
<file path=[Content_Types].xml><?xml version="1.0" encoding="utf-8"?>
<Types xmlns="http://schemas.openxmlformats.org/package/2006/content-types">
  <Default Extension="bin"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embeddings/oleObject1.bin" ContentType="application/vnd.openxmlformats-officedocument.oleObject"/>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5"/>
    <p:sldMasterId id="2147483890" r:id="rId6"/>
    <p:sldMasterId id="2147483902" r:id="rId7"/>
  </p:sldMasterIdLst>
  <p:notesMasterIdLst>
    <p:notesMasterId r:id="rId49"/>
  </p:notesMasterIdLst>
  <p:sldIdLst>
    <p:sldId id="256" r:id="rId8"/>
    <p:sldId id="257" r:id="rId9"/>
    <p:sldId id="918" r:id="rId10"/>
    <p:sldId id="915" r:id="rId11"/>
    <p:sldId id="433" r:id="rId12"/>
    <p:sldId id="445" r:id="rId13"/>
    <p:sldId id="446" r:id="rId14"/>
    <p:sldId id="438" r:id="rId15"/>
    <p:sldId id="430" r:id="rId16"/>
    <p:sldId id="420" r:id="rId17"/>
    <p:sldId id="428" r:id="rId18"/>
    <p:sldId id="447" r:id="rId19"/>
    <p:sldId id="439" r:id="rId20"/>
    <p:sldId id="448" r:id="rId21"/>
    <p:sldId id="449" r:id="rId22"/>
    <p:sldId id="924" r:id="rId23"/>
    <p:sldId id="442" r:id="rId24"/>
    <p:sldId id="452" r:id="rId25"/>
    <p:sldId id="440" r:id="rId26"/>
    <p:sldId id="441" r:id="rId27"/>
    <p:sldId id="453" r:id="rId28"/>
    <p:sldId id="423" r:id="rId29"/>
    <p:sldId id="432" r:id="rId30"/>
    <p:sldId id="425" r:id="rId31"/>
    <p:sldId id="408" r:id="rId32"/>
    <p:sldId id="436" r:id="rId33"/>
    <p:sldId id="919" r:id="rId34"/>
    <p:sldId id="258" r:id="rId35"/>
    <p:sldId id="759" r:id="rId36"/>
    <p:sldId id="914" r:id="rId37"/>
    <p:sldId id="879" r:id="rId38"/>
    <p:sldId id="750" r:id="rId39"/>
    <p:sldId id="920" r:id="rId40"/>
    <p:sldId id="770" r:id="rId41"/>
    <p:sldId id="769" r:id="rId42"/>
    <p:sldId id="917" r:id="rId43"/>
    <p:sldId id="443" r:id="rId44"/>
    <p:sldId id="753" r:id="rId45"/>
    <p:sldId id="921" r:id="rId46"/>
    <p:sldId id="923" r:id="rId47"/>
    <p:sldId id="75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5B871E-45F3-4156-9973-8804207DD3ED}" v="28" dt="2020-11-16T14:07:28.6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731"/>
  </p:normalViewPr>
  <p:slideViewPr>
    <p:cSldViewPr snapToGrid="0" snapToObjects="1">
      <p:cViewPr varScale="1">
        <p:scale>
          <a:sx n="114" d="100"/>
          <a:sy n="114" d="100"/>
        </p:scale>
        <p:origin x="438" y="12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Walker" userId="590d7d16-d4e2-4ce6-a1d7-ae9cc51fa2bb" providerId="ADAL" clId="{DE5B871E-45F3-4156-9973-8804207DD3ED}"/>
    <pc:docChg chg="undo custSel addSld delSld modSld addMainMaster delMainMaster modMainMaster">
      <pc:chgData name="Greg Walker" userId="590d7d16-d4e2-4ce6-a1d7-ae9cc51fa2bb" providerId="ADAL" clId="{DE5B871E-45F3-4156-9973-8804207DD3ED}" dt="2020-11-16T01:18:32.821" v="2465" actId="14100"/>
      <pc:docMkLst>
        <pc:docMk/>
      </pc:docMkLst>
      <pc:sldChg chg="modSp mod">
        <pc:chgData name="Greg Walker" userId="590d7d16-d4e2-4ce6-a1d7-ae9cc51fa2bb" providerId="ADAL" clId="{DE5B871E-45F3-4156-9973-8804207DD3ED}" dt="2020-11-13T16:31:42.838" v="425" actId="1076"/>
        <pc:sldMkLst>
          <pc:docMk/>
          <pc:sldMk cId="573922979" sldId="256"/>
        </pc:sldMkLst>
        <pc:spChg chg="mod">
          <ac:chgData name="Greg Walker" userId="590d7d16-d4e2-4ce6-a1d7-ae9cc51fa2bb" providerId="ADAL" clId="{DE5B871E-45F3-4156-9973-8804207DD3ED}" dt="2020-11-13T16:31:42.838" v="425" actId="1076"/>
          <ac:spMkLst>
            <pc:docMk/>
            <pc:sldMk cId="573922979" sldId="256"/>
            <ac:spMk id="3" creationId="{00000000-0000-0000-0000-000000000000}"/>
          </ac:spMkLst>
        </pc:spChg>
        <pc:spChg chg="mod">
          <ac:chgData name="Greg Walker" userId="590d7d16-d4e2-4ce6-a1d7-ae9cc51fa2bb" providerId="ADAL" clId="{DE5B871E-45F3-4156-9973-8804207DD3ED}" dt="2020-11-13T16:30:38.496" v="380" actId="6549"/>
          <ac:spMkLst>
            <pc:docMk/>
            <pc:sldMk cId="573922979" sldId="256"/>
            <ac:spMk id="4" creationId="{00000000-0000-0000-0000-000000000000}"/>
          </ac:spMkLst>
        </pc:spChg>
      </pc:sldChg>
      <pc:sldChg chg="addSp delSp modSp mod">
        <pc:chgData name="Greg Walker" userId="590d7d16-d4e2-4ce6-a1d7-ae9cc51fa2bb" providerId="ADAL" clId="{DE5B871E-45F3-4156-9973-8804207DD3ED}" dt="2020-11-16T00:15:23.575" v="2452" actId="14100"/>
        <pc:sldMkLst>
          <pc:docMk/>
          <pc:sldMk cId="2325718728" sldId="257"/>
        </pc:sldMkLst>
        <pc:spChg chg="mod">
          <ac:chgData name="Greg Walker" userId="590d7d16-d4e2-4ce6-a1d7-ae9cc51fa2bb" providerId="ADAL" clId="{DE5B871E-45F3-4156-9973-8804207DD3ED}" dt="2020-11-16T00:15:18.466" v="2451" actId="14100"/>
          <ac:spMkLst>
            <pc:docMk/>
            <pc:sldMk cId="2325718728" sldId="257"/>
            <ac:spMk id="5" creationId="{00000000-0000-0000-0000-000000000000}"/>
          </ac:spMkLst>
        </pc:spChg>
        <pc:spChg chg="add del">
          <ac:chgData name="Greg Walker" userId="590d7d16-d4e2-4ce6-a1d7-ae9cc51fa2bb" providerId="ADAL" clId="{DE5B871E-45F3-4156-9973-8804207DD3ED}" dt="2020-11-15T23:26:15.029" v="571" actId="22"/>
          <ac:spMkLst>
            <pc:docMk/>
            <pc:sldMk cId="2325718728" sldId="257"/>
            <ac:spMk id="8" creationId="{F83F6801-7B20-41C7-AFFC-BFC99B598A87}"/>
          </ac:spMkLst>
        </pc:spChg>
        <pc:picChg chg="mod">
          <ac:chgData name="Greg Walker" userId="590d7d16-d4e2-4ce6-a1d7-ae9cc51fa2bb" providerId="ADAL" clId="{DE5B871E-45F3-4156-9973-8804207DD3ED}" dt="2020-11-16T00:15:23.575" v="2452" actId="14100"/>
          <ac:picMkLst>
            <pc:docMk/>
            <pc:sldMk cId="2325718728" sldId="257"/>
            <ac:picMk id="3" creationId="{B7C8E147-0753-4CE0-AFEF-9DC7AB03098B}"/>
          </ac:picMkLst>
        </pc:picChg>
      </pc:sldChg>
      <pc:sldChg chg="addSp delSp modSp mod">
        <pc:chgData name="Greg Walker" userId="590d7d16-d4e2-4ce6-a1d7-ae9cc51fa2bb" providerId="ADAL" clId="{DE5B871E-45F3-4156-9973-8804207DD3ED}" dt="2020-11-15T23:43:55.675" v="903" actId="20577"/>
        <pc:sldMkLst>
          <pc:docMk/>
          <pc:sldMk cId="3528939462" sldId="258"/>
        </pc:sldMkLst>
        <pc:spChg chg="mod">
          <ac:chgData name="Greg Walker" userId="590d7d16-d4e2-4ce6-a1d7-ae9cc51fa2bb" providerId="ADAL" clId="{DE5B871E-45F3-4156-9973-8804207DD3ED}" dt="2020-11-15T23:43:55.675" v="903" actId="20577"/>
          <ac:spMkLst>
            <pc:docMk/>
            <pc:sldMk cId="3528939462" sldId="258"/>
            <ac:spMk id="4" creationId="{00000000-0000-0000-0000-000000000000}"/>
          </ac:spMkLst>
        </pc:spChg>
        <pc:spChg chg="add">
          <ac:chgData name="Greg Walker" userId="590d7d16-d4e2-4ce6-a1d7-ae9cc51fa2bb" providerId="ADAL" clId="{DE5B871E-45F3-4156-9973-8804207DD3ED}" dt="2020-11-13T16:51:31.479" v="432" actId="22"/>
          <ac:spMkLst>
            <pc:docMk/>
            <pc:sldMk cId="3528939462" sldId="258"/>
            <ac:spMk id="6" creationId="{D21C2CC5-A009-4E29-B96B-9E272F027CB7}"/>
          </ac:spMkLst>
        </pc:spChg>
        <pc:spChg chg="add">
          <ac:chgData name="Greg Walker" userId="590d7d16-d4e2-4ce6-a1d7-ae9cc51fa2bb" providerId="ADAL" clId="{DE5B871E-45F3-4156-9973-8804207DD3ED}" dt="2020-11-13T16:51:31.479" v="432" actId="22"/>
          <ac:spMkLst>
            <pc:docMk/>
            <pc:sldMk cId="3528939462" sldId="258"/>
            <ac:spMk id="7" creationId="{A87F1D57-3657-433A-BB28-E6927B4FD7F3}"/>
          </ac:spMkLst>
        </pc:spChg>
        <pc:spChg chg="add">
          <ac:chgData name="Greg Walker" userId="590d7d16-d4e2-4ce6-a1d7-ae9cc51fa2bb" providerId="ADAL" clId="{DE5B871E-45F3-4156-9973-8804207DD3ED}" dt="2020-11-13T16:51:31.479" v="432" actId="22"/>
          <ac:spMkLst>
            <pc:docMk/>
            <pc:sldMk cId="3528939462" sldId="258"/>
            <ac:spMk id="11" creationId="{17E112E7-9901-4537-9827-6478B4C02EC2}"/>
          </ac:spMkLst>
        </pc:spChg>
        <pc:spChg chg="add">
          <ac:chgData name="Greg Walker" userId="590d7d16-d4e2-4ce6-a1d7-ae9cc51fa2bb" providerId="ADAL" clId="{DE5B871E-45F3-4156-9973-8804207DD3ED}" dt="2020-11-13T16:51:31.479" v="432" actId="22"/>
          <ac:spMkLst>
            <pc:docMk/>
            <pc:sldMk cId="3528939462" sldId="258"/>
            <ac:spMk id="19" creationId="{7A3DD77C-F4D1-4545-9802-4D2A6BDBF7AD}"/>
          </ac:spMkLst>
        </pc:spChg>
        <pc:spChg chg="del">
          <ac:chgData name="Greg Walker" userId="590d7d16-d4e2-4ce6-a1d7-ae9cc51fa2bb" providerId="ADAL" clId="{DE5B871E-45F3-4156-9973-8804207DD3ED}" dt="2020-11-13T16:51:19.889" v="431" actId="478"/>
          <ac:spMkLst>
            <pc:docMk/>
            <pc:sldMk cId="3528939462" sldId="258"/>
            <ac:spMk id="20" creationId="{9A180298-D8A2-41A9-82A5-C62A97EC0FC9}"/>
          </ac:spMkLst>
        </pc:spChg>
        <pc:spChg chg="del mod">
          <ac:chgData name="Greg Walker" userId="590d7d16-d4e2-4ce6-a1d7-ae9cc51fa2bb" providerId="ADAL" clId="{DE5B871E-45F3-4156-9973-8804207DD3ED}" dt="2020-11-13T16:51:19.889" v="431" actId="478"/>
          <ac:spMkLst>
            <pc:docMk/>
            <pc:sldMk cId="3528939462" sldId="258"/>
            <ac:spMk id="25" creationId="{D192157D-D6BC-4F96-9997-DD75DB91E493}"/>
          </ac:spMkLst>
        </pc:spChg>
        <pc:picChg chg="del">
          <ac:chgData name="Greg Walker" userId="590d7d16-d4e2-4ce6-a1d7-ae9cc51fa2bb" providerId="ADAL" clId="{DE5B871E-45F3-4156-9973-8804207DD3ED}" dt="2020-11-13T16:51:19.889" v="431" actId="478"/>
          <ac:picMkLst>
            <pc:docMk/>
            <pc:sldMk cId="3528939462" sldId="258"/>
            <ac:picMk id="2" creationId="{C7E800AC-E79D-471B-B333-100EBCA8C453}"/>
          </ac:picMkLst>
        </pc:picChg>
        <pc:picChg chg="del">
          <ac:chgData name="Greg Walker" userId="590d7d16-d4e2-4ce6-a1d7-ae9cc51fa2bb" providerId="ADAL" clId="{DE5B871E-45F3-4156-9973-8804207DD3ED}" dt="2020-11-13T16:51:19.889" v="431" actId="478"/>
          <ac:picMkLst>
            <pc:docMk/>
            <pc:sldMk cId="3528939462" sldId="258"/>
            <ac:picMk id="3" creationId="{B0F60640-AAAF-4AD9-9782-E100959F2F8D}"/>
          </ac:picMkLst>
        </pc:picChg>
        <pc:picChg chg="add">
          <ac:chgData name="Greg Walker" userId="590d7d16-d4e2-4ce6-a1d7-ae9cc51fa2bb" providerId="ADAL" clId="{DE5B871E-45F3-4156-9973-8804207DD3ED}" dt="2020-11-13T16:51:31.479" v="432" actId="22"/>
          <ac:picMkLst>
            <pc:docMk/>
            <pc:sldMk cId="3528939462" sldId="258"/>
            <ac:picMk id="8" creationId="{7256B5CD-840F-4E87-A435-1CCDDCE91216}"/>
          </ac:picMkLst>
        </pc:picChg>
        <pc:picChg chg="add">
          <ac:chgData name="Greg Walker" userId="590d7d16-d4e2-4ce6-a1d7-ae9cc51fa2bb" providerId="ADAL" clId="{DE5B871E-45F3-4156-9973-8804207DD3ED}" dt="2020-11-13T16:51:31.479" v="432" actId="22"/>
          <ac:picMkLst>
            <pc:docMk/>
            <pc:sldMk cId="3528939462" sldId="258"/>
            <ac:picMk id="9" creationId="{67FC67E6-3E4F-45A9-B2C7-7CD2A3FD3D77}"/>
          </ac:picMkLst>
        </pc:picChg>
        <pc:picChg chg="add">
          <ac:chgData name="Greg Walker" userId="590d7d16-d4e2-4ce6-a1d7-ae9cc51fa2bb" providerId="ADAL" clId="{DE5B871E-45F3-4156-9973-8804207DD3ED}" dt="2020-11-13T16:51:31.479" v="432" actId="22"/>
          <ac:picMkLst>
            <pc:docMk/>
            <pc:sldMk cId="3528939462" sldId="258"/>
            <ac:picMk id="15" creationId="{FDCC096D-8E97-44D4-BEA2-3628AFB419F4}"/>
          </ac:picMkLst>
        </pc:picChg>
        <pc:picChg chg="add">
          <ac:chgData name="Greg Walker" userId="590d7d16-d4e2-4ce6-a1d7-ae9cc51fa2bb" providerId="ADAL" clId="{DE5B871E-45F3-4156-9973-8804207DD3ED}" dt="2020-11-13T16:51:31.479" v="432" actId="22"/>
          <ac:picMkLst>
            <pc:docMk/>
            <pc:sldMk cId="3528939462" sldId="258"/>
            <ac:picMk id="17" creationId="{0FBA190B-C0D5-42E9-9B88-E5BA1B45870A}"/>
          </ac:picMkLst>
        </pc:picChg>
        <pc:picChg chg="del">
          <ac:chgData name="Greg Walker" userId="590d7d16-d4e2-4ce6-a1d7-ae9cc51fa2bb" providerId="ADAL" clId="{DE5B871E-45F3-4156-9973-8804207DD3ED}" dt="2020-11-13T16:51:19.889" v="431" actId="478"/>
          <ac:picMkLst>
            <pc:docMk/>
            <pc:sldMk cId="3528939462" sldId="258"/>
            <ac:picMk id="23" creationId="{97210C35-6DFA-4150-8ACF-1D746F1798A5}"/>
          </ac:picMkLst>
        </pc:picChg>
        <pc:picChg chg="del">
          <ac:chgData name="Greg Walker" userId="590d7d16-d4e2-4ce6-a1d7-ae9cc51fa2bb" providerId="ADAL" clId="{DE5B871E-45F3-4156-9973-8804207DD3ED}" dt="2020-11-13T16:51:19.889" v="431" actId="478"/>
          <ac:picMkLst>
            <pc:docMk/>
            <pc:sldMk cId="3528939462" sldId="258"/>
            <ac:picMk id="24" creationId="{E4F947C5-20E8-4011-BFAD-FCCE6E19F26C}"/>
          </ac:picMkLst>
        </pc:picChg>
        <pc:picChg chg="add">
          <ac:chgData name="Greg Walker" userId="590d7d16-d4e2-4ce6-a1d7-ae9cc51fa2bb" providerId="ADAL" clId="{DE5B871E-45F3-4156-9973-8804207DD3ED}" dt="2020-11-13T16:51:31.479" v="432" actId="22"/>
          <ac:picMkLst>
            <pc:docMk/>
            <pc:sldMk cId="3528939462" sldId="258"/>
            <ac:picMk id="29" creationId="{8FB6A66A-70E5-47C5-B63C-A76B06DB8D84}"/>
          </ac:picMkLst>
        </pc:picChg>
        <pc:picChg chg="add">
          <ac:chgData name="Greg Walker" userId="590d7d16-d4e2-4ce6-a1d7-ae9cc51fa2bb" providerId="ADAL" clId="{DE5B871E-45F3-4156-9973-8804207DD3ED}" dt="2020-11-13T16:51:31.479" v="432" actId="22"/>
          <ac:picMkLst>
            <pc:docMk/>
            <pc:sldMk cId="3528939462" sldId="258"/>
            <ac:picMk id="31" creationId="{0594B47B-8C54-445C-9E42-7850FCDAF133}"/>
          </ac:picMkLst>
        </pc:picChg>
        <pc:picChg chg="add">
          <ac:chgData name="Greg Walker" userId="590d7d16-d4e2-4ce6-a1d7-ae9cc51fa2bb" providerId="ADAL" clId="{DE5B871E-45F3-4156-9973-8804207DD3ED}" dt="2020-11-13T16:51:31.479" v="432" actId="22"/>
          <ac:picMkLst>
            <pc:docMk/>
            <pc:sldMk cId="3528939462" sldId="258"/>
            <ac:picMk id="33" creationId="{19BBACD6-5753-42DE-BEAE-69BDAF503898}"/>
          </ac:picMkLst>
        </pc:picChg>
        <pc:picChg chg="add">
          <ac:chgData name="Greg Walker" userId="590d7d16-d4e2-4ce6-a1d7-ae9cc51fa2bb" providerId="ADAL" clId="{DE5B871E-45F3-4156-9973-8804207DD3ED}" dt="2020-11-13T16:51:31.479" v="432" actId="22"/>
          <ac:picMkLst>
            <pc:docMk/>
            <pc:sldMk cId="3528939462" sldId="258"/>
            <ac:picMk id="35" creationId="{81F8D405-DC8B-4918-95E3-7B172FAD1A3C}"/>
          </ac:picMkLst>
        </pc:picChg>
      </pc:sldChg>
      <pc:sldChg chg="addSp delSp modSp mod">
        <pc:chgData name="Greg Walker" userId="590d7d16-d4e2-4ce6-a1d7-ae9cc51fa2bb" providerId="ADAL" clId="{DE5B871E-45F3-4156-9973-8804207DD3ED}" dt="2020-11-16T01:18:32.821" v="2465" actId="14100"/>
        <pc:sldMkLst>
          <pc:docMk/>
          <pc:sldMk cId="2458314333" sldId="750"/>
        </pc:sldMkLst>
        <pc:spChg chg="mod">
          <ac:chgData name="Greg Walker" userId="590d7d16-d4e2-4ce6-a1d7-ae9cc51fa2bb" providerId="ADAL" clId="{DE5B871E-45F3-4156-9973-8804207DD3ED}" dt="2020-11-16T01:18:32.821" v="2465" actId="14100"/>
          <ac:spMkLst>
            <pc:docMk/>
            <pc:sldMk cId="2458314333" sldId="750"/>
            <ac:spMk id="8" creationId="{AA5F0C54-F233-4294-823F-C1D6CAAA5C90}"/>
          </ac:spMkLst>
        </pc:spChg>
        <pc:spChg chg="mod">
          <ac:chgData name="Greg Walker" userId="590d7d16-d4e2-4ce6-a1d7-ae9cc51fa2bb" providerId="ADAL" clId="{DE5B871E-45F3-4156-9973-8804207DD3ED}" dt="2020-11-16T00:00:44.855" v="1646" actId="20577"/>
          <ac:spMkLst>
            <pc:docMk/>
            <pc:sldMk cId="2458314333" sldId="750"/>
            <ac:spMk id="11" creationId="{17AD51F0-FB9D-4C8A-9C6F-1A1CC7A2AABF}"/>
          </ac:spMkLst>
        </pc:spChg>
        <pc:picChg chg="add del mod">
          <ac:chgData name="Greg Walker" userId="590d7d16-d4e2-4ce6-a1d7-ae9cc51fa2bb" providerId="ADAL" clId="{DE5B871E-45F3-4156-9973-8804207DD3ED}" dt="2020-11-16T01:17:07.681" v="2453" actId="478"/>
          <ac:picMkLst>
            <pc:docMk/>
            <pc:sldMk cId="2458314333" sldId="750"/>
            <ac:picMk id="2" creationId="{52D0C252-E485-4AFC-98BC-2C9B64186B7C}"/>
          </ac:picMkLst>
        </pc:picChg>
        <pc:picChg chg="add mod">
          <ac:chgData name="Greg Walker" userId="590d7d16-d4e2-4ce6-a1d7-ae9cc51fa2bb" providerId="ADAL" clId="{DE5B871E-45F3-4156-9973-8804207DD3ED}" dt="2020-11-16T01:17:49.220" v="2464" actId="14100"/>
          <ac:picMkLst>
            <pc:docMk/>
            <pc:sldMk cId="2458314333" sldId="750"/>
            <ac:picMk id="5" creationId="{743615E4-EFDF-4962-BA3F-8021E58631EC}"/>
          </ac:picMkLst>
        </pc:picChg>
        <pc:picChg chg="del mod">
          <ac:chgData name="Greg Walker" userId="590d7d16-d4e2-4ce6-a1d7-ae9cc51fa2bb" providerId="ADAL" clId="{DE5B871E-45F3-4156-9973-8804207DD3ED}" dt="2020-11-16T00:03:06.940" v="2099" actId="478"/>
          <ac:picMkLst>
            <pc:docMk/>
            <pc:sldMk cId="2458314333" sldId="750"/>
            <ac:picMk id="9" creationId="{BDDCDEAA-755B-4A25-812A-D223F7A3EDD2}"/>
          </ac:picMkLst>
        </pc:picChg>
      </pc:sldChg>
      <pc:sldChg chg="modSp mod">
        <pc:chgData name="Greg Walker" userId="590d7d16-d4e2-4ce6-a1d7-ae9cc51fa2bb" providerId="ADAL" clId="{DE5B871E-45F3-4156-9973-8804207DD3ED}" dt="2020-11-16T00:07:22.870" v="2310" actId="20577"/>
        <pc:sldMkLst>
          <pc:docMk/>
          <pc:sldMk cId="1484635905" sldId="753"/>
        </pc:sldMkLst>
        <pc:spChg chg="mod">
          <ac:chgData name="Greg Walker" userId="590d7d16-d4e2-4ce6-a1d7-ae9cc51fa2bb" providerId="ADAL" clId="{DE5B871E-45F3-4156-9973-8804207DD3ED}" dt="2020-11-16T00:07:22.870" v="2310" actId="20577"/>
          <ac:spMkLst>
            <pc:docMk/>
            <pc:sldMk cId="1484635905" sldId="753"/>
            <ac:spMk id="3" creationId="{49BBA79F-5F7E-4DC1-BE4A-E43D184D8E06}"/>
          </ac:spMkLst>
        </pc:spChg>
        <pc:spChg chg="mod">
          <ac:chgData name="Greg Walker" userId="590d7d16-d4e2-4ce6-a1d7-ae9cc51fa2bb" providerId="ADAL" clId="{DE5B871E-45F3-4156-9973-8804207DD3ED}" dt="2020-11-16T00:07:14.642" v="2301" actId="6549"/>
          <ac:spMkLst>
            <pc:docMk/>
            <pc:sldMk cId="1484635905" sldId="753"/>
            <ac:spMk id="6" creationId="{00000000-0000-0000-0000-000000000000}"/>
          </ac:spMkLst>
        </pc:spChg>
      </pc:sldChg>
      <pc:sldChg chg="modSp mod">
        <pc:chgData name="Greg Walker" userId="590d7d16-d4e2-4ce6-a1d7-ae9cc51fa2bb" providerId="ADAL" clId="{DE5B871E-45F3-4156-9973-8804207DD3ED}" dt="2020-11-16T00:14:01.135" v="2444" actId="1076"/>
        <pc:sldMkLst>
          <pc:docMk/>
          <pc:sldMk cId="2932444859" sldId="756"/>
        </pc:sldMkLst>
        <pc:spChg chg="mod">
          <ac:chgData name="Greg Walker" userId="590d7d16-d4e2-4ce6-a1d7-ae9cc51fa2bb" providerId="ADAL" clId="{DE5B871E-45F3-4156-9973-8804207DD3ED}" dt="2020-11-16T00:13:58.561" v="2443" actId="1076"/>
          <ac:spMkLst>
            <pc:docMk/>
            <pc:sldMk cId="2932444859" sldId="756"/>
            <ac:spMk id="3" creationId="{00000000-0000-0000-0000-000000000000}"/>
          </ac:spMkLst>
        </pc:spChg>
        <pc:spChg chg="mod">
          <ac:chgData name="Greg Walker" userId="590d7d16-d4e2-4ce6-a1d7-ae9cc51fa2bb" providerId="ADAL" clId="{DE5B871E-45F3-4156-9973-8804207DD3ED}" dt="2020-11-16T00:13:53.335" v="2442" actId="20577"/>
          <ac:spMkLst>
            <pc:docMk/>
            <pc:sldMk cId="2932444859" sldId="756"/>
            <ac:spMk id="8" creationId="{994CAA25-984D-4484-838B-9B092E7155F2}"/>
          </ac:spMkLst>
        </pc:spChg>
        <pc:picChg chg="mod">
          <ac:chgData name="Greg Walker" userId="590d7d16-d4e2-4ce6-a1d7-ae9cc51fa2bb" providerId="ADAL" clId="{DE5B871E-45F3-4156-9973-8804207DD3ED}" dt="2020-11-16T00:14:01.135" v="2444" actId="1076"/>
          <ac:picMkLst>
            <pc:docMk/>
            <pc:sldMk cId="2932444859" sldId="756"/>
            <ac:picMk id="5" creationId="{00000000-0000-0000-0000-000000000000}"/>
          </ac:picMkLst>
        </pc:picChg>
      </pc:sldChg>
      <pc:sldChg chg="modSp mod">
        <pc:chgData name="Greg Walker" userId="590d7d16-d4e2-4ce6-a1d7-ae9cc51fa2bb" providerId="ADAL" clId="{DE5B871E-45F3-4156-9973-8804207DD3ED}" dt="2020-11-13T16:57:16.592" v="437" actId="20577"/>
        <pc:sldMkLst>
          <pc:docMk/>
          <pc:sldMk cId="4279644075" sldId="759"/>
        </pc:sldMkLst>
        <pc:spChg chg="mod">
          <ac:chgData name="Greg Walker" userId="590d7d16-d4e2-4ce6-a1d7-ae9cc51fa2bb" providerId="ADAL" clId="{DE5B871E-45F3-4156-9973-8804207DD3ED}" dt="2020-11-13T16:57:14.162" v="435" actId="20577"/>
          <ac:spMkLst>
            <pc:docMk/>
            <pc:sldMk cId="4279644075" sldId="759"/>
            <ac:spMk id="3" creationId="{00000000-0000-0000-0000-000000000000}"/>
          </ac:spMkLst>
        </pc:spChg>
        <pc:spChg chg="mod">
          <ac:chgData name="Greg Walker" userId="590d7d16-d4e2-4ce6-a1d7-ae9cc51fa2bb" providerId="ADAL" clId="{DE5B871E-45F3-4156-9973-8804207DD3ED}" dt="2020-11-13T16:57:16.592" v="437" actId="20577"/>
          <ac:spMkLst>
            <pc:docMk/>
            <pc:sldMk cId="4279644075" sldId="759"/>
            <ac:spMk id="7" creationId="{C542E130-C53F-4C9B-A35D-CF6E6831ABC8}"/>
          </ac:spMkLst>
        </pc:spChg>
      </pc:sldChg>
      <pc:sldChg chg="modSp mod">
        <pc:chgData name="Greg Walker" userId="590d7d16-d4e2-4ce6-a1d7-ae9cc51fa2bb" providerId="ADAL" clId="{DE5B871E-45F3-4156-9973-8804207DD3ED}" dt="2020-11-16T00:05:27.807" v="2252" actId="113"/>
        <pc:sldMkLst>
          <pc:docMk/>
          <pc:sldMk cId="1299466057" sldId="769"/>
        </pc:sldMkLst>
        <pc:spChg chg="mod">
          <ac:chgData name="Greg Walker" userId="590d7d16-d4e2-4ce6-a1d7-ae9cc51fa2bb" providerId="ADAL" clId="{DE5B871E-45F3-4156-9973-8804207DD3ED}" dt="2020-11-16T00:05:27.807" v="2252" actId="113"/>
          <ac:spMkLst>
            <pc:docMk/>
            <pc:sldMk cId="1299466057" sldId="769"/>
            <ac:spMk id="14" creationId="{0C0A06F8-8107-4521-8942-951765774CE4}"/>
          </ac:spMkLst>
        </pc:spChg>
      </pc:sldChg>
      <pc:sldChg chg="modSp mod">
        <pc:chgData name="Greg Walker" userId="590d7d16-d4e2-4ce6-a1d7-ae9cc51fa2bb" providerId="ADAL" clId="{DE5B871E-45F3-4156-9973-8804207DD3ED}" dt="2020-11-16T00:05:13.018" v="2251" actId="14100"/>
        <pc:sldMkLst>
          <pc:docMk/>
          <pc:sldMk cId="720284508" sldId="770"/>
        </pc:sldMkLst>
        <pc:spChg chg="mod">
          <ac:chgData name="Greg Walker" userId="590d7d16-d4e2-4ce6-a1d7-ae9cc51fa2bb" providerId="ADAL" clId="{DE5B871E-45F3-4156-9973-8804207DD3ED}" dt="2020-11-16T00:05:13.018" v="2251" actId="14100"/>
          <ac:spMkLst>
            <pc:docMk/>
            <pc:sldMk cId="720284508" sldId="770"/>
            <ac:spMk id="8" creationId="{18DA1BBE-C45E-4664-9DB7-4E6E40437487}"/>
          </ac:spMkLst>
        </pc:spChg>
      </pc:sldChg>
      <pc:sldChg chg="addSp delSp modSp mod">
        <pc:chgData name="Greg Walker" userId="590d7d16-d4e2-4ce6-a1d7-ae9cc51fa2bb" providerId="ADAL" clId="{DE5B871E-45F3-4156-9973-8804207DD3ED}" dt="2020-11-13T20:06:48.278" v="569" actId="1076"/>
        <pc:sldMkLst>
          <pc:docMk/>
          <pc:sldMk cId="3888553813" sldId="879"/>
        </pc:sldMkLst>
        <pc:picChg chg="add mod">
          <ac:chgData name="Greg Walker" userId="590d7d16-d4e2-4ce6-a1d7-ae9cc51fa2bb" providerId="ADAL" clId="{DE5B871E-45F3-4156-9973-8804207DD3ED}" dt="2020-11-13T20:06:48.278" v="569" actId="1076"/>
          <ac:picMkLst>
            <pc:docMk/>
            <pc:sldMk cId="3888553813" sldId="879"/>
            <ac:picMk id="3" creationId="{D8EDF708-2E37-4A6C-9EF9-BF740F4C5050}"/>
          </ac:picMkLst>
        </pc:picChg>
        <pc:picChg chg="del">
          <ac:chgData name="Greg Walker" userId="590d7d16-d4e2-4ce6-a1d7-ae9cc51fa2bb" providerId="ADAL" clId="{DE5B871E-45F3-4156-9973-8804207DD3ED}" dt="2020-11-13T20:06:41.835" v="566" actId="478"/>
          <ac:picMkLst>
            <pc:docMk/>
            <pc:sldMk cId="3888553813" sldId="879"/>
            <ac:picMk id="6" creationId="{ADD28773-ED4E-433D-98D9-D30A60030D54}"/>
          </ac:picMkLst>
        </pc:picChg>
      </pc:sldChg>
      <pc:sldChg chg="del">
        <pc:chgData name="Greg Walker" userId="590d7d16-d4e2-4ce6-a1d7-ae9cc51fa2bb" providerId="ADAL" clId="{DE5B871E-45F3-4156-9973-8804207DD3ED}" dt="2020-11-13T16:56:53.943" v="433" actId="2696"/>
        <pc:sldMkLst>
          <pc:docMk/>
          <pc:sldMk cId="18320080" sldId="913"/>
        </pc:sldMkLst>
      </pc:sldChg>
      <pc:sldChg chg="addSp delSp modSp mod">
        <pc:chgData name="Greg Walker" userId="590d7d16-d4e2-4ce6-a1d7-ae9cc51fa2bb" providerId="ADAL" clId="{DE5B871E-45F3-4156-9973-8804207DD3ED}" dt="2020-11-15T23:51:50.357" v="1146" actId="20577"/>
        <pc:sldMkLst>
          <pc:docMk/>
          <pc:sldMk cId="557685385" sldId="914"/>
        </pc:sldMkLst>
        <pc:spChg chg="mod">
          <ac:chgData name="Greg Walker" userId="590d7d16-d4e2-4ce6-a1d7-ae9cc51fa2bb" providerId="ADAL" clId="{DE5B871E-45F3-4156-9973-8804207DD3ED}" dt="2020-11-13T16:57:21.170" v="439" actId="20577"/>
          <ac:spMkLst>
            <pc:docMk/>
            <pc:sldMk cId="557685385" sldId="914"/>
            <ac:spMk id="3" creationId="{00000000-0000-0000-0000-000000000000}"/>
          </ac:spMkLst>
        </pc:spChg>
        <pc:spChg chg="mod">
          <ac:chgData name="Greg Walker" userId="590d7d16-d4e2-4ce6-a1d7-ae9cc51fa2bb" providerId="ADAL" clId="{DE5B871E-45F3-4156-9973-8804207DD3ED}" dt="2020-11-13T16:58:23.049" v="510" actId="20577"/>
          <ac:spMkLst>
            <pc:docMk/>
            <pc:sldMk cId="557685385" sldId="914"/>
            <ac:spMk id="7" creationId="{C542E130-C53F-4C9B-A35D-CF6E6831ABC8}"/>
          </ac:spMkLst>
        </pc:spChg>
        <pc:spChg chg="add del">
          <ac:chgData name="Greg Walker" userId="590d7d16-d4e2-4ce6-a1d7-ae9cc51fa2bb" providerId="ADAL" clId="{DE5B871E-45F3-4156-9973-8804207DD3ED}" dt="2020-11-13T16:58:15.605" v="502" actId="22"/>
          <ac:spMkLst>
            <pc:docMk/>
            <pc:sldMk cId="557685385" sldId="914"/>
            <ac:spMk id="8" creationId="{61AECA28-6EDE-422A-A844-DDD37E2374A7}"/>
          </ac:spMkLst>
        </pc:spChg>
        <pc:spChg chg="mod">
          <ac:chgData name="Greg Walker" userId="590d7d16-d4e2-4ce6-a1d7-ae9cc51fa2bb" providerId="ADAL" clId="{DE5B871E-45F3-4156-9973-8804207DD3ED}" dt="2020-11-15T23:51:50.357" v="1146" actId="20577"/>
          <ac:spMkLst>
            <pc:docMk/>
            <pc:sldMk cId="557685385" sldId="914"/>
            <ac:spMk id="9" creationId="{A3C7034E-51C3-41F4-A57C-BC92724F66E6}"/>
          </ac:spMkLst>
        </pc:spChg>
      </pc:sldChg>
      <pc:sldChg chg="addSp delSp modSp add del mod">
        <pc:chgData name="Greg Walker" userId="590d7d16-d4e2-4ce6-a1d7-ae9cc51fa2bb" providerId="ADAL" clId="{DE5B871E-45F3-4156-9973-8804207DD3ED}" dt="2020-11-15T23:43:07.179" v="851" actId="113"/>
        <pc:sldMkLst>
          <pc:docMk/>
          <pc:sldMk cId="3868702568" sldId="915"/>
        </pc:sldMkLst>
        <pc:spChg chg="mod">
          <ac:chgData name="Greg Walker" userId="590d7d16-d4e2-4ce6-a1d7-ae9cc51fa2bb" providerId="ADAL" clId="{DE5B871E-45F3-4156-9973-8804207DD3ED}" dt="2020-11-15T23:43:07.179" v="851" actId="113"/>
          <ac:spMkLst>
            <pc:docMk/>
            <pc:sldMk cId="3868702568" sldId="915"/>
            <ac:spMk id="2" creationId="{DF973D62-B205-44A7-9744-7C1270080ACD}"/>
          </ac:spMkLst>
        </pc:spChg>
        <pc:spChg chg="mod">
          <ac:chgData name="Greg Walker" userId="590d7d16-d4e2-4ce6-a1d7-ae9cc51fa2bb" providerId="ADAL" clId="{DE5B871E-45F3-4156-9973-8804207DD3ED}" dt="2020-11-15T23:33:24.255" v="691" actId="6549"/>
          <ac:spMkLst>
            <pc:docMk/>
            <pc:sldMk cId="3868702568" sldId="915"/>
            <ac:spMk id="4" creationId="{4CAEC7C7-B83D-4114-BEC9-5F9887C7005A}"/>
          </ac:spMkLst>
        </pc:spChg>
        <pc:picChg chg="del mod">
          <ac:chgData name="Greg Walker" userId="590d7d16-d4e2-4ce6-a1d7-ae9cc51fa2bb" providerId="ADAL" clId="{DE5B871E-45F3-4156-9973-8804207DD3ED}" dt="2020-11-15T23:34:08.170" v="715" actId="478"/>
          <ac:picMkLst>
            <pc:docMk/>
            <pc:sldMk cId="3868702568" sldId="915"/>
            <ac:picMk id="10" creationId="{BAE713BF-5B6C-4C00-9250-B951F963BAA1}"/>
          </ac:picMkLst>
        </pc:picChg>
        <pc:picChg chg="add del">
          <ac:chgData name="Greg Walker" userId="590d7d16-d4e2-4ce6-a1d7-ae9cc51fa2bb" providerId="ADAL" clId="{DE5B871E-45F3-4156-9973-8804207DD3ED}" dt="2020-11-15T23:34:12.142" v="717"/>
          <ac:picMkLst>
            <pc:docMk/>
            <pc:sldMk cId="3868702568" sldId="915"/>
            <ac:picMk id="1026" creationId="{1F8A809C-40F0-46A1-AC10-BEF2BF89D85D}"/>
          </ac:picMkLst>
        </pc:picChg>
        <pc:picChg chg="add mod">
          <ac:chgData name="Greg Walker" userId="590d7d16-d4e2-4ce6-a1d7-ae9cc51fa2bb" providerId="ADAL" clId="{DE5B871E-45F3-4156-9973-8804207DD3ED}" dt="2020-11-15T23:34:37.172" v="722" actId="1076"/>
          <ac:picMkLst>
            <pc:docMk/>
            <pc:sldMk cId="3868702568" sldId="915"/>
            <ac:picMk id="1027" creationId="{EBA419AD-72D2-4193-BC54-A4872CE2A36F}"/>
          </ac:picMkLst>
        </pc:picChg>
      </pc:sldChg>
      <pc:sldChg chg="modSp mod">
        <pc:chgData name="Greg Walker" userId="590d7d16-d4e2-4ce6-a1d7-ae9cc51fa2bb" providerId="ADAL" clId="{DE5B871E-45F3-4156-9973-8804207DD3ED}" dt="2020-11-16T00:06:39.673" v="2277" actId="1076"/>
        <pc:sldMkLst>
          <pc:docMk/>
          <pc:sldMk cId="592978630" sldId="917"/>
        </pc:sldMkLst>
        <pc:spChg chg="mod">
          <ac:chgData name="Greg Walker" userId="590d7d16-d4e2-4ce6-a1d7-ae9cc51fa2bb" providerId="ADAL" clId="{DE5B871E-45F3-4156-9973-8804207DD3ED}" dt="2020-11-16T00:06:39.673" v="2277" actId="1076"/>
          <ac:spMkLst>
            <pc:docMk/>
            <pc:sldMk cId="592978630" sldId="917"/>
            <ac:spMk id="2" creationId="{50EA36A1-CFCB-47DD-AD3A-AC96B56558DB}"/>
          </ac:spMkLst>
        </pc:spChg>
      </pc:sldChg>
      <pc:sldChg chg="addSp delSp modSp new mod chgLayout">
        <pc:chgData name="Greg Walker" userId="590d7d16-d4e2-4ce6-a1d7-ae9cc51fa2bb" providerId="ADAL" clId="{DE5B871E-45F3-4156-9973-8804207DD3ED}" dt="2020-11-15T23:41:20.596" v="804" actId="20577"/>
        <pc:sldMkLst>
          <pc:docMk/>
          <pc:sldMk cId="1823672830" sldId="918"/>
        </pc:sldMkLst>
        <pc:spChg chg="del mod ord">
          <ac:chgData name="Greg Walker" userId="590d7d16-d4e2-4ce6-a1d7-ae9cc51fa2bb" providerId="ADAL" clId="{DE5B871E-45F3-4156-9973-8804207DD3ED}" dt="2020-11-15T23:26:56.116" v="573" actId="700"/>
          <ac:spMkLst>
            <pc:docMk/>
            <pc:sldMk cId="1823672830" sldId="918"/>
            <ac:spMk id="2" creationId="{C3D38C74-6D2F-469B-9B66-EA5644B60811}"/>
          </ac:spMkLst>
        </pc:spChg>
        <pc:spChg chg="del mod ord">
          <ac:chgData name="Greg Walker" userId="590d7d16-d4e2-4ce6-a1d7-ae9cc51fa2bb" providerId="ADAL" clId="{DE5B871E-45F3-4156-9973-8804207DD3ED}" dt="2020-11-15T23:26:56.116" v="573" actId="700"/>
          <ac:spMkLst>
            <pc:docMk/>
            <pc:sldMk cId="1823672830" sldId="918"/>
            <ac:spMk id="3" creationId="{9E7375C7-B566-4C5C-815D-018982FC21A1}"/>
          </ac:spMkLst>
        </pc:spChg>
        <pc:spChg chg="del mod ord">
          <ac:chgData name="Greg Walker" userId="590d7d16-d4e2-4ce6-a1d7-ae9cc51fa2bb" providerId="ADAL" clId="{DE5B871E-45F3-4156-9973-8804207DD3ED}" dt="2020-11-15T23:37:21.499" v="800" actId="478"/>
          <ac:spMkLst>
            <pc:docMk/>
            <pc:sldMk cId="1823672830" sldId="918"/>
            <ac:spMk id="4" creationId="{4F6993DC-0FE7-4FF6-8175-D42B4B64A1A9}"/>
          </ac:spMkLst>
        </pc:spChg>
        <pc:spChg chg="add mod ord">
          <ac:chgData name="Greg Walker" userId="590d7d16-d4e2-4ce6-a1d7-ae9cc51fa2bb" providerId="ADAL" clId="{DE5B871E-45F3-4156-9973-8804207DD3ED}" dt="2020-11-15T23:41:20.596" v="804" actId="20577"/>
          <ac:spMkLst>
            <pc:docMk/>
            <pc:sldMk cId="1823672830" sldId="918"/>
            <ac:spMk id="5" creationId="{D7AB730F-CFB1-41A2-88F4-B5C85686D14E}"/>
          </ac:spMkLst>
        </pc:spChg>
        <pc:spChg chg="add mod ord">
          <ac:chgData name="Greg Walker" userId="590d7d16-d4e2-4ce6-a1d7-ae9cc51fa2bb" providerId="ADAL" clId="{DE5B871E-45F3-4156-9973-8804207DD3ED}" dt="2020-11-15T23:27:41.899" v="589" actId="6549"/>
          <ac:spMkLst>
            <pc:docMk/>
            <pc:sldMk cId="1823672830" sldId="918"/>
            <ac:spMk id="6" creationId="{DF0005E4-64BC-4237-974F-B607F508972C}"/>
          </ac:spMkLst>
        </pc:spChg>
      </pc:sldChg>
      <pc:sldChg chg="modSp add mod">
        <pc:chgData name="Greg Walker" userId="590d7d16-d4e2-4ce6-a1d7-ae9cc51fa2bb" providerId="ADAL" clId="{DE5B871E-45F3-4156-9973-8804207DD3ED}" dt="2020-11-15T23:42:52.716" v="846" actId="20577"/>
        <pc:sldMkLst>
          <pc:docMk/>
          <pc:sldMk cId="2447103883" sldId="919"/>
        </pc:sldMkLst>
        <pc:spChg chg="mod">
          <ac:chgData name="Greg Walker" userId="590d7d16-d4e2-4ce6-a1d7-ae9cc51fa2bb" providerId="ADAL" clId="{DE5B871E-45F3-4156-9973-8804207DD3ED}" dt="2020-11-15T23:42:52.716" v="846" actId="20577"/>
          <ac:spMkLst>
            <pc:docMk/>
            <pc:sldMk cId="2447103883" sldId="919"/>
            <ac:spMk id="2" creationId="{DF973D62-B205-44A7-9744-7C1270080ACD}"/>
          </ac:spMkLst>
        </pc:spChg>
      </pc:sldChg>
      <pc:sldChg chg="addSp delSp modSp new del mod chgLayout">
        <pc:chgData name="Greg Walker" userId="590d7d16-d4e2-4ce6-a1d7-ae9cc51fa2bb" providerId="ADAL" clId="{DE5B871E-45F3-4156-9973-8804207DD3ED}" dt="2020-11-15T23:32:57.145" v="601" actId="2696"/>
        <pc:sldMkLst>
          <pc:docMk/>
          <pc:sldMk cId="2933705009" sldId="919"/>
        </pc:sldMkLst>
        <pc:spChg chg="del mod ord">
          <ac:chgData name="Greg Walker" userId="590d7d16-d4e2-4ce6-a1d7-ae9cc51fa2bb" providerId="ADAL" clId="{DE5B871E-45F3-4156-9973-8804207DD3ED}" dt="2020-11-15T23:28:46.960" v="600" actId="700"/>
          <ac:spMkLst>
            <pc:docMk/>
            <pc:sldMk cId="2933705009" sldId="919"/>
            <ac:spMk id="2" creationId="{6365FC47-3184-4D3A-8025-BEE614CD5E65}"/>
          </ac:spMkLst>
        </pc:spChg>
        <pc:spChg chg="del">
          <ac:chgData name="Greg Walker" userId="590d7d16-d4e2-4ce6-a1d7-ae9cc51fa2bb" providerId="ADAL" clId="{DE5B871E-45F3-4156-9973-8804207DD3ED}" dt="2020-11-15T23:28:46.960" v="600" actId="700"/>
          <ac:spMkLst>
            <pc:docMk/>
            <pc:sldMk cId="2933705009" sldId="919"/>
            <ac:spMk id="3" creationId="{B671166D-417D-4E94-BA5C-490CD5B8D765}"/>
          </ac:spMkLst>
        </pc:spChg>
        <pc:spChg chg="add mod ord">
          <ac:chgData name="Greg Walker" userId="590d7d16-d4e2-4ce6-a1d7-ae9cc51fa2bb" providerId="ADAL" clId="{DE5B871E-45F3-4156-9973-8804207DD3ED}" dt="2020-11-15T23:28:46.960" v="600" actId="700"/>
          <ac:spMkLst>
            <pc:docMk/>
            <pc:sldMk cId="2933705009" sldId="919"/>
            <ac:spMk id="4" creationId="{5D7128AF-F7FA-419F-9491-A84A453D09FC}"/>
          </ac:spMkLst>
        </pc:spChg>
      </pc:sldChg>
      <pc:sldChg chg="modSp add mod">
        <pc:chgData name="Greg Walker" userId="590d7d16-d4e2-4ce6-a1d7-ae9cc51fa2bb" providerId="ADAL" clId="{DE5B871E-45F3-4156-9973-8804207DD3ED}" dt="2020-11-16T00:03:36.431" v="2136" actId="113"/>
        <pc:sldMkLst>
          <pc:docMk/>
          <pc:sldMk cId="2970493180" sldId="920"/>
        </pc:sldMkLst>
        <pc:spChg chg="mod">
          <ac:chgData name="Greg Walker" userId="590d7d16-d4e2-4ce6-a1d7-ae9cc51fa2bb" providerId="ADAL" clId="{DE5B871E-45F3-4156-9973-8804207DD3ED}" dt="2020-11-16T00:03:36.431" v="2136" actId="113"/>
          <ac:spMkLst>
            <pc:docMk/>
            <pc:sldMk cId="2970493180" sldId="920"/>
            <ac:spMk id="11" creationId="{17AD51F0-FB9D-4C8A-9C6F-1A1CC7A2AABF}"/>
          </ac:spMkLst>
        </pc:spChg>
      </pc:sldChg>
      <pc:sldChg chg="addSp delSp modSp add mod">
        <pc:chgData name="Greg Walker" userId="590d7d16-d4e2-4ce6-a1d7-ae9cc51fa2bb" providerId="ADAL" clId="{DE5B871E-45F3-4156-9973-8804207DD3ED}" dt="2020-11-16T00:12:20.750" v="2406" actId="1076"/>
        <pc:sldMkLst>
          <pc:docMk/>
          <pc:sldMk cId="2272267338" sldId="921"/>
        </pc:sldMkLst>
        <pc:spChg chg="mod">
          <ac:chgData name="Greg Walker" userId="590d7d16-d4e2-4ce6-a1d7-ae9cc51fa2bb" providerId="ADAL" clId="{DE5B871E-45F3-4156-9973-8804207DD3ED}" dt="2020-11-16T00:07:51.740" v="2400" actId="20577"/>
          <ac:spMkLst>
            <pc:docMk/>
            <pc:sldMk cId="2272267338" sldId="921"/>
            <ac:spMk id="3" creationId="{49BBA79F-5F7E-4DC1-BE4A-E43D184D8E06}"/>
          </ac:spMkLst>
        </pc:spChg>
        <pc:spChg chg="add mod">
          <ac:chgData name="Greg Walker" userId="590d7d16-d4e2-4ce6-a1d7-ae9cc51fa2bb" providerId="ADAL" clId="{DE5B871E-45F3-4156-9973-8804207DD3ED}" dt="2020-11-16T00:12:20.750" v="2406" actId="1076"/>
          <ac:spMkLst>
            <pc:docMk/>
            <pc:sldMk cId="2272267338" sldId="921"/>
            <ac:spMk id="4" creationId="{0785AE38-4E39-4916-863B-7CF0F8D4D7F0}"/>
          </ac:spMkLst>
        </pc:spChg>
        <pc:spChg chg="mod">
          <ac:chgData name="Greg Walker" userId="590d7d16-d4e2-4ce6-a1d7-ae9cc51fa2bb" providerId="ADAL" clId="{DE5B871E-45F3-4156-9973-8804207DD3ED}" dt="2020-11-16T00:07:39.534" v="2365" actId="6549"/>
          <ac:spMkLst>
            <pc:docMk/>
            <pc:sldMk cId="2272267338" sldId="921"/>
            <ac:spMk id="6" creationId="{00000000-0000-0000-0000-000000000000}"/>
          </ac:spMkLst>
        </pc:spChg>
        <pc:picChg chg="add mod">
          <ac:chgData name="Greg Walker" userId="590d7d16-d4e2-4ce6-a1d7-ae9cc51fa2bb" providerId="ADAL" clId="{DE5B871E-45F3-4156-9973-8804207DD3ED}" dt="2020-11-16T00:12:20.750" v="2406" actId="1076"/>
          <ac:picMkLst>
            <pc:docMk/>
            <pc:sldMk cId="2272267338" sldId="921"/>
            <ac:picMk id="5" creationId="{FA757915-7E8F-4355-9788-BFDD3176B5C8}"/>
          </ac:picMkLst>
        </pc:picChg>
        <pc:picChg chg="del">
          <ac:chgData name="Greg Walker" userId="590d7d16-d4e2-4ce6-a1d7-ae9cc51fa2bb" providerId="ADAL" clId="{DE5B871E-45F3-4156-9973-8804207DD3ED}" dt="2020-11-16T00:07:56.005" v="2401" actId="478"/>
          <ac:picMkLst>
            <pc:docMk/>
            <pc:sldMk cId="2272267338" sldId="921"/>
            <ac:picMk id="7" creationId="{74250A0E-168D-406B-B86D-D4B7B22AB135}"/>
          </ac:picMkLst>
        </pc:picChg>
        <pc:picChg chg="add del mod">
          <ac:chgData name="Greg Walker" userId="590d7d16-d4e2-4ce6-a1d7-ae9cc51fa2bb" providerId="ADAL" clId="{DE5B871E-45F3-4156-9973-8804207DD3ED}" dt="2020-11-16T00:12:16.157" v="2404" actId="478"/>
          <ac:picMkLst>
            <pc:docMk/>
            <pc:sldMk cId="2272267338" sldId="921"/>
            <ac:picMk id="8" creationId="{43CEC0A9-6E62-0F4B-BB37-48FBB057B1A7}"/>
          </ac:picMkLst>
        </pc:picChg>
        <pc:picChg chg="add mod">
          <ac:chgData name="Greg Walker" userId="590d7d16-d4e2-4ce6-a1d7-ae9cc51fa2bb" providerId="ADAL" clId="{DE5B871E-45F3-4156-9973-8804207DD3ED}" dt="2020-11-16T00:12:20.750" v="2406" actId="1076"/>
          <ac:picMkLst>
            <pc:docMk/>
            <pc:sldMk cId="2272267338" sldId="921"/>
            <ac:picMk id="12" creationId="{F6B0E6F0-2527-4811-BA1E-E5866664CA60}"/>
          </ac:picMkLst>
        </pc:picChg>
      </pc:sldChg>
      <pc:sldChg chg="new del">
        <pc:chgData name="Greg Walker" userId="590d7d16-d4e2-4ce6-a1d7-ae9cc51fa2bb" providerId="ADAL" clId="{DE5B871E-45F3-4156-9973-8804207DD3ED}" dt="2020-11-16T00:13:31.267" v="2423" actId="47"/>
        <pc:sldMkLst>
          <pc:docMk/>
          <pc:sldMk cId="3086950002" sldId="922"/>
        </pc:sldMkLst>
      </pc:sldChg>
      <pc:sldChg chg="addSp delSp modSp del mod modClrScheme delDesignElem chgLayout">
        <pc:chgData name="Greg Walker" userId="590d7d16-d4e2-4ce6-a1d7-ae9cc51fa2bb" providerId="ADAL" clId="{DE5B871E-45F3-4156-9973-8804207DD3ED}" dt="2020-11-16T00:14:26.004" v="2448" actId="700"/>
        <pc:sldMkLst>
          <pc:docMk/>
          <pc:sldMk cId="1405798291" sldId="923"/>
        </pc:sldMkLst>
        <pc:spChg chg="mod ord">
          <ac:chgData name="Greg Walker" userId="590d7d16-d4e2-4ce6-a1d7-ae9cc51fa2bb" providerId="ADAL" clId="{DE5B871E-45F3-4156-9973-8804207DD3ED}" dt="2020-11-16T00:14:26.004" v="2448" actId="700"/>
          <ac:spMkLst>
            <pc:docMk/>
            <pc:sldMk cId="1405798291" sldId="923"/>
            <ac:spMk id="2" creationId="{708F1EF7-B6E7-C648-ADA5-5165827DCFCC}"/>
          </ac:spMkLst>
        </pc:spChg>
        <pc:spChg chg="mod ord">
          <ac:chgData name="Greg Walker" userId="590d7d16-d4e2-4ce6-a1d7-ae9cc51fa2bb" providerId="ADAL" clId="{DE5B871E-45F3-4156-9973-8804207DD3ED}" dt="2020-11-16T00:14:26.004" v="2448" actId="700"/>
          <ac:spMkLst>
            <pc:docMk/>
            <pc:sldMk cId="1405798291" sldId="923"/>
            <ac:spMk id="3" creationId="{511EF9D5-57AA-ED4C-9E67-CC27EA9424D8}"/>
          </ac:spMkLst>
        </pc:spChg>
        <pc:spChg chg="add del">
          <ac:chgData name="Greg Walker" userId="590d7d16-d4e2-4ce6-a1d7-ae9cc51fa2bb" providerId="ADAL" clId="{DE5B871E-45F3-4156-9973-8804207DD3ED}" dt="2020-11-16T00:14:26.004" v="2448" actId="700"/>
          <ac:spMkLst>
            <pc:docMk/>
            <pc:sldMk cId="1405798291" sldId="923"/>
            <ac:spMk id="10" creationId="{9B76D444-2756-434F-AE61-96D69830C13E}"/>
          </ac:spMkLst>
        </pc:spChg>
        <pc:cxnChg chg="add del">
          <ac:chgData name="Greg Walker" userId="590d7d16-d4e2-4ce6-a1d7-ae9cc51fa2bb" providerId="ADAL" clId="{DE5B871E-45F3-4156-9973-8804207DD3ED}" dt="2020-11-16T00:14:26.004" v="2448" actId="700"/>
          <ac:cxnSpMkLst>
            <pc:docMk/>
            <pc:sldMk cId="1405798291" sldId="923"/>
            <ac:cxnSpMk id="12" creationId="{CF8F36E2-BBE5-43FE-822F-AD8CAE08C071}"/>
          </ac:cxnSpMkLst>
        </pc:cxnChg>
      </pc:sldChg>
      <pc:sldMasterChg chg="modSp mod modSldLayout">
        <pc:chgData name="Greg Walker" userId="590d7d16-d4e2-4ce6-a1d7-ae9cc51fa2bb" providerId="ADAL" clId="{DE5B871E-45F3-4156-9973-8804207DD3ED}" dt="2020-11-15T23:36:42.187" v="786" actId="207"/>
        <pc:sldMasterMkLst>
          <pc:docMk/>
          <pc:sldMasterMk cId="756595898" sldId="2147483863"/>
        </pc:sldMasterMkLst>
        <pc:spChg chg="mod">
          <ac:chgData name="Greg Walker" userId="590d7d16-d4e2-4ce6-a1d7-ae9cc51fa2bb" providerId="ADAL" clId="{DE5B871E-45F3-4156-9973-8804207DD3ED}" dt="2020-11-15T23:35:23.209" v="745" actId="6549"/>
          <ac:spMkLst>
            <pc:docMk/>
            <pc:sldMasterMk cId="756595898" sldId="2147483863"/>
            <ac:spMk id="10" creationId="{4D2CBD2D-6700-4013-ABC0-D62EE3281F64}"/>
          </ac:spMkLst>
        </pc:spChg>
        <pc:sldLayoutChg chg="modSp mod">
          <pc:chgData name="Greg Walker" userId="590d7d16-d4e2-4ce6-a1d7-ae9cc51fa2bb" providerId="ADAL" clId="{DE5B871E-45F3-4156-9973-8804207DD3ED}" dt="2020-11-15T23:36:42.187" v="786" actId="207"/>
          <pc:sldLayoutMkLst>
            <pc:docMk/>
            <pc:sldMasterMk cId="756595898" sldId="2147483863"/>
            <pc:sldLayoutMk cId="856583799" sldId="2147483864"/>
          </pc:sldLayoutMkLst>
          <pc:spChg chg="mod">
            <ac:chgData name="Greg Walker" userId="590d7d16-d4e2-4ce6-a1d7-ae9cc51fa2bb" providerId="ADAL" clId="{DE5B871E-45F3-4156-9973-8804207DD3ED}" dt="2020-11-15T23:36:42.187" v="786" actId="207"/>
            <ac:spMkLst>
              <pc:docMk/>
              <pc:sldMasterMk cId="756595898" sldId="2147483863"/>
              <pc:sldLayoutMk cId="856583799" sldId="2147483864"/>
              <ac:spMk id="2" creationId="{00000000-0000-0000-0000-000000000000}"/>
            </ac:spMkLst>
          </pc:spChg>
          <pc:spChg chg="mod">
            <ac:chgData name="Greg Walker" userId="590d7d16-d4e2-4ce6-a1d7-ae9cc51fa2bb" providerId="ADAL" clId="{DE5B871E-45F3-4156-9973-8804207DD3ED}" dt="2020-11-15T23:35:59.028" v="764" actId="20577"/>
            <ac:spMkLst>
              <pc:docMk/>
              <pc:sldMasterMk cId="756595898" sldId="2147483863"/>
              <pc:sldLayoutMk cId="856583799" sldId="2147483864"/>
              <ac:spMk id="17" creationId="{09403CD3-73B7-4C73-B45B-3E3F6B817136}"/>
            </ac:spMkLst>
          </pc:spChg>
          <pc:picChg chg="mod modCrop">
            <ac:chgData name="Greg Walker" userId="590d7d16-d4e2-4ce6-a1d7-ae9cc51fa2bb" providerId="ADAL" clId="{DE5B871E-45F3-4156-9973-8804207DD3ED}" dt="2020-11-13T16:32:13.393" v="426" actId="732"/>
            <ac:picMkLst>
              <pc:docMk/>
              <pc:sldMasterMk cId="756595898" sldId="2147483863"/>
              <pc:sldLayoutMk cId="856583799" sldId="2147483864"/>
              <ac:picMk id="15" creationId="{7B275C16-FC74-442C-8007-1C833F80D831}"/>
            </ac:picMkLst>
          </pc:picChg>
        </pc:sldLayoutChg>
        <pc:sldLayoutChg chg="modSp mod">
          <pc:chgData name="Greg Walker" userId="590d7d16-d4e2-4ce6-a1d7-ae9cc51fa2bb" providerId="ADAL" clId="{DE5B871E-45F3-4156-9973-8804207DD3ED}" dt="2020-11-15T23:36:37.014" v="785" actId="207"/>
          <pc:sldLayoutMkLst>
            <pc:docMk/>
            <pc:sldMasterMk cId="756595898" sldId="2147483863"/>
            <pc:sldLayoutMk cId="2021023952" sldId="2147483865"/>
          </pc:sldLayoutMkLst>
          <pc:spChg chg="mod">
            <ac:chgData name="Greg Walker" userId="590d7d16-d4e2-4ce6-a1d7-ae9cc51fa2bb" providerId="ADAL" clId="{DE5B871E-45F3-4156-9973-8804207DD3ED}" dt="2020-11-15T23:36:37.014" v="785" actId="207"/>
            <ac:spMkLst>
              <pc:docMk/>
              <pc:sldMasterMk cId="756595898" sldId="2147483863"/>
              <pc:sldLayoutMk cId="2021023952" sldId="2147483865"/>
              <ac:spMk id="2" creationId="{00000000-0000-0000-0000-000000000000}"/>
            </ac:spMkLst>
          </pc:spChg>
          <pc:spChg chg="mod">
            <ac:chgData name="Greg Walker" userId="590d7d16-d4e2-4ce6-a1d7-ae9cc51fa2bb" providerId="ADAL" clId="{DE5B871E-45F3-4156-9973-8804207DD3ED}" dt="2020-11-15T23:36:20.510" v="783" actId="20577"/>
            <ac:spMkLst>
              <pc:docMk/>
              <pc:sldMasterMk cId="756595898" sldId="2147483863"/>
              <pc:sldLayoutMk cId="2021023952" sldId="2147483865"/>
              <ac:spMk id="10" creationId="{915A414C-E130-42D6-BDED-5BBE832C0C8C}"/>
            </ac:spMkLst>
          </pc:spChg>
          <pc:picChg chg="mod modCrop">
            <ac:chgData name="Greg Walker" userId="590d7d16-d4e2-4ce6-a1d7-ae9cc51fa2bb" providerId="ADAL" clId="{DE5B871E-45F3-4156-9973-8804207DD3ED}" dt="2020-11-15T23:36:31.722" v="784" actId="732"/>
            <ac:picMkLst>
              <pc:docMk/>
              <pc:sldMasterMk cId="756595898" sldId="2147483863"/>
              <pc:sldLayoutMk cId="2021023952" sldId="2147483865"/>
              <ac:picMk id="8" creationId="{C2B606E0-CE49-4863-81C4-545894416E9C}"/>
            </ac:picMkLst>
          </pc:picChg>
        </pc:sldLayoutChg>
      </pc:sldMasterChg>
      <pc:sldMasterChg chg="del delSldLayout">
        <pc:chgData name="Greg Walker" userId="590d7d16-d4e2-4ce6-a1d7-ae9cc51fa2bb" providerId="ADAL" clId="{DE5B871E-45F3-4156-9973-8804207DD3ED}" dt="2020-11-15T23:37:01.743" v="792" actId="2696"/>
        <pc:sldMasterMkLst>
          <pc:docMk/>
          <pc:sldMasterMk cId="2613616315" sldId="2147483890"/>
        </pc:sldMasterMkLst>
        <pc:sldLayoutChg chg="del">
          <pc:chgData name="Greg Walker" userId="590d7d16-d4e2-4ce6-a1d7-ae9cc51fa2bb" providerId="ADAL" clId="{DE5B871E-45F3-4156-9973-8804207DD3ED}" dt="2020-11-15T23:37:01.725" v="787" actId="2696"/>
          <pc:sldLayoutMkLst>
            <pc:docMk/>
            <pc:sldMasterMk cId="2613616315" sldId="2147483890"/>
            <pc:sldLayoutMk cId="563282667" sldId="2147483891"/>
          </pc:sldLayoutMkLst>
        </pc:sldLayoutChg>
        <pc:sldLayoutChg chg="del">
          <pc:chgData name="Greg Walker" userId="590d7d16-d4e2-4ce6-a1d7-ae9cc51fa2bb" providerId="ADAL" clId="{DE5B871E-45F3-4156-9973-8804207DD3ED}" dt="2020-11-15T23:37:01.727" v="788" actId="2696"/>
          <pc:sldLayoutMkLst>
            <pc:docMk/>
            <pc:sldMasterMk cId="2613616315" sldId="2147483890"/>
            <pc:sldLayoutMk cId="2928848868" sldId="2147483892"/>
          </pc:sldLayoutMkLst>
        </pc:sldLayoutChg>
        <pc:sldLayoutChg chg="del">
          <pc:chgData name="Greg Walker" userId="590d7d16-d4e2-4ce6-a1d7-ae9cc51fa2bb" providerId="ADAL" clId="{DE5B871E-45F3-4156-9973-8804207DD3ED}" dt="2020-11-15T23:37:01.729" v="789" actId="2696"/>
          <pc:sldLayoutMkLst>
            <pc:docMk/>
            <pc:sldMasterMk cId="2613616315" sldId="2147483890"/>
            <pc:sldLayoutMk cId="3052439203" sldId="2147483893"/>
          </pc:sldLayoutMkLst>
        </pc:sldLayoutChg>
        <pc:sldLayoutChg chg="del">
          <pc:chgData name="Greg Walker" userId="590d7d16-d4e2-4ce6-a1d7-ae9cc51fa2bb" providerId="ADAL" clId="{DE5B871E-45F3-4156-9973-8804207DD3ED}" dt="2020-11-15T23:37:01.733" v="790" actId="2696"/>
          <pc:sldLayoutMkLst>
            <pc:docMk/>
            <pc:sldMasterMk cId="2613616315" sldId="2147483890"/>
            <pc:sldLayoutMk cId="4113855979" sldId="2147483894"/>
          </pc:sldLayoutMkLst>
        </pc:sldLayoutChg>
        <pc:sldLayoutChg chg="del">
          <pc:chgData name="Greg Walker" userId="590d7d16-d4e2-4ce6-a1d7-ae9cc51fa2bb" providerId="ADAL" clId="{DE5B871E-45F3-4156-9973-8804207DD3ED}" dt="2020-11-15T23:37:01.737" v="791" actId="2696"/>
          <pc:sldLayoutMkLst>
            <pc:docMk/>
            <pc:sldMasterMk cId="2613616315" sldId="2147483890"/>
            <pc:sldLayoutMk cId="3956230753" sldId="2147483895"/>
          </pc:sldLayoutMkLst>
        </pc:sldLayoutChg>
      </pc:sldMasterChg>
      <pc:sldMasterChg chg="add del addSldLayout delSldLayout">
        <pc:chgData name="Greg Walker" userId="590d7d16-d4e2-4ce6-a1d7-ae9cc51fa2bb" providerId="ADAL" clId="{DE5B871E-45F3-4156-9973-8804207DD3ED}" dt="2020-11-16T00:14:26.004" v="2448" actId="700"/>
        <pc:sldMasterMkLst>
          <pc:docMk/>
          <pc:sldMasterMk cId="3003627354" sldId="2147483890"/>
        </pc:sldMasterMkLst>
        <pc:sldLayoutChg chg="add del">
          <pc:chgData name="Greg Walker" userId="590d7d16-d4e2-4ce6-a1d7-ae9cc51fa2bb" providerId="ADAL" clId="{DE5B871E-45F3-4156-9973-8804207DD3ED}" dt="2020-11-16T00:14:26.004" v="2448" actId="700"/>
          <pc:sldLayoutMkLst>
            <pc:docMk/>
            <pc:sldMasterMk cId="3003627354" sldId="2147483890"/>
            <pc:sldLayoutMk cId="2199880633" sldId="2147483891"/>
          </pc:sldLayoutMkLst>
        </pc:sldLayoutChg>
        <pc:sldLayoutChg chg="add del">
          <pc:chgData name="Greg Walker" userId="590d7d16-d4e2-4ce6-a1d7-ae9cc51fa2bb" providerId="ADAL" clId="{DE5B871E-45F3-4156-9973-8804207DD3ED}" dt="2020-11-16T00:14:26.004" v="2448" actId="700"/>
          <pc:sldLayoutMkLst>
            <pc:docMk/>
            <pc:sldMasterMk cId="3003627354" sldId="2147483890"/>
            <pc:sldLayoutMk cId="3236286186" sldId="2147483892"/>
          </pc:sldLayoutMkLst>
        </pc:sldLayoutChg>
        <pc:sldLayoutChg chg="add del">
          <pc:chgData name="Greg Walker" userId="590d7d16-d4e2-4ce6-a1d7-ae9cc51fa2bb" providerId="ADAL" clId="{DE5B871E-45F3-4156-9973-8804207DD3ED}" dt="2020-11-16T00:14:26.004" v="2448" actId="700"/>
          <pc:sldLayoutMkLst>
            <pc:docMk/>
            <pc:sldMasterMk cId="3003627354" sldId="2147483890"/>
            <pc:sldLayoutMk cId="3433942510" sldId="2147483893"/>
          </pc:sldLayoutMkLst>
        </pc:sldLayoutChg>
        <pc:sldLayoutChg chg="add del">
          <pc:chgData name="Greg Walker" userId="590d7d16-d4e2-4ce6-a1d7-ae9cc51fa2bb" providerId="ADAL" clId="{DE5B871E-45F3-4156-9973-8804207DD3ED}" dt="2020-11-16T00:14:26.004" v="2448" actId="700"/>
          <pc:sldLayoutMkLst>
            <pc:docMk/>
            <pc:sldMasterMk cId="3003627354" sldId="2147483890"/>
            <pc:sldLayoutMk cId="671926623" sldId="2147483894"/>
          </pc:sldLayoutMkLst>
        </pc:sldLayoutChg>
        <pc:sldLayoutChg chg="add del">
          <pc:chgData name="Greg Walker" userId="590d7d16-d4e2-4ce6-a1d7-ae9cc51fa2bb" providerId="ADAL" clId="{DE5B871E-45F3-4156-9973-8804207DD3ED}" dt="2020-11-16T00:14:26.004" v="2448" actId="700"/>
          <pc:sldLayoutMkLst>
            <pc:docMk/>
            <pc:sldMasterMk cId="3003627354" sldId="2147483890"/>
            <pc:sldLayoutMk cId="158513010" sldId="2147483895"/>
          </pc:sldLayoutMkLst>
        </pc:sldLayoutChg>
        <pc:sldLayoutChg chg="add del">
          <pc:chgData name="Greg Walker" userId="590d7d16-d4e2-4ce6-a1d7-ae9cc51fa2bb" providerId="ADAL" clId="{DE5B871E-45F3-4156-9973-8804207DD3ED}" dt="2020-11-16T00:14:26.004" v="2448" actId="700"/>
          <pc:sldLayoutMkLst>
            <pc:docMk/>
            <pc:sldMasterMk cId="3003627354" sldId="2147483890"/>
            <pc:sldLayoutMk cId="3372733188" sldId="2147483896"/>
          </pc:sldLayoutMkLst>
        </pc:sldLayoutChg>
        <pc:sldLayoutChg chg="add del">
          <pc:chgData name="Greg Walker" userId="590d7d16-d4e2-4ce6-a1d7-ae9cc51fa2bb" providerId="ADAL" clId="{DE5B871E-45F3-4156-9973-8804207DD3ED}" dt="2020-11-16T00:14:26.004" v="2448" actId="700"/>
          <pc:sldLayoutMkLst>
            <pc:docMk/>
            <pc:sldMasterMk cId="3003627354" sldId="2147483890"/>
            <pc:sldLayoutMk cId="391722708" sldId="2147483897"/>
          </pc:sldLayoutMkLst>
        </pc:sldLayoutChg>
        <pc:sldLayoutChg chg="add del">
          <pc:chgData name="Greg Walker" userId="590d7d16-d4e2-4ce6-a1d7-ae9cc51fa2bb" providerId="ADAL" clId="{DE5B871E-45F3-4156-9973-8804207DD3ED}" dt="2020-11-16T00:14:26.004" v="2448" actId="700"/>
          <pc:sldLayoutMkLst>
            <pc:docMk/>
            <pc:sldMasterMk cId="3003627354" sldId="2147483890"/>
            <pc:sldLayoutMk cId="3913452328" sldId="2147483898"/>
          </pc:sldLayoutMkLst>
        </pc:sldLayoutChg>
        <pc:sldLayoutChg chg="add del">
          <pc:chgData name="Greg Walker" userId="590d7d16-d4e2-4ce6-a1d7-ae9cc51fa2bb" providerId="ADAL" clId="{DE5B871E-45F3-4156-9973-8804207DD3ED}" dt="2020-11-16T00:14:26.004" v="2448" actId="700"/>
          <pc:sldLayoutMkLst>
            <pc:docMk/>
            <pc:sldMasterMk cId="3003627354" sldId="2147483890"/>
            <pc:sldLayoutMk cId="40800861" sldId="2147483899"/>
          </pc:sldLayoutMkLst>
        </pc:sldLayoutChg>
        <pc:sldLayoutChg chg="add del">
          <pc:chgData name="Greg Walker" userId="590d7d16-d4e2-4ce6-a1d7-ae9cc51fa2bb" providerId="ADAL" clId="{DE5B871E-45F3-4156-9973-8804207DD3ED}" dt="2020-11-16T00:14:26.004" v="2448" actId="700"/>
          <pc:sldLayoutMkLst>
            <pc:docMk/>
            <pc:sldMasterMk cId="3003627354" sldId="2147483890"/>
            <pc:sldLayoutMk cId="197948678" sldId="2147483900"/>
          </pc:sldLayoutMkLst>
        </pc:sldLayoutChg>
        <pc:sldLayoutChg chg="add del">
          <pc:chgData name="Greg Walker" userId="590d7d16-d4e2-4ce6-a1d7-ae9cc51fa2bb" providerId="ADAL" clId="{DE5B871E-45F3-4156-9973-8804207DD3ED}" dt="2020-11-16T00:14:26.004" v="2448" actId="700"/>
          <pc:sldLayoutMkLst>
            <pc:docMk/>
            <pc:sldMasterMk cId="3003627354" sldId="2147483890"/>
            <pc:sldLayoutMk cId="3153717503" sldId="2147483901"/>
          </pc:sldLayoutMkLst>
        </pc:sldLayoutChg>
      </pc:sldMasterChg>
      <pc:sldMasterChg chg="del delSldLayout">
        <pc:chgData name="Greg Walker" userId="590d7d16-d4e2-4ce6-a1d7-ae9cc51fa2bb" providerId="ADAL" clId="{DE5B871E-45F3-4156-9973-8804207DD3ED}" dt="2020-11-15T23:37:04.717" v="799" actId="2696"/>
        <pc:sldMasterMkLst>
          <pc:docMk/>
          <pc:sldMasterMk cId="2286370438" sldId="2147483896"/>
        </pc:sldMasterMkLst>
        <pc:sldLayoutChg chg="del">
          <pc:chgData name="Greg Walker" userId="590d7d16-d4e2-4ce6-a1d7-ae9cc51fa2bb" providerId="ADAL" clId="{DE5B871E-45F3-4156-9973-8804207DD3ED}" dt="2020-11-15T23:37:04.697" v="793" actId="2696"/>
          <pc:sldLayoutMkLst>
            <pc:docMk/>
            <pc:sldMasterMk cId="2286370438" sldId="2147483896"/>
            <pc:sldLayoutMk cId="1164390925" sldId="2147483897"/>
          </pc:sldLayoutMkLst>
        </pc:sldLayoutChg>
        <pc:sldLayoutChg chg="del">
          <pc:chgData name="Greg Walker" userId="590d7d16-d4e2-4ce6-a1d7-ae9cc51fa2bb" providerId="ADAL" clId="{DE5B871E-45F3-4156-9973-8804207DD3ED}" dt="2020-11-15T23:37:04.703" v="794" actId="2696"/>
          <pc:sldLayoutMkLst>
            <pc:docMk/>
            <pc:sldMasterMk cId="2286370438" sldId="2147483896"/>
            <pc:sldLayoutMk cId="280739170" sldId="2147483898"/>
          </pc:sldLayoutMkLst>
        </pc:sldLayoutChg>
        <pc:sldLayoutChg chg="del">
          <pc:chgData name="Greg Walker" userId="590d7d16-d4e2-4ce6-a1d7-ae9cc51fa2bb" providerId="ADAL" clId="{DE5B871E-45F3-4156-9973-8804207DD3ED}" dt="2020-11-15T23:37:04.707" v="795" actId="2696"/>
          <pc:sldLayoutMkLst>
            <pc:docMk/>
            <pc:sldMasterMk cId="2286370438" sldId="2147483896"/>
            <pc:sldLayoutMk cId="3096391824" sldId="2147483899"/>
          </pc:sldLayoutMkLst>
        </pc:sldLayoutChg>
        <pc:sldLayoutChg chg="del">
          <pc:chgData name="Greg Walker" userId="590d7d16-d4e2-4ce6-a1d7-ae9cc51fa2bb" providerId="ADAL" clId="{DE5B871E-45F3-4156-9973-8804207DD3ED}" dt="2020-11-15T23:37:04.710" v="796" actId="2696"/>
          <pc:sldLayoutMkLst>
            <pc:docMk/>
            <pc:sldMasterMk cId="2286370438" sldId="2147483896"/>
            <pc:sldLayoutMk cId="1183201019" sldId="2147483900"/>
          </pc:sldLayoutMkLst>
        </pc:sldLayoutChg>
        <pc:sldLayoutChg chg="del">
          <pc:chgData name="Greg Walker" userId="590d7d16-d4e2-4ce6-a1d7-ae9cc51fa2bb" providerId="ADAL" clId="{DE5B871E-45F3-4156-9973-8804207DD3ED}" dt="2020-11-15T23:37:04.712" v="797" actId="2696"/>
          <pc:sldLayoutMkLst>
            <pc:docMk/>
            <pc:sldMasterMk cId="2286370438" sldId="2147483896"/>
            <pc:sldLayoutMk cId="596848146" sldId="2147483901"/>
          </pc:sldLayoutMkLst>
        </pc:sldLayoutChg>
        <pc:sldLayoutChg chg="del">
          <pc:chgData name="Greg Walker" userId="590d7d16-d4e2-4ce6-a1d7-ae9cc51fa2bb" providerId="ADAL" clId="{DE5B871E-45F3-4156-9973-8804207DD3ED}" dt="2020-11-15T23:37:04.714" v="798" actId="2696"/>
          <pc:sldLayoutMkLst>
            <pc:docMk/>
            <pc:sldMasterMk cId="2286370438" sldId="2147483896"/>
            <pc:sldLayoutMk cId="304340555" sldId="2147483902"/>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68DAE7"/>
              </a:solidFill>
              <a:ln w="19050">
                <a:solidFill>
                  <a:srgbClr val="68DAE7"/>
                </a:solidFill>
              </a:ln>
              <a:effectLst/>
            </c:spPr>
            <c:extLst>
              <c:ext xmlns:c16="http://schemas.microsoft.com/office/drawing/2014/chart" uri="{C3380CC4-5D6E-409C-BE32-E72D297353CC}">
                <c16:uniqueId val="{00000001-A344-4ECD-AB65-7BB3378A8C1D}"/>
              </c:ext>
            </c:extLst>
          </c:dPt>
          <c:dPt>
            <c:idx val="1"/>
            <c:bubble3D val="0"/>
            <c:spPr>
              <a:noFill/>
              <a:ln w="19050">
                <a:solidFill>
                  <a:srgbClr val="68DAE7"/>
                </a:solidFill>
              </a:ln>
              <a:effectLst/>
            </c:spPr>
            <c:extLst>
              <c:ext xmlns:c16="http://schemas.microsoft.com/office/drawing/2014/chart" uri="{C3380CC4-5D6E-409C-BE32-E72D297353CC}">
                <c16:uniqueId val="{00000003-A344-4ECD-AB65-7BB3378A8C1D}"/>
              </c:ext>
            </c:extLst>
          </c:dPt>
          <c:cat>
            <c:strRef>
              <c:f>Sheet1!$A$2:$A$3</c:f>
              <c:strCache>
                <c:ptCount val="2"/>
                <c:pt idx="0">
                  <c:v>1st Qtr</c:v>
                </c:pt>
                <c:pt idx="1">
                  <c:v>2nd Qtr</c:v>
                </c:pt>
              </c:strCache>
            </c:strRef>
          </c:cat>
          <c:val>
            <c:numRef>
              <c:f>Sheet1!$B$2:$B$3</c:f>
              <c:numCache>
                <c:formatCode>0%</c:formatCode>
                <c:ptCount val="2"/>
                <c:pt idx="0">
                  <c:v>0.5</c:v>
                </c:pt>
                <c:pt idx="1">
                  <c:v>0.43</c:v>
                </c:pt>
              </c:numCache>
            </c:numRef>
          </c:val>
          <c:extLst>
            <c:ext xmlns:c16="http://schemas.microsoft.com/office/drawing/2014/chart" uri="{C3380CC4-5D6E-409C-BE32-E72D297353CC}">
              <c16:uniqueId val="{00000004-A344-4ECD-AB65-7BB3378A8C1D}"/>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68DAE7"/>
              </a:solidFill>
              <a:ln w="19050">
                <a:solidFill>
                  <a:srgbClr val="68DAE7"/>
                </a:solidFill>
              </a:ln>
              <a:effectLst/>
            </c:spPr>
            <c:extLst>
              <c:ext xmlns:c16="http://schemas.microsoft.com/office/drawing/2014/chart" uri="{C3380CC4-5D6E-409C-BE32-E72D297353CC}">
                <c16:uniqueId val="{00000001-D014-4293-9065-D9DE4CA215A3}"/>
              </c:ext>
            </c:extLst>
          </c:dPt>
          <c:dPt>
            <c:idx val="1"/>
            <c:bubble3D val="0"/>
            <c:spPr>
              <a:noFill/>
              <a:ln w="19050">
                <a:solidFill>
                  <a:srgbClr val="68DAE7"/>
                </a:solidFill>
              </a:ln>
              <a:effectLst/>
            </c:spPr>
            <c:extLst>
              <c:ext xmlns:c16="http://schemas.microsoft.com/office/drawing/2014/chart" uri="{C3380CC4-5D6E-409C-BE32-E72D297353CC}">
                <c16:uniqueId val="{00000003-D014-4293-9065-D9DE4CA215A3}"/>
              </c:ext>
            </c:extLst>
          </c:dPt>
          <c:cat>
            <c:strRef>
              <c:f>Sheet1!$A$2:$A$3</c:f>
              <c:strCache>
                <c:ptCount val="2"/>
                <c:pt idx="0">
                  <c:v>1st Qtr</c:v>
                </c:pt>
                <c:pt idx="1">
                  <c:v>2nd Qtr</c:v>
                </c:pt>
              </c:strCache>
            </c:strRef>
          </c:cat>
          <c:val>
            <c:numRef>
              <c:f>Sheet1!$B$2:$B$3</c:f>
              <c:numCache>
                <c:formatCode>0%</c:formatCode>
                <c:ptCount val="2"/>
                <c:pt idx="0">
                  <c:v>0.5</c:v>
                </c:pt>
                <c:pt idx="1">
                  <c:v>0.5</c:v>
                </c:pt>
              </c:numCache>
            </c:numRef>
          </c:val>
          <c:extLst>
            <c:ext xmlns:c16="http://schemas.microsoft.com/office/drawing/2014/chart" uri="{C3380CC4-5D6E-409C-BE32-E72D297353CC}">
              <c16:uniqueId val="{00000004-D014-4293-9065-D9DE4CA215A3}"/>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E3B615-39D7-4F0B-839A-6051D062F725}"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en-CA"/>
        </a:p>
      </dgm:t>
    </dgm:pt>
    <dgm:pt modelId="{CC83BEA2-A790-4C5B-BE0E-99C97D86A9C9}">
      <dgm:prSet phldrT="[Text]"/>
      <dgm:spPr/>
      <dgm:t>
        <a:bodyPr/>
        <a:lstStyle/>
        <a:p>
          <a:r>
            <a:rPr lang="en-CA" dirty="0"/>
            <a:t>Smart Home</a:t>
          </a:r>
        </a:p>
      </dgm:t>
    </dgm:pt>
    <dgm:pt modelId="{9B1A9543-AD2F-49FA-B0A6-FA9CF66696B0}" type="parTrans" cxnId="{870F606E-18D6-4C1C-BD77-64B24B2E5D28}">
      <dgm:prSet/>
      <dgm:spPr/>
      <dgm:t>
        <a:bodyPr/>
        <a:lstStyle/>
        <a:p>
          <a:endParaRPr lang="en-CA"/>
        </a:p>
      </dgm:t>
    </dgm:pt>
    <dgm:pt modelId="{988C5793-D660-4176-82AE-686AF77CA726}" type="sibTrans" cxnId="{870F606E-18D6-4C1C-BD77-64B24B2E5D28}">
      <dgm:prSet/>
      <dgm:spPr/>
      <dgm:t>
        <a:bodyPr/>
        <a:lstStyle/>
        <a:p>
          <a:endParaRPr lang="en-CA"/>
        </a:p>
      </dgm:t>
    </dgm:pt>
    <dgm:pt modelId="{CABBF6AB-BBA7-40A1-B925-D47BF784AFFE}">
      <dgm:prSet phldrT="[Text]"/>
      <dgm:spPr/>
      <dgm:t>
        <a:bodyPr/>
        <a:lstStyle/>
        <a:p>
          <a:r>
            <a:rPr lang="en-CA" dirty="0"/>
            <a:t>Thermostat Set-point Control</a:t>
          </a:r>
        </a:p>
      </dgm:t>
    </dgm:pt>
    <dgm:pt modelId="{406366B4-AB43-461E-B7E0-D69CEC297751}" type="parTrans" cxnId="{8C45481E-792C-4EA0-9A6D-FF5FBFF41A1D}">
      <dgm:prSet/>
      <dgm:spPr/>
      <dgm:t>
        <a:bodyPr/>
        <a:lstStyle/>
        <a:p>
          <a:endParaRPr lang="en-CA"/>
        </a:p>
      </dgm:t>
    </dgm:pt>
    <dgm:pt modelId="{FD5961F6-D87C-4E28-B141-9DDF9C983D0A}" type="sibTrans" cxnId="{8C45481E-792C-4EA0-9A6D-FF5FBFF41A1D}">
      <dgm:prSet/>
      <dgm:spPr/>
      <dgm:t>
        <a:bodyPr/>
        <a:lstStyle/>
        <a:p>
          <a:endParaRPr lang="en-CA"/>
        </a:p>
      </dgm:t>
    </dgm:pt>
    <dgm:pt modelId="{A6937A12-854F-4297-AFD8-04BA911410FA}">
      <dgm:prSet phldrT="[Text]"/>
      <dgm:spPr/>
      <dgm:t>
        <a:bodyPr/>
        <a:lstStyle/>
        <a:p>
          <a:r>
            <a:rPr lang="en-CA" dirty="0"/>
            <a:t>Demand</a:t>
          </a:r>
        </a:p>
      </dgm:t>
    </dgm:pt>
    <dgm:pt modelId="{A147959A-DA8C-43DE-860A-8915C2EB2E70}" type="parTrans" cxnId="{E5F5321D-A79E-4361-A833-75139BE496D5}">
      <dgm:prSet/>
      <dgm:spPr/>
      <dgm:t>
        <a:bodyPr/>
        <a:lstStyle/>
        <a:p>
          <a:endParaRPr lang="en-CA"/>
        </a:p>
      </dgm:t>
    </dgm:pt>
    <dgm:pt modelId="{81F71CBE-5C7A-409F-AB7D-145EF84F3FE0}" type="sibTrans" cxnId="{E5F5321D-A79E-4361-A833-75139BE496D5}">
      <dgm:prSet/>
      <dgm:spPr/>
      <dgm:t>
        <a:bodyPr/>
        <a:lstStyle/>
        <a:p>
          <a:endParaRPr lang="en-CA"/>
        </a:p>
      </dgm:t>
    </dgm:pt>
    <dgm:pt modelId="{C9570B86-E622-443C-A5D2-4EF6498E62BD}">
      <dgm:prSet phldrT="[Text]"/>
      <dgm:spPr/>
      <dgm:t>
        <a:bodyPr/>
        <a:lstStyle/>
        <a:p>
          <a:r>
            <a:rPr lang="en-CA" dirty="0"/>
            <a:t>Energy Use</a:t>
          </a:r>
        </a:p>
      </dgm:t>
    </dgm:pt>
    <dgm:pt modelId="{8EE42422-44AF-4245-B607-F4A0E4450BF5}" type="parTrans" cxnId="{92D28950-28F2-4DB4-9EC4-CAF591752254}">
      <dgm:prSet/>
      <dgm:spPr/>
      <dgm:t>
        <a:bodyPr/>
        <a:lstStyle/>
        <a:p>
          <a:endParaRPr lang="en-CA"/>
        </a:p>
      </dgm:t>
    </dgm:pt>
    <dgm:pt modelId="{D6F7ECE6-9D52-42A3-A940-F9CD2FDF90AE}" type="sibTrans" cxnId="{92D28950-28F2-4DB4-9EC4-CAF591752254}">
      <dgm:prSet/>
      <dgm:spPr/>
      <dgm:t>
        <a:bodyPr/>
        <a:lstStyle/>
        <a:p>
          <a:endParaRPr lang="en-CA"/>
        </a:p>
      </dgm:t>
    </dgm:pt>
    <dgm:pt modelId="{1E3279D6-0506-4392-A6FC-DD8587C5845A}">
      <dgm:prSet phldrT="[Text]"/>
      <dgm:spPr/>
      <dgm:t>
        <a:bodyPr/>
        <a:lstStyle/>
        <a:p>
          <a:r>
            <a:rPr lang="en-CA" dirty="0"/>
            <a:t>Smart Device Data</a:t>
          </a:r>
        </a:p>
      </dgm:t>
    </dgm:pt>
    <dgm:pt modelId="{EF5C9C01-03A9-4790-9CAE-B96B0DDACFEC}" type="parTrans" cxnId="{0569C274-C191-42DA-9520-869E6E37656C}">
      <dgm:prSet/>
      <dgm:spPr/>
      <dgm:t>
        <a:bodyPr/>
        <a:lstStyle/>
        <a:p>
          <a:endParaRPr lang="en-CA"/>
        </a:p>
      </dgm:t>
    </dgm:pt>
    <dgm:pt modelId="{872A00A9-6F20-45D8-8610-3985BC068DF1}" type="sibTrans" cxnId="{0569C274-C191-42DA-9520-869E6E37656C}">
      <dgm:prSet/>
      <dgm:spPr/>
      <dgm:t>
        <a:bodyPr/>
        <a:lstStyle/>
        <a:p>
          <a:endParaRPr lang="en-CA"/>
        </a:p>
      </dgm:t>
    </dgm:pt>
    <dgm:pt modelId="{60360876-19F2-4FCD-BA85-D8FB39D702F6}">
      <dgm:prSet phldrT="[Text]"/>
      <dgm:spPr/>
      <dgm:t>
        <a:bodyPr/>
        <a:lstStyle/>
        <a:p>
          <a:r>
            <a:rPr lang="en-CA" dirty="0"/>
            <a:t>Benchmarking</a:t>
          </a:r>
        </a:p>
      </dgm:t>
    </dgm:pt>
    <dgm:pt modelId="{AD12DA8C-0357-40E3-A4ED-280F28C46893}" type="parTrans" cxnId="{AE347366-6160-4AE3-9A0F-9A7026AB2408}">
      <dgm:prSet/>
      <dgm:spPr/>
      <dgm:t>
        <a:bodyPr/>
        <a:lstStyle/>
        <a:p>
          <a:endParaRPr lang="en-CA"/>
        </a:p>
      </dgm:t>
    </dgm:pt>
    <dgm:pt modelId="{E199BC83-86A5-4B26-84E2-D2C227DCC5EB}" type="sibTrans" cxnId="{AE347366-6160-4AE3-9A0F-9A7026AB2408}">
      <dgm:prSet/>
      <dgm:spPr/>
      <dgm:t>
        <a:bodyPr/>
        <a:lstStyle/>
        <a:p>
          <a:endParaRPr lang="en-CA"/>
        </a:p>
      </dgm:t>
    </dgm:pt>
    <dgm:pt modelId="{078744EA-FCF4-4EBC-B75E-48886DED4817}">
      <dgm:prSet phldrT="[Text]"/>
      <dgm:spPr/>
      <dgm:t>
        <a:bodyPr/>
        <a:lstStyle/>
        <a:p>
          <a:r>
            <a:rPr lang="en-CA" dirty="0"/>
            <a:t>Fault Detection</a:t>
          </a:r>
        </a:p>
      </dgm:t>
    </dgm:pt>
    <dgm:pt modelId="{BB391E57-D464-434F-A781-B01806B544D3}" type="parTrans" cxnId="{337DA600-1C31-45EA-92E2-6AE872B1DD2E}">
      <dgm:prSet/>
      <dgm:spPr/>
      <dgm:t>
        <a:bodyPr/>
        <a:lstStyle/>
        <a:p>
          <a:endParaRPr lang="en-CA"/>
        </a:p>
      </dgm:t>
    </dgm:pt>
    <dgm:pt modelId="{2A785211-5562-493A-8DF9-88C2AD2EC97E}" type="sibTrans" cxnId="{337DA600-1C31-45EA-92E2-6AE872B1DD2E}">
      <dgm:prSet/>
      <dgm:spPr/>
      <dgm:t>
        <a:bodyPr/>
        <a:lstStyle/>
        <a:p>
          <a:endParaRPr lang="en-CA"/>
        </a:p>
      </dgm:t>
    </dgm:pt>
    <dgm:pt modelId="{963AD440-F6F3-442A-AC14-F752AFCDCD2D}">
      <dgm:prSet phldrT="[Text]"/>
      <dgm:spPr/>
      <dgm:t>
        <a:bodyPr/>
        <a:lstStyle/>
        <a:p>
          <a:r>
            <a:rPr lang="en-CA" dirty="0"/>
            <a:t>Energy Use Habits</a:t>
          </a:r>
        </a:p>
      </dgm:t>
    </dgm:pt>
    <dgm:pt modelId="{79D252F3-B095-4F46-B0A1-B01D5C062CCF}" type="parTrans" cxnId="{688C3FB4-DC9F-4F56-A0BE-0A44C9E548C8}">
      <dgm:prSet/>
      <dgm:spPr/>
      <dgm:t>
        <a:bodyPr/>
        <a:lstStyle/>
        <a:p>
          <a:endParaRPr lang="en-CA"/>
        </a:p>
      </dgm:t>
    </dgm:pt>
    <dgm:pt modelId="{90BA970A-448A-42F5-9AFD-7D1169070828}" type="sibTrans" cxnId="{688C3FB4-DC9F-4F56-A0BE-0A44C9E548C8}">
      <dgm:prSet/>
      <dgm:spPr/>
      <dgm:t>
        <a:bodyPr/>
        <a:lstStyle/>
        <a:p>
          <a:endParaRPr lang="en-CA"/>
        </a:p>
      </dgm:t>
    </dgm:pt>
    <dgm:pt modelId="{0F937A03-FC79-4F8F-808A-66110A242926}">
      <dgm:prSet phldrT="[Text]"/>
      <dgm:spPr/>
      <dgm:t>
        <a:bodyPr/>
        <a:lstStyle/>
        <a:p>
          <a:r>
            <a:rPr lang="en-CA" dirty="0"/>
            <a:t>Energy Retrofit Advice</a:t>
          </a:r>
        </a:p>
      </dgm:t>
    </dgm:pt>
    <dgm:pt modelId="{9CC70DCB-0F42-4185-B0BA-FB101364F27F}" type="parTrans" cxnId="{7B60413D-5974-42EB-BAD9-A20EF00050D5}">
      <dgm:prSet/>
      <dgm:spPr/>
      <dgm:t>
        <a:bodyPr/>
        <a:lstStyle/>
        <a:p>
          <a:endParaRPr lang="en-CA"/>
        </a:p>
      </dgm:t>
    </dgm:pt>
    <dgm:pt modelId="{CCD7CCAB-87B1-45D3-A902-36CF2BEF4AE1}" type="sibTrans" cxnId="{7B60413D-5974-42EB-BAD9-A20EF00050D5}">
      <dgm:prSet/>
      <dgm:spPr/>
      <dgm:t>
        <a:bodyPr/>
        <a:lstStyle/>
        <a:p>
          <a:endParaRPr lang="en-CA"/>
        </a:p>
      </dgm:t>
    </dgm:pt>
    <dgm:pt modelId="{B98B2659-5BDC-42F8-BCD4-A59917CE4432}">
      <dgm:prSet phldrT="[Text]"/>
      <dgm:spPr/>
      <dgm:t>
        <a:bodyPr/>
        <a:lstStyle/>
        <a:p>
          <a:r>
            <a:rPr lang="en-CA" dirty="0"/>
            <a:t>Energy Waste</a:t>
          </a:r>
        </a:p>
      </dgm:t>
    </dgm:pt>
    <dgm:pt modelId="{90154650-B03C-4B0E-9849-4A6B2E6103CE}" type="parTrans" cxnId="{794FB9AD-B5F4-453E-81AE-6B69BB7A0367}">
      <dgm:prSet/>
      <dgm:spPr/>
      <dgm:t>
        <a:bodyPr/>
        <a:lstStyle/>
        <a:p>
          <a:endParaRPr lang="en-CA"/>
        </a:p>
      </dgm:t>
    </dgm:pt>
    <dgm:pt modelId="{08AD6549-498F-4A88-953E-2FDF72578EA1}" type="sibTrans" cxnId="{794FB9AD-B5F4-453E-81AE-6B69BB7A0367}">
      <dgm:prSet/>
      <dgm:spPr/>
      <dgm:t>
        <a:bodyPr/>
        <a:lstStyle/>
        <a:p>
          <a:endParaRPr lang="en-CA"/>
        </a:p>
      </dgm:t>
    </dgm:pt>
    <dgm:pt modelId="{99909CF4-BE89-4783-A2BC-27942C958131}" type="pres">
      <dgm:prSet presAssocID="{97E3B615-39D7-4F0B-839A-6051D062F725}" presName="diagram" presStyleCnt="0">
        <dgm:presLayoutVars>
          <dgm:chPref val="1"/>
          <dgm:dir/>
          <dgm:animOne val="branch"/>
          <dgm:animLvl val="lvl"/>
          <dgm:resizeHandles val="exact"/>
        </dgm:presLayoutVars>
      </dgm:prSet>
      <dgm:spPr/>
    </dgm:pt>
    <dgm:pt modelId="{CF08F669-756F-4DC4-BCC9-AD5216AD4A0E}" type="pres">
      <dgm:prSet presAssocID="{CC83BEA2-A790-4C5B-BE0E-99C97D86A9C9}" presName="root1" presStyleCnt="0"/>
      <dgm:spPr/>
    </dgm:pt>
    <dgm:pt modelId="{D2A4B792-73C3-40F6-B82D-AE5D6375A025}" type="pres">
      <dgm:prSet presAssocID="{CC83BEA2-A790-4C5B-BE0E-99C97D86A9C9}" presName="LevelOneTextNode" presStyleLbl="node0" presStyleIdx="0" presStyleCnt="1" custLinFactX="-14049" custLinFactNeighborX="-100000" custLinFactNeighborY="94660">
        <dgm:presLayoutVars>
          <dgm:chPref val="3"/>
        </dgm:presLayoutVars>
      </dgm:prSet>
      <dgm:spPr/>
    </dgm:pt>
    <dgm:pt modelId="{C825943C-8ECF-41CA-9F58-6D9AE2395C08}" type="pres">
      <dgm:prSet presAssocID="{CC83BEA2-A790-4C5B-BE0E-99C97D86A9C9}" presName="level2hierChild" presStyleCnt="0"/>
      <dgm:spPr/>
    </dgm:pt>
    <dgm:pt modelId="{70AA18A8-B8F6-4CAC-BC4C-DB1366278DF1}" type="pres">
      <dgm:prSet presAssocID="{406366B4-AB43-461E-B7E0-D69CEC297751}" presName="conn2-1" presStyleLbl="parChTrans1D2" presStyleIdx="0" presStyleCnt="2"/>
      <dgm:spPr/>
    </dgm:pt>
    <dgm:pt modelId="{0008F1A0-8AC2-481F-B75D-1C4DCF09EB0F}" type="pres">
      <dgm:prSet presAssocID="{406366B4-AB43-461E-B7E0-D69CEC297751}" presName="connTx" presStyleLbl="parChTrans1D2" presStyleIdx="0" presStyleCnt="2"/>
      <dgm:spPr/>
    </dgm:pt>
    <dgm:pt modelId="{8DEC7639-85D3-49FC-BB4D-796DA8A04EA6}" type="pres">
      <dgm:prSet presAssocID="{CABBF6AB-BBA7-40A1-B925-D47BF784AFFE}" presName="root2" presStyleCnt="0"/>
      <dgm:spPr/>
    </dgm:pt>
    <dgm:pt modelId="{1F8C0720-0DFB-4948-BCE3-86688D2C5AD2}" type="pres">
      <dgm:prSet presAssocID="{CABBF6AB-BBA7-40A1-B925-D47BF784AFFE}" presName="LevelTwoTextNode" presStyleLbl="node2" presStyleIdx="0" presStyleCnt="2" custLinFactY="8346" custLinFactNeighborX="-92949" custLinFactNeighborY="100000">
        <dgm:presLayoutVars>
          <dgm:chPref val="3"/>
        </dgm:presLayoutVars>
      </dgm:prSet>
      <dgm:spPr/>
    </dgm:pt>
    <dgm:pt modelId="{1146DD77-44E6-4A96-9C8B-C93623DB1B7F}" type="pres">
      <dgm:prSet presAssocID="{CABBF6AB-BBA7-40A1-B925-D47BF784AFFE}" presName="level3hierChild" presStyleCnt="0"/>
      <dgm:spPr/>
    </dgm:pt>
    <dgm:pt modelId="{A668A6A9-DB15-49C8-8F57-EEC423360324}" type="pres">
      <dgm:prSet presAssocID="{A147959A-DA8C-43DE-860A-8915C2EB2E70}" presName="conn2-1" presStyleLbl="parChTrans1D3" presStyleIdx="0" presStyleCnt="7"/>
      <dgm:spPr/>
    </dgm:pt>
    <dgm:pt modelId="{32A12C28-B484-41B0-AF68-019335CAFCBE}" type="pres">
      <dgm:prSet presAssocID="{A147959A-DA8C-43DE-860A-8915C2EB2E70}" presName="connTx" presStyleLbl="parChTrans1D3" presStyleIdx="0" presStyleCnt="7"/>
      <dgm:spPr/>
    </dgm:pt>
    <dgm:pt modelId="{4E854C6A-9130-4778-AA5D-DC6B52E947FA}" type="pres">
      <dgm:prSet presAssocID="{A6937A12-854F-4297-AFD8-04BA911410FA}" presName="root2" presStyleCnt="0"/>
      <dgm:spPr/>
    </dgm:pt>
    <dgm:pt modelId="{5597DBC4-E7E3-4980-9BCF-AF4D881C2671}" type="pres">
      <dgm:prSet presAssocID="{A6937A12-854F-4297-AFD8-04BA911410FA}" presName="LevelTwoTextNode" presStyleLbl="node3" presStyleIdx="0" presStyleCnt="7" custLinFactNeighborX="-70710" custLinFactNeighborY="95800">
        <dgm:presLayoutVars>
          <dgm:chPref val="3"/>
        </dgm:presLayoutVars>
      </dgm:prSet>
      <dgm:spPr/>
    </dgm:pt>
    <dgm:pt modelId="{376B0F74-DFFE-4849-81C7-25B2D6D04011}" type="pres">
      <dgm:prSet presAssocID="{A6937A12-854F-4297-AFD8-04BA911410FA}" presName="level3hierChild" presStyleCnt="0"/>
      <dgm:spPr/>
    </dgm:pt>
    <dgm:pt modelId="{564A5A42-7CB0-43AC-B93F-1983962C8561}" type="pres">
      <dgm:prSet presAssocID="{8EE42422-44AF-4245-B607-F4A0E4450BF5}" presName="conn2-1" presStyleLbl="parChTrans1D3" presStyleIdx="1" presStyleCnt="7"/>
      <dgm:spPr/>
    </dgm:pt>
    <dgm:pt modelId="{FBD7A289-AD85-4DB7-BC22-77A5BB7FC61B}" type="pres">
      <dgm:prSet presAssocID="{8EE42422-44AF-4245-B607-F4A0E4450BF5}" presName="connTx" presStyleLbl="parChTrans1D3" presStyleIdx="1" presStyleCnt="7"/>
      <dgm:spPr/>
    </dgm:pt>
    <dgm:pt modelId="{AE33DD7C-092E-48F7-9A0F-E51F9CA02F52}" type="pres">
      <dgm:prSet presAssocID="{C9570B86-E622-443C-A5D2-4EF6498E62BD}" presName="root2" presStyleCnt="0"/>
      <dgm:spPr/>
    </dgm:pt>
    <dgm:pt modelId="{D684B76C-2467-46D4-98AC-A92DEEABF29C}" type="pres">
      <dgm:prSet presAssocID="{C9570B86-E622-443C-A5D2-4EF6498E62BD}" presName="LevelTwoTextNode" presStyleLbl="node3" presStyleIdx="1" presStyleCnt="7" custLinFactY="27734" custLinFactNeighborX="-66718" custLinFactNeighborY="100000">
        <dgm:presLayoutVars>
          <dgm:chPref val="3"/>
        </dgm:presLayoutVars>
      </dgm:prSet>
      <dgm:spPr/>
    </dgm:pt>
    <dgm:pt modelId="{F3FD35EA-9790-426A-A88E-93F904CEC68E}" type="pres">
      <dgm:prSet presAssocID="{C9570B86-E622-443C-A5D2-4EF6498E62BD}" presName="level3hierChild" presStyleCnt="0"/>
      <dgm:spPr/>
    </dgm:pt>
    <dgm:pt modelId="{F5831CB2-9034-4D9B-BFED-64B837A11271}" type="pres">
      <dgm:prSet presAssocID="{EF5C9C01-03A9-4790-9CAE-B96B0DDACFEC}" presName="conn2-1" presStyleLbl="parChTrans1D2" presStyleIdx="1" presStyleCnt="2"/>
      <dgm:spPr/>
    </dgm:pt>
    <dgm:pt modelId="{CFF536F7-0CF5-4774-AD8C-088EDAA2AB3F}" type="pres">
      <dgm:prSet presAssocID="{EF5C9C01-03A9-4790-9CAE-B96B0DDACFEC}" presName="connTx" presStyleLbl="parChTrans1D2" presStyleIdx="1" presStyleCnt="2"/>
      <dgm:spPr/>
    </dgm:pt>
    <dgm:pt modelId="{AA7D54B6-54DE-41F4-9FDA-BD4C8B2C393A}" type="pres">
      <dgm:prSet presAssocID="{1E3279D6-0506-4392-A6FC-DD8587C5845A}" presName="root2" presStyleCnt="0"/>
      <dgm:spPr/>
    </dgm:pt>
    <dgm:pt modelId="{02C4930B-E000-47ED-A05E-DDF000FA26FE}" type="pres">
      <dgm:prSet presAssocID="{1E3279D6-0506-4392-A6FC-DD8587C5845A}" presName="LevelTwoTextNode" presStyleLbl="node2" presStyleIdx="1" presStyleCnt="2" custLinFactNeighborX="34969" custLinFactNeighborY="-1141">
        <dgm:presLayoutVars>
          <dgm:chPref val="3"/>
        </dgm:presLayoutVars>
      </dgm:prSet>
      <dgm:spPr/>
    </dgm:pt>
    <dgm:pt modelId="{F110EA91-A733-49B6-8781-5D82AAEE32E9}" type="pres">
      <dgm:prSet presAssocID="{1E3279D6-0506-4392-A6FC-DD8587C5845A}" presName="level3hierChild" presStyleCnt="0"/>
      <dgm:spPr/>
    </dgm:pt>
    <dgm:pt modelId="{3424D78A-BC95-4ACE-8FC2-D77D3305EB01}" type="pres">
      <dgm:prSet presAssocID="{AD12DA8C-0357-40E3-A4ED-280F28C46893}" presName="conn2-1" presStyleLbl="parChTrans1D3" presStyleIdx="2" presStyleCnt="7"/>
      <dgm:spPr/>
    </dgm:pt>
    <dgm:pt modelId="{28ED0109-C7EB-4C9E-A6B3-FD1FBBCE7999}" type="pres">
      <dgm:prSet presAssocID="{AD12DA8C-0357-40E3-A4ED-280F28C46893}" presName="connTx" presStyleLbl="parChTrans1D3" presStyleIdx="2" presStyleCnt="7"/>
      <dgm:spPr/>
    </dgm:pt>
    <dgm:pt modelId="{2D810D6A-EC5E-47E1-94D4-B0EF5272093A}" type="pres">
      <dgm:prSet presAssocID="{60360876-19F2-4FCD-BA85-D8FB39D702F6}" presName="root2" presStyleCnt="0"/>
      <dgm:spPr/>
    </dgm:pt>
    <dgm:pt modelId="{9B96D1D5-8379-4555-9A92-07968588577E}" type="pres">
      <dgm:prSet presAssocID="{60360876-19F2-4FCD-BA85-D8FB39D702F6}" presName="LevelTwoTextNode" presStyleLbl="node3" presStyleIdx="2" presStyleCnt="7" custLinFactX="28833" custLinFactNeighborX="100000" custLinFactNeighborY="9123">
        <dgm:presLayoutVars>
          <dgm:chPref val="3"/>
        </dgm:presLayoutVars>
      </dgm:prSet>
      <dgm:spPr/>
    </dgm:pt>
    <dgm:pt modelId="{C33C1AE9-4518-4CFB-BAE9-2F499EAF04D1}" type="pres">
      <dgm:prSet presAssocID="{60360876-19F2-4FCD-BA85-D8FB39D702F6}" presName="level3hierChild" presStyleCnt="0"/>
      <dgm:spPr/>
    </dgm:pt>
    <dgm:pt modelId="{31520916-5283-44B7-9B07-BB16161AA22E}" type="pres">
      <dgm:prSet presAssocID="{79D252F3-B095-4F46-B0A1-B01D5C062CCF}" presName="conn2-1" presStyleLbl="parChTrans1D3" presStyleIdx="3" presStyleCnt="7"/>
      <dgm:spPr/>
    </dgm:pt>
    <dgm:pt modelId="{DE5FB21C-4F90-48A3-AE4E-FBF3C43FE321}" type="pres">
      <dgm:prSet presAssocID="{79D252F3-B095-4F46-B0A1-B01D5C062CCF}" presName="connTx" presStyleLbl="parChTrans1D3" presStyleIdx="3" presStyleCnt="7"/>
      <dgm:spPr/>
    </dgm:pt>
    <dgm:pt modelId="{459D0466-B833-4A21-9D33-8AC0500DF18B}" type="pres">
      <dgm:prSet presAssocID="{963AD440-F6F3-442A-AC14-F752AFCDCD2D}" presName="root2" presStyleCnt="0"/>
      <dgm:spPr/>
    </dgm:pt>
    <dgm:pt modelId="{8C5AA103-C937-4EC7-8E2E-2DFE013DBD54}" type="pres">
      <dgm:prSet presAssocID="{963AD440-F6F3-442A-AC14-F752AFCDCD2D}" presName="LevelTwoTextNode" presStyleLbl="node3" presStyleIdx="3" presStyleCnt="7" custLinFactX="28833" custLinFactNeighborX="100000" custLinFactNeighborY="6843">
        <dgm:presLayoutVars>
          <dgm:chPref val="3"/>
        </dgm:presLayoutVars>
      </dgm:prSet>
      <dgm:spPr/>
    </dgm:pt>
    <dgm:pt modelId="{2409581B-CA71-47BA-8391-D644310B8A61}" type="pres">
      <dgm:prSet presAssocID="{963AD440-F6F3-442A-AC14-F752AFCDCD2D}" presName="level3hierChild" presStyleCnt="0"/>
      <dgm:spPr/>
    </dgm:pt>
    <dgm:pt modelId="{1B06FEE7-E4CE-4699-B4A4-8E8E252B80D0}" type="pres">
      <dgm:prSet presAssocID="{9CC70DCB-0F42-4185-B0BA-FB101364F27F}" presName="conn2-1" presStyleLbl="parChTrans1D3" presStyleIdx="4" presStyleCnt="7"/>
      <dgm:spPr/>
    </dgm:pt>
    <dgm:pt modelId="{9237FE29-3A60-4750-8EC2-1B4BA3C44707}" type="pres">
      <dgm:prSet presAssocID="{9CC70DCB-0F42-4185-B0BA-FB101364F27F}" presName="connTx" presStyleLbl="parChTrans1D3" presStyleIdx="4" presStyleCnt="7"/>
      <dgm:spPr/>
    </dgm:pt>
    <dgm:pt modelId="{C7B53532-B923-46FF-A6D9-C539C32BFC0D}" type="pres">
      <dgm:prSet presAssocID="{0F937A03-FC79-4F8F-808A-66110A242926}" presName="root2" presStyleCnt="0"/>
      <dgm:spPr/>
    </dgm:pt>
    <dgm:pt modelId="{A187B2EA-678F-4376-B06F-661E13BA8D37}" type="pres">
      <dgm:prSet presAssocID="{0F937A03-FC79-4F8F-808A-66110A242926}" presName="LevelTwoTextNode" presStyleLbl="node3" presStyleIdx="4" presStyleCnt="7" custLinFactX="28833" custLinFactNeighborX="100000">
        <dgm:presLayoutVars>
          <dgm:chPref val="3"/>
        </dgm:presLayoutVars>
      </dgm:prSet>
      <dgm:spPr/>
    </dgm:pt>
    <dgm:pt modelId="{FD7B9098-47F2-4C0A-BB59-229612AB8EA1}" type="pres">
      <dgm:prSet presAssocID="{0F937A03-FC79-4F8F-808A-66110A242926}" presName="level3hierChild" presStyleCnt="0"/>
      <dgm:spPr/>
    </dgm:pt>
    <dgm:pt modelId="{CD0AEBF8-CC4B-42EA-B818-BEFE44083209}" type="pres">
      <dgm:prSet presAssocID="{90154650-B03C-4B0E-9849-4A6B2E6103CE}" presName="conn2-1" presStyleLbl="parChTrans1D3" presStyleIdx="5" presStyleCnt="7"/>
      <dgm:spPr/>
    </dgm:pt>
    <dgm:pt modelId="{671A9929-F67D-4095-896A-C3D64A06344E}" type="pres">
      <dgm:prSet presAssocID="{90154650-B03C-4B0E-9849-4A6B2E6103CE}" presName="connTx" presStyleLbl="parChTrans1D3" presStyleIdx="5" presStyleCnt="7"/>
      <dgm:spPr/>
    </dgm:pt>
    <dgm:pt modelId="{43E2ACAD-182F-4388-9D32-EC49B07485DA}" type="pres">
      <dgm:prSet presAssocID="{B98B2659-5BDC-42F8-BCD4-A59917CE4432}" presName="root2" presStyleCnt="0"/>
      <dgm:spPr/>
    </dgm:pt>
    <dgm:pt modelId="{C5B04F04-086F-4FEA-B581-BBF4550255E6}" type="pres">
      <dgm:prSet presAssocID="{B98B2659-5BDC-42F8-BCD4-A59917CE4432}" presName="LevelTwoTextNode" presStyleLbl="node3" presStyleIdx="5" presStyleCnt="7" custLinFactX="33437" custLinFactNeighborX="100000" custLinFactNeighborY="2281">
        <dgm:presLayoutVars>
          <dgm:chPref val="3"/>
        </dgm:presLayoutVars>
      </dgm:prSet>
      <dgm:spPr/>
    </dgm:pt>
    <dgm:pt modelId="{4FF111BD-7FE9-46EF-A106-A73D7B7901AE}" type="pres">
      <dgm:prSet presAssocID="{B98B2659-5BDC-42F8-BCD4-A59917CE4432}" presName="level3hierChild" presStyleCnt="0"/>
      <dgm:spPr/>
    </dgm:pt>
    <dgm:pt modelId="{EB15E56C-FBAA-47BD-98B8-0E9B22DEE4F6}" type="pres">
      <dgm:prSet presAssocID="{BB391E57-D464-434F-A781-B01806B544D3}" presName="conn2-1" presStyleLbl="parChTrans1D3" presStyleIdx="6" presStyleCnt="7"/>
      <dgm:spPr/>
    </dgm:pt>
    <dgm:pt modelId="{C6191310-83CD-4609-920F-006216746AA5}" type="pres">
      <dgm:prSet presAssocID="{BB391E57-D464-434F-A781-B01806B544D3}" presName="connTx" presStyleLbl="parChTrans1D3" presStyleIdx="6" presStyleCnt="7"/>
      <dgm:spPr/>
    </dgm:pt>
    <dgm:pt modelId="{0BACEBA9-E882-4AD8-9B66-73C6A9BE304A}" type="pres">
      <dgm:prSet presAssocID="{078744EA-FCF4-4EBC-B75E-48886DED4817}" presName="root2" presStyleCnt="0"/>
      <dgm:spPr/>
    </dgm:pt>
    <dgm:pt modelId="{555BB7C3-140B-47AE-A5EF-37A52D3FC877}" type="pres">
      <dgm:prSet presAssocID="{078744EA-FCF4-4EBC-B75E-48886DED4817}" presName="LevelTwoTextNode" presStyleLbl="node3" presStyleIdx="6" presStyleCnt="7" custLinFactX="36288" custLinFactNeighborX="100000" custLinFactNeighborY="367">
        <dgm:presLayoutVars>
          <dgm:chPref val="3"/>
        </dgm:presLayoutVars>
      </dgm:prSet>
      <dgm:spPr/>
    </dgm:pt>
    <dgm:pt modelId="{4CB21283-4638-454B-A15A-AFAC7ACBDB1B}" type="pres">
      <dgm:prSet presAssocID="{078744EA-FCF4-4EBC-B75E-48886DED4817}" presName="level3hierChild" presStyleCnt="0"/>
      <dgm:spPr/>
    </dgm:pt>
  </dgm:ptLst>
  <dgm:cxnLst>
    <dgm:cxn modelId="{337DA600-1C31-45EA-92E2-6AE872B1DD2E}" srcId="{1E3279D6-0506-4392-A6FC-DD8587C5845A}" destId="{078744EA-FCF4-4EBC-B75E-48886DED4817}" srcOrd="4" destOrd="0" parTransId="{BB391E57-D464-434F-A781-B01806B544D3}" sibTransId="{2A785211-5562-493A-8DF9-88C2AD2EC97E}"/>
    <dgm:cxn modelId="{F0A7B408-61A1-4577-8C6A-AE068E2A2885}" type="presOf" srcId="{AD12DA8C-0357-40E3-A4ED-280F28C46893}" destId="{28ED0109-C7EB-4C9E-A6B3-FD1FBBCE7999}" srcOrd="1" destOrd="0" presId="urn:microsoft.com/office/officeart/2005/8/layout/hierarchy2"/>
    <dgm:cxn modelId="{33FF020C-BBC6-4FB7-8E28-D93012526F8B}" type="presOf" srcId="{8EE42422-44AF-4245-B607-F4A0E4450BF5}" destId="{564A5A42-7CB0-43AC-B93F-1983962C8561}" srcOrd="0" destOrd="0" presId="urn:microsoft.com/office/officeart/2005/8/layout/hierarchy2"/>
    <dgm:cxn modelId="{E5F5321D-A79E-4361-A833-75139BE496D5}" srcId="{CABBF6AB-BBA7-40A1-B925-D47BF784AFFE}" destId="{A6937A12-854F-4297-AFD8-04BA911410FA}" srcOrd="0" destOrd="0" parTransId="{A147959A-DA8C-43DE-860A-8915C2EB2E70}" sibTransId="{81F71CBE-5C7A-409F-AB7D-145EF84F3FE0}"/>
    <dgm:cxn modelId="{8C45481E-792C-4EA0-9A6D-FF5FBFF41A1D}" srcId="{CC83BEA2-A790-4C5B-BE0E-99C97D86A9C9}" destId="{CABBF6AB-BBA7-40A1-B925-D47BF784AFFE}" srcOrd="0" destOrd="0" parTransId="{406366B4-AB43-461E-B7E0-D69CEC297751}" sibTransId="{FD5961F6-D87C-4E28-B141-9DDF9C983D0A}"/>
    <dgm:cxn modelId="{C24F4D22-9F3C-46E7-B048-B6AD3A80AA4B}" type="presOf" srcId="{8EE42422-44AF-4245-B607-F4A0E4450BF5}" destId="{FBD7A289-AD85-4DB7-BC22-77A5BB7FC61B}" srcOrd="1" destOrd="0" presId="urn:microsoft.com/office/officeart/2005/8/layout/hierarchy2"/>
    <dgm:cxn modelId="{61693E2E-0343-42B2-A15E-AAED6CABD04B}" type="presOf" srcId="{BB391E57-D464-434F-A781-B01806B544D3}" destId="{EB15E56C-FBAA-47BD-98B8-0E9B22DEE4F6}" srcOrd="0" destOrd="0" presId="urn:microsoft.com/office/officeart/2005/8/layout/hierarchy2"/>
    <dgm:cxn modelId="{F9EAAE35-F5C4-4CA3-ABA2-6109552855A5}" type="presOf" srcId="{A6937A12-854F-4297-AFD8-04BA911410FA}" destId="{5597DBC4-E7E3-4980-9BCF-AF4D881C2671}" srcOrd="0" destOrd="0" presId="urn:microsoft.com/office/officeart/2005/8/layout/hierarchy2"/>
    <dgm:cxn modelId="{7B60413D-5974-42EB-BAD9-A20EF00050D5}" srcId="{1E3279D6-0506-4392-A6FC-DD8587C5845A}" destId="{0F937A03-FC79-4F8F-808A-66110A242926}" srcOrd="2" destOrd="0" parTransId="{9CC70DCB-0F42-4185-B0BA-FB101364F27F}" sibTransId="{CCD7CCAB-87B1-45D3-A902-36CF2BEF4AE1}"/>
    <dgm:cxn modelId="{F7E1EE5F-5995-4E24-89A5-4F111067B5DD}" type="presOf" srcId="{90154650-B03C-4B0E-9849-4A6B2E6103CE}" destId="{671A9929-F67D-4095-896A-C3D64A06344E}" srcOrd="1" destOrd="0" presId="urn:microsoft.com/office/officeart/2005/8/layout/hierarchy2"/>
    <dgm:cxn modelId="{4F79BB43-2076-403E-8F3A-143D2D293A4A}" type="presOf" srcId="{EF5C9C01-03A9-4790-9CAE-B96B0DDACFEC}" destId="{F5831CB2-9034-4D9B-BFED-64B837A11271}" srcOrd="0" destOrd="0" presId="urn:microsoft.com/office/officeart/2005/8/layout/hierarchy2"/>
    <dgm:cxn modelId="{AE347366-6160-4AE3-9A0F-9A7026AB2408}" srcId="{1E3279D6-0506-4392-A6FC-DD8587C5845A}" destId="{60360876-19F2-4FCD-BA85-D8FB39D702F6}" srcOrd="0" destOrd="0" parTransId="{AD12DA8C-0357-40E3-A4ED-280F28C46893}" sibTransId="{E199BC83-86A5-4B26-84E2-D2C227DCC5EB}"/>
    <dgm:cxn modelId="{635B5646-5BF3-4D27-9321-C4083E970BC2}" type="presOf" srcId="{CABBF6AB-BBA7-40A1-B925-D47BF784AFFE}" destId="{1F8C0720-0DFB-4948-BCE3-86688D2C5AD2}" srcOrd="0" destOrd="0" presId="urn:microsoft.com/office/officeart/2005/8/layout/hierarchy2"/>
    <dgm:cxn modelId="{6EAA7E46-3896-4945-9A3B-D6B75B94E0F6}" type="presOf" srcId="{406366B4-AB43-461E-B7E0-D69CEC297751}" destId="{0008F1A0-8AC2-481F-B75D-1C4DCF09EB0F}" srcOrd="1" destOrd="0" presId="urn:microsoft.com/office/officeart/2005/8/layout/hierarchy2"/>
    <dgm:cxn modelId="{AD963B67-EDD3-499D-86B6-31E25AF09C86}" type="presOf" srcId="{A147959A-DA8C-43DE-860A-8915C2EB2E70}" destId="{32A12C28-B484-41B0-AF68-019335CAFCBE}" srcOrd="1" destOrd="0" presId="urn:microsoft.com/office/officeart/2005/8/layout/hierarchy2"/>
    <dgm:cxn modelId="{B745F74B-7E74-405D-939A-75EDF94A0592}" type="presOf" srcId="{EF5C9C01-03A9-4790-9CAE-B96B0DDACFEC}" destId="{CFF536F7-0CF5-4774-AD8C-088EDAA2AB3F}" srcOrd="1" destOrd="0" presId="urn:microsoft.com/office/officeart/2005/8/layout/hierarchy2"/>
    <dgm:cxn modelId="{870F606E-18D6-4C1C-BD77-64B24B2E5D28}" srcId="{97E3B615-39D7-4F0B-839A-6051D062F725}" destId="{CC83BEA2-A790-4C5B-BE0E-99C97D86A9C9}" srcOrd="0" destOrd="0" parTransId="{9B1A9543-AD2F-49FA-B0A6-FA9CF66696B0}" sibTransId="{988C5793-D660-4176-82AE-686AF77CA726}"/>
    <dgm:cxn modelId="{92D28950-28F2-4DB4-9EC4-CAF591752254}" srcId="{CABBF6AB-BBA7-40A1-B925-D47BF784AFFE}" destId="{C9570B86-E622-443C-A5D2-4EF6498E62BD}" srcOrd="1" destOrd="0" parTransId="{8EE42422-44AF-4245-B607-F4A0E4450BF5}" sibTransId="{D6F7ECE6-9D52-42A3-A940-F9CD2FDF90AE}"/>
    <dgm:cxn modelId="{0569C274-C191-42DA-9520-869E6E37656C}" srcId="{CC83BEA2-A790-4C5B-BE0E-99C97D86A9C9}" destId="{1E3279D6-0506-4392-A6FC-DD8587C5845A}" srcOrd="1" destOrd="0" parTransId="{EF5C9C01-03A9-4790-9CAE-B96B0DDACFEC}" sibTransId="{872A00A9-6F20-45D8-8610-3985BC068DF1}"/>
    <dgm:cxn modelId="{CEC95482-D026-45AA-9AB5-D4346CB8CD9A}" type="presOf" srcId="{1E3279D6-0506-4392-A6FC-DD8587C5845A}" destId="{02C4930B-E000-47ED-A05E-DDF000FA26FE}" srcOrd="0" destOrd="0" presId="urn:microsoft.com/office/officeart/2005/8/layout/hierarchy2"/>
    <dgm:cxn modelId="{DB68B685-2CC7-444B-9DD3-C35073B19B52}" type="presOf" srcId="{B98B2659-5BDC-42F8-BCD4-A59917CE4432}" destId="{C5B04F04-086F-4FEA-B581-BBF4550255E6}" srcOrd="0" destOrd="0" presId="urn:microsoft.com/office/officeart/2005/8/layout/hierarchy2"/>
    <dgm:cxn modelId="{A49FBC97-8AF5-4A0D-9A67-330A8E82C056}" type="presOf" srcId="{C9570B86-E622-443C-A5D2-4EF6498E62BD}" destId="{D684B76C-2467-46D4-98AC-A92DEEABF29C}" srcOrd="0" destOrd="0" presId="urn:microsoft.com/office/officeart/2005/8/layout/hierarchy2"/>
    <dgm:cxn modelId="{B121279C-E778-4170-8C76-796293234E54}" type="presOf" srcId="{90154650-B03C-4B0E-9849-4A6B2E6103CE}" destId="{CD0AEBF8-CC4B-42EA-B818-BEFE44083209}" srcOrd="0" destOrd="0" presId="urn:microsoft.com/office/officeart/2005/8/layout/hierarchy2"/>
    <dgm:cxn modelId="{794FB9AD-B5F4-453E-81AE-6B69BB7A0367}" srcId="{1E3279D6-0506-4392-A6FC-DD8587C5845A}" destId="{B98B2659-5BDC-42F8-BCD4-A59917CE4432}" srcOrd="3" destOrd="0" parTransId="{90154650-B03C-4B0E-9849-4A6B2E6103CE}" sibTransId="{08AD6549-498F-4A88-953E-2FDF72578EA1}"/>
    <dgm:cxn modelId="{94EA7EB0-5E1E-474B-8637-F7DD07ADE223}" type="presOf" srcId="{9CC70DCB-0F42-4185-B0BA-FB101364F27F}" destId="{9237FE29-3A60-4750-8EC2-1B4BA3C44707}" srcOrd="1" destOrd="0" presId="urn:microsoft.com/office/officeart/2005/8/layout/hierarchy2"/>
    <dgm:cxn modelId="{448CBEB0-C37E-4559-966F-9E530F01111B}" type="presOf" srcId="{CC83BEA2-A790-4C5B-BE0E-99C97D86A9C9}" destId="{D2A4B792-73C3-40F6-B82D-AE5D6375A025}" srcOrd="0" destOrd="0" presId="urn:microsoft.com/office/officeart/2005/8/layout/hierarchy2"/>
    <dgm:cxn modelId="{A64F88B2-B5D0-4861-926B-6D3F11D78F43}" type="presOf" srcId="{60360876-19F2-4FCD-BA85-D8FB39D702F6}" destId="{9B96D1D5-8379-4555-9A92-07968588577E}" srcOrd="0" destOrd="0" presId="urn:microsoft.com/office/officeart/2005/8/layout/hierarchy2"/>
    <dgm:cxn modelId="{688C3FB4-DC9F-4F56-A0BE-0A44C9E548C8}" srcId="{1E3279D6-0506-4392-A6FC-DD8587C5845A}" destId="{963AD440-F6F3-442A-AC14-F752AFCDCD2D}" srcOrd="1" destOrd="0" parTransId="{79D252F3-B095-4F46-B0A1-B01D5C062CCF}" sibTransId="{90BA970A-448A-42F5-9AFD-7D1169070828}"/>
    <dgm:cxn modelId="{CB964AB8-DB4F-46DD-80E5-30A9921E8FF5}" type="presOf" srcId="{9CC70DCB-0F42-4185-B0BA-FB101364F27F}" destId="{1B06FEE7-E4CE-4699-B4A4-8E8E252B80D0}" srcOrd="0" destOrd="0" presId="urn:microsoft.com/office/officeart/2005/8/layout/hierarchy2"/>
    <dgm:cxn modelId="{9CF7BBD0-F681-497B-B8C0-B3E91900D870}" type="presOf" srcId="{79D252F3-B095-4F46-B0A1-B01D5C062CCF}" destId="{DE5FB21C-4F90-48A3-AE4E-FBF3C43FE321}" srcOrd="1" destOrd="0" presId="urn:microsoft.com/office/officeart/2005/8/layout/hierarchy2"/>
    <dgm:cxn modelId="{5DCFB1D9-B127-4CCD-8065-D44760A2C627}" type="presOf" srcId="{97E3B615-39D7-4F0B-839A-6051D062F725}" destId="{99909CF4-BE89-4783-A2BC-27942C958131}" srcOrd="0" destOrd="0" presId="urn:microsoft.com/office/officeart/2005/8/layout/hierarchy2"/>
    <dgm:cxn modelId="{5AB766DC-529B-4175-9159-890D57EF5DD8}" type="presOf" srcId="{406366B4-AB43-461E-B7E0-D69CEC297751}" destId="{70AA18A8-B8F6-4CAC-BC4C-DB1366278DF1}" srcOrd="0" destOrd="0" presId="urn:microsoft.com/office/officeart/2005/8/layout/hierarchy2"/>
    <dgm:cxn modelId="{89F42FDF-8D0A-446C-AE5F-B8CE474688CC}" type="presOf" srcId="{79D252F3-B095-4F46-B0A1-B01D5C062CCF}" destId="{31520916-5283-44B7-9B07-BB16161AA22E}" srcOrd="0" destOrd="0" presId="urn:microsoft.com/office/officeart/2005/8/layout/hierarchy2"/>
    <dgm:cxn modelId="{29827EE8-3E13-471A-9106-CCDD0F02F353}" type="presOf" srcId="{0F937A03-FC79-4F8F-808A-66110A242926}" destId="{A187B2EA-678F-4376-B06F-661E13BA8D37}" srcOrd="0" destOrd="0" presId="urn:microsoft.com/office/officeart/2005/8/layout/hierarchy2"/>
    <dgm:cxn modelId="{7DB00CEC-8F8F-4D43-B4D2-442B604160CF}" type="presOf" srcId="{963AD440-F6F3-442A-AC14-F752AFCDCD2D}" destId="{8C5AA103-C937-4EC7-8E2E-2DFE013DBD54}" srcOrd="0" destOrd="0" presId="urn:microsoft.com/office/officeart/2005/8/layout/hierarchy2"/>
    <dgm:cxn modelId="{E83E2FEC-D65C-47EF-A80D-ED230EC5BA8C}" type="presOf" srcId="{A147959A-DA8C-43DE-860A-8915C2EB2E70}" destId="{A668A6A9-DB15-49C8-8F57-EEC423360324}" srcOrd="0" destOrd="0" presId="urn:microsoft.com/office/officeart/2005/8/layout/hierarchy2"/>
    <dgm:cxn modelId="{65E215F3-4118-4698-9B72-2F88D227E0AC}" type="presOf" srcId="{078744EA-FCF4-4EBC-B75E-48886DED4817}" destId="{555BB7C3-140B-47AE-A5EF-37A52D3FC877}" srcOrd="0" destOrd="0" presId="urn:microsoft.com/office/officeart/2005/8/layout/hierarchy2"/>
    <dgm:cxn modelId="{F0B11BF7-1304-4933-9740-A72A90C6CFEF}" type="presOf" srcId="{BB391E57-D464-434F-A781-B01806B544D3}" destId="{C6191310-83CD-4609-920F-006216746AA5}" srcOrd="1" destOrd="0" presId="urn:microsoft.com/office/officeart/2005/8/layout/hierarchy2"/>
    <dgm:cxn modelId="{F7F91FF7-89F5-49F1-BE54-A3983F49B740}" type="presOf" srcId="{AD12DA8C-0357-40E3-A4ED-280F28C46893}" destId="{3424D78A-BC95-4ACE-8FC2-D77D3305EB01}" srcOrd="0" destOrd="0" presId="urn:microsoft.com/office/officeart/2005/8/layout/hierarchy2"/>
    <dgm:cxn modelId="{C84812B4-B5ED-46A7-8246-FA72FE763376}" type="presParOf" srcId="{99909CF4-BE89-4783-A2BC-27942C958131}" destId="{CF08F669-756F-4DC4-BCC9-AD5216AD4A0E}" srcOrd="0" destOrd="0" presId="urn:microsoft.com/office/officeart/2005/8/layout/hierarchy2"/>
    <dgm:cxn modelId="{6C256955-0A8F-4DF4-8F03-4102DCB69E66}" type="presParOf" srcId="{CF08F669-756F-4DC4-BCC9-AD5216AD4A0E}" destId="{D2A4B792-73C3-40F6-B82D-AE5D6375A025}" srcOrd="0" destOrd="0" presId="urn:microsoft.com/office/officeart/2005/8/layout/hierarchy2"/>
    <dgm:cxn modelId="{3DD8564E-48B1-46D3-8689-EE1D51DBAD0D}" type="presParOf" srcId="{CF08F669-756F-4DC4-BCC9-AD5216AD4A0E}" destId="{C825943C-8ECF-41CA-9F58-6D9AE2395C08}" srcOrd="1" destOrd="0" presId="urn:microsoft.com/office/officeart/2005/8/layout/hierarchy2"/>
    <dgm:cxn modelId="{7BC3A43E-B6EC-4164-B69C-DC46E222252F}" type="presParOf" srcId="{C825943C-8ECF-41CA-9F58-6D9AE2395C08}" destId="{70AA18A8-B8F6-4CAC-BC4C-DB1366278DF1}" srcOrd="0" destOrd="0" presId="urn:microsoft.com/office/officeart/2005/8/layout/hierarchy2"/>
    <dgm:cxn modelId="{8CAC717C-33F3-4D12-8B23-3150D36DF350}" type="presParOf" srcId="{70AA18A8-B8F6-4CAC-BC4C-DB1366278DF1}" destId="{0008F1A0-8AC2-481F-B75D-1C4DCF09EB0F}" srcOrd="0" destOrd="0" presId="urn:microsoft.com/office/officeart/2005/8/layout/hierarchy2"/>
    <dgm:cxn modelId="{250AE89B-FC31-4090-B1C7-149775B84791}" type="presParOf" srcId="{C825943C-8ECF-41CA-9F58-6D9AE2395C08}" destId="{8DEC7639-85D3-49FC-BB4D-796DA8A04EA6}" srcOrd="1" destOrd="0" presId="urn:microsoft.com/office/officeart/2005/8/layout/hierarchy2"/>
    <dgm:cxn modelId="{F97C11FA-69EF-4789-ABD6-F5D828D01E5D}" type="presParOf" srcId="{8DEC7639-85D3-49FC-BB4D-796DA8A04EA6}" destId="{1F8C0720-0DFB-4948-BCE3-86688D2C5AD2}" srcOrd="0" destOrd="0" presId="urn:microsoft.com/office/officeart/2005/8/layout/hierarchy2"/>
    <dgm:cxn modelId="{F7101683-60E6-4360-ACAC-D3C3E5D8A3EA}" type="presParOf" srcId="{8DEC7639-85D3-49FC-BB4D-796DA8A04EA6}" destId="{1146DD77-44E6-4A96-9C8B-C93623DB1B7F}" srcOrd="1" destOrd="0" presId="urn:microsoft.com/office/officeart/2005/8/layout/hierarchy2"/>
    <dgm:cxn modelId="{229CC526-2C17-4079-AA2B-64BBF0BFD3B4}" type="presParOf" srcId="{1146DD77-44E6-4A96-9C8B-C93623DB1B7F}" destId="{A668A6A9-DB15-49C8-8F57-EEC423360324}" srcOrd="0" destOrd="0" presId="urn:microsoft.com/office/officeart/2005/8/layout/hierarchy2"/>
    <dgm:cxn modelId="{6D2CB09A-FB8B-4CCC-8DE2-84639D12108F}" type="presParOf" srcId="{A668A6A9-DB15-49C8-8F57-EEC423360324}" destId="{32A12C28-B484-41B0-AF68-019335CAFCBE}" srcOrd="0" destOrd="0" presId="urn:microsoft.com/office/officeart/2005/8/layout/hierarchy2"/>
    <dgm:cxn modelId="{04E44853-9FEE-4CF0-BDB9-DB439E2135CF}" type="presParOf" srcId="{1146DD77-44E6-4A96-9C8B-C93623DB1B7F}" destId="{4E854C6A-9130-4778-AA5D-DC6B52E947FA}" srcOrd="1" destOrd="0" presId="urn:microsoft.com/office/officeart/2005/8/layout/hierarchy2"/>
    <dgm:cxn modelId="{43704B1A-0EDD-4AEE-A720-7C2A17A12A78}" type="presParOf" srcId="{4E854C6A-9130-4778-AA5D-DC6B52E947FA}" destId="{5597DBC4-E7E3-4980-9BCF-AF4D881C2671}" srcOrd="0" destOrd="0" presId="urn:microsoft.com/office/officeart/2005/8/layout/hierarchy2"/>
    <dgm:cxn modelId="{182636FB-F5CE-4140-91C6-282C7CF074B6}" type="presParOf" srcId="{4E854C6A-9130-4778-AA5D-DC6B52E947FA}" destId="{376B0F74-DFFE-4849-81C7-25B2D6D04011}" srcOrd="1" destOrd="0" presId="urn:microsoft.com/office/officeart/2005/8/layout/hierarchy2"/>
    <dgm:cxn modelId="{2AD7CC79-7E39-4ABD-A0F5-2B418AB6045C}" type="presParOf" srcId="{1146DD77-44E6-4A96-9C8B-C93623DB1B7F}" destId="{564A5A42-7CB0-43AC-B93F-1983962C8561}" srcOrd="2" destOrd="0" presId="urn:microsoft.com/office/officeart/2005/8/layout/hierarchy2"/>
    <dgm:cxn modelId="{00D03188-8841-4415-B95D-E72071CC1EB6}" type="presParOf" srcId="{564A5A42-7CB0-43AC-B93F-1983962C8561}" destId="{FBD7A289-AD85-4DB7-BC22-77A5BB7FC61B}" srcOrd="0" destOrd="0" presId="urn:microsoft.com/office/officeart/2005/8/layout/hierarchy2"/>
    <dgm:cxn modelId="{3A5137C4-8E51-4FB7-A312-30FA154DB7B5}" type="presParOf" srcId="{1146DD77-44E6-4A96-9C8B-C93623DB1B7F}" destId="{AE33DD7C-092E-48F7-9A0F-E51F9CA02F52}" srcOrd="3" destOrd="0" presId="urn:microsoft.com/office/officeart/2005/8/layout/hierarchy2"/>
    <dgm:cxn modelId="{CF00E30C-2AC3-4EBD-B914-1B1047883624}" type="presParOf" srcId="{AE33DD7C-092E-48F7-9A0F-E51F9CA02F52}" destId="{D684B76C-2467-46D4-98AC-A92DEEABF29C}" srcOrd="0" destOrd="0" presId="urn:microsoft.com/office/officeart/2005/8/layout/hierarchy2"/>
    <dgm:cxn modelId="{50121E6D-6304-4201-B27A-DB1600ACEA05}" type="presParOf" srcId="{AE33DD7C-092E-48F7-9A0F-E51F9CA02F52}" destId="{F3FD35EA-9790-426A-A88E-93F904CEC68E}" srcOrd="1" destOrd="0" presId="urn:microsoft.com/office/officeart/2005/8/layout/hierarchy2"/>
    <dgm:cxn modelId="{E9C1AD29-88CF-4BB2-862A-F3DFC7BA5BA0}" type="presParOf" srcId="{C825943C-8ECF-41CA-9F58-6D9AE2395C08}" destId="{F5831CB2-9034-4D9B-BFED-64B837A11271}" srcOrd="2" destOrd="0" presId="urn:microsoft.com/office/officeart/2005/8/layout/hierarchy2"/>
    <dgm:cxn modelId="{93A3118C-FF02-493A-89DB-D706E324B968}" type="presParOf" srcId="{F5831CB2-9034-4D9B-BFED-64B837A11271}" destId="{CFF536F7-0CF5-4774-AD8C-088EDAA2AB3F}" srcOrd="0" destOrd="0" presId="urn:microsoft.com/office/officeart/2005/8/layout/hierarchy2"/>
    <dgm:cxn modelId="{0A402F51-5A76-459E-9AA2-CCE84F35C1D2}" type="presParOf" srcId="{C825943C-8ECF-41CA-9F58-6D9AE2395C08}" destId="{AA7D54B6-54DE-41F4-9FDA-BD4C8B2C393A}" srcOrd="3" destOrd="0" presId="urn:microsoft.com/office/officeart/2005/8/layout/hierarchy2"/>
    <dgm:cxn modelId="{64A85D98-7AA1-4A51-858A-7861E316C1B9}" type="presParOf" srcId="{AA7D54B6-54DE-41F4-9FDA-BD4C8B2C393A}" destId="{02C4930B-E000-47ED-A05E-DDF000FA26FE}" srcOrd="0" destOrd="0" presId="urn:microsoft.com/office/officeart/2005/8/layout/hierarchy2"/>
    <dgm:cxn modelId="{AF59FB73-3719-4A9E-95B3-544A1C701B8F}" type="presParOf" srcId="{AA7D54B6-54DE-41F4-9FDA-BD4C8B2C393A}" destId="{F110EA91-A733-49B6-8781-5D82AAEE32E9}" srcOrd="1" destOrd="0" presId="urn:microsoft.com/office/officeart/2005/8/layout/hierarchy2"/>
    <dgm:cxn modelId="{12EAAC3F-03E1-4858-A50A-7FF74F6BD682}" type="presParOf" srcId="{F110EA91-A733-49B6-8781-5D82AAEE32E9}" destId="{3424D78A-BC95-4ACE-8FC2-D77D3305EB01}" srcOrd="0" destOrd="0" presId="urn:microsoft.com/office/officeart/2005/8/layout/hierarchy2"/>
    <dgm:cxn modelId="{E586C6E3-1465-4E12-BE71-5881B1C3E328}" type="presParOf" srcId="{3424D78A-BC95-4ACE-8FC2-D77D3305EB01}" destId="{28ED0109-C7EB-4C9E-A6B3-FD1FBBCE7999}" srcOrd="0" destOrd="0" presId="urn:microsoft.com/office/officeart/2005/8/layout/hierarchy2"/>
    <dgm:cxn modelId="{605BF1A8-E1FD-4F8E-8715-738A2C2005BC}" type="presParOf" srcId="{F110EA91-A733-49B6-8781-5D82AAEE32E9}" destId="{2D810D6A-EC5E-47E1-94D4-B0EF5272093A}" srcOrd="1" destOrd="0" presId="urn:microsoft.com/office/officeart/2005/8/layout/hierarchy2"/>
    <dgm:cxn modelId="{103B669C-F247-495C-9C60-B6B09CCB927A}" type="presParOf" srcId="{2D810D6A-EC5E-47E1-94D4-B0EF5272093A}" destId="{9B96D1D5-8379-4555-9A92-07968588577E}" srcOrd="0" destOrd="0" presId="urn:microsoft.com/office/officeart/2005/8/layout/hierarchy2"/>
    <dgm:cxn modelId="{8E838114-17AF-4AE4-906C-DCEBC2DBFBF7}" type="presParOf" srcId="{2D810D6A-EC5E-47E1-94D4-B0EF5272093A}" destId="{C33C1AE9-4518-4CFB-BAE9-2F499EAF04D1}" srcOrd="1" destOrd="0" presId="urn:microsoft.com/office/officeart/2005/8/layout/hierarchy2"/>
    <dgm:cxn modelId="{B32788A0-D116-4E3E-8B14-EE1958AC0609}" type="presParOf" srcId="{F110EA91-A733-49B6-8781-5D82AAEE32E9}" destId="{31520916-5283-44B7-9B07-BB16161AA22E}" srcOrd="2" destOrd="0" presId="urn:microsoft.com/office/officeart/2005/8/layout/hierarchy2"/>
    <dgm:cxn modelId="{AD30213C-53A9-4CD9-A7CF-C53EF731B679}" type="presParOf" srcId="{31520916-5283-44B7-9B07-BB16161AA22E}" destId="{DE5FB21C-4F90-48A3-AE4E-FBF3C43FE321}" srcOrd="0" destOrd="0" presId="urn:microsoft.com/office/officeart/2005/8/layout/hierarchy2"/>
    <dgm:cxn modelId="{376B1891-29DC-4D25-98AE-191126DD8B41}" type="presParOf" srcId="{F110EA91-A733-49B6-8781-5D82AAEE32E9}" destId="{459D0466-B833-4A21-9D33-8AC0500DF18B}" srcOrd="3" destOrd="0" presId="urn:microsoft.com/office/officeart/2005/8/layout/hierarchy2"/>
    <dgm:cxn modelId="{AA89A7EC-8DC9-419B-89C0-FFFF0EA9733A}" type="presParOf" srcId="{459D0466-B833-4A21-9D33-8AC0500DF18B}" destId="{8C5AA103-C937-4EC7-8E2E-2DFE013DBD54}" srcOrd="0" destOrd="0" presId="urn:microsoft.com/office/officeart/2005/8/layout/hierarchy2"/>
    <dgm:cxn modelId="{48FA9453-0DAD-4558-963C-523A702D84EC}" type="presParOf" srcId="{459D0466-B833-4A21-9D33-8AC0500DF18B}" destId="{2409581B-CA71-47BA-8391-D644310B8A61}" srcOrd="1" destOrd="0" presId="urn:microsoft.com/office/officeart/2005/8/layout/hierarchy2"/>
    <dgm:cxn modelId="{139E2E08-60FB-4E67-89B4-626C1C14B20A}" type="presParOf" srcId="{F110EA91-A733-49B6-8781-5D82AAEE32E9}" destId="{1B06FEE7-E4CE-4699-B4A4-8E8E252B80D0}" srcOrd="4" destOrd="0" presId="urn:microsoft.com/office/officeart/2005/8/layout/hierarchy2"/>
    <dgm:cxn modelId="{B4D23A1C-A549-4E3C-8FF7-0622F113C423}" type="presParOf" srcId="{1B06FEE7-E4CE-4699-B4A4-8E8E252B80D0}" destId="{9237FE29-3A60-4750-8EC2-1B4BA3C44707}" srcOrd="0" destOrd="0" presId="urn:microsoft.com/office/officeart/2005/8/layout/hierarchy2"/>
    <dgm:cxn modelId="{CE963F6F-BB83-4AB2-98BF-CC628F08723E}" type="presParOf" srcId="{F110EA91-A733-49B6-8781-5D82AAEE32E9}" destId="{C7B53532-B923-46FF-A6D9-C539C32BFC0D}" srcOrd="5" destOrd="0" presId="urn:microsoft.com/office/officeart/2005/8/layout/hierarchy2"/>
    <dgm:cxn modelId="{AEA4A5D2-4F73-495B-939E-C4A5CE44F94C}" type="presParOf" srcId="{C7B53532-B923-46FF-A6D9-C539C32BFC0D}" destId="{A187B2EA-678F-4376-B06F-661E13BA8D37}" srcOrd="0" destOrd="0" presId="urn:microsoft.com/office/officeart/2005/8/layout/hierarchy2"/>
    <dgm:cxn modelId="{E69633DC-090F-446E-8F31-087768C4E2B0}" type="presParOf" srcId="{C7B53532-B923-46FF-A6D9-C539C32BFC0D}" destId="{FD7B9098-47F2-4C0A-BB59-229612AB8EA1}" srcOrd="1" destOrd="0" presId="urn:microsoft.com/office/officeart/2005/8/layout/hierarchy2"/>
    <dgm:cxn modelId="{50FC13FB-292D-4822-9810-781C0899519E}" type="presParOf" srcId="{F110EA91-A733-49B6-8781-5D82AAEE32E9}" destId="{CD0AEBF8-CC4B-42EA-B818-BEFE44083209}" srcOrd="6" destOrd="0" presId="urn:microsoft.com/office/officeart/2005/8/layout/hierarchy2"/>
    <dgm:cxn modelId="{E230AC12-D64E-4F9C-A8B1-D400D2CFDD3C}" type="presParOf" srcId="{CD0AEBF8-CC4B-42EA-B818-BEFE44083209}" destId="{671A9929-F67D-4095-896A-C3D64A06344E}" srcOrd="0" destOrd="0" presId="urn:microsoft.com/office/officeart/2005/8/layout/hierarchy2"/>
    <dgm:cxn modelId="{D20445F7-C8F2-4016-9D9E-86153868A71F}" type="presParOf" srcId="{F110EA91-A733-49B6-8781-5D82AAEE32E9}" destId="{43E2ACAD-182F-4388-9D32-EC49B07485DA}" srcOrd="7" destOrd="0" presId="urn:microsoft.com/office/officeart/2005/8/layout/hierarchy2"/>
    <dgm:cxn modelId="{A7D10292-D726-4F2B-8514-5B4BC386C131}" type="presParOf" srcId="{43E2ACAD-182F-4388-9D32-EC49B07485DA}" destId="{C5B04F04-086F-4FEA-B581-BBF4550255E6}" srcOrd="0" destOrd="0" presId="urn:microsoft.com/office/officeart/2005/8/layout/hierarchy2"/>
    <dgm:cxn modelId="{86B94645-F84A-46C8-8F59-50B99D7D5FCA}" type="presParOf" srcId="{43E2ACAD-182F-4388-9D32-EC49B07485DA}" destId="{4FF111BD-7FE9-46EF-A106-A73D7B7901AE}" srcOrd="1" destOrd="0" presId="urn:microsoft.com/office/officeart/2005/8/layout/hierarchy2"/>
    <dgm:cxn modelId="{E2E61267-0133-4CDD-8A05-76F6DE11B36A}" type="presParOf" srcId="{F110EA91-A733-49B6-8781-5D82AAEE32E9}" destId="{EB15E56C-FBAA-47BD-98B8-0E9B22DEE4F6}" srcOrd="8" destOrd="0" presId="urn:microsoft.com/office/officeart/2005/8/layout/hierarchy2"/>
    <dgm:cxn modelId="{1A872F93-E82B-4569-9266-2AFA2E2C005F}" type="presParOf" srcId="{EB15E56C-FBAA-47BD-98B8-0E9B22DEE4F6}" destId="{C6191310-83CD-4609-920F-006216746AA5}" srcOrd="0" destOrd="0" presId="urn:microsoft.com/office/officeart/2005/8/layout/hierarchy2"/>
    <dgm:cxn modelId="{9CF405F8-4920-449F-ADE1-A1AA4FAB6888}" type="presParOf" srcId="{F110EA91-A733-49B6-8781-5D82AAEE32E9}" destId="{0BACEBA9-E882-4AD8-9B66-73C6A9BE304A}" srcOrd="9" destOrd="0" presId="urn:microsoft.com/office/officeart/2005/8/layout/hierarchy2"/>
    <dgm:cxn modelId="{34D423DF-D810-4A02-B496-BC22D9A8ADFB}" type="presParOf" srcId="{0BACEBA9-E882-4AD8-9B66-73C6A9BE304A}" destId="{555BB7C3-140B-47AE-A5EF-37A52D3FC877}" srcOrd="0" destOrd="0" presId="urn:microsoft.com/office/officeart/2005/8/layout/hierarchy2"/>
    <dgm:cxn modelId="{32CDAB00-2DF1-4C13-9A67-52BEC77C7061}" type="presParOf" srcId="{0BACEBA9-E882-4AD8-9B66-73C6A9BE304A}" destId="{4CB21283-4638-454B-A15A-AFAC7ACBDB1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4B792-73C3-40F6-B82D-AE5D6375A025}">
      <dsp:nvSpPr>
        <dsp:cNvPr id="0" name=""/>
        <dsp:cNvSpPr/>
      </dsp:nvSpPr>
      <dsp:spPr>
        <a:xfrm>
          <a:off x="652163" y="2424329"/>
          <a:ext cx="1370541" cy="68527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CA" sz="1500" kern="1200" dirty="0"/>
            <a:t>Smart Home</a:t>
          </a:r>
        </a:p>
      </dsp:txBody>
      <dsp:txXfrm>
        <a:off x="672234" y="2444400"/>
        <a:ext cx="1330399" cy="645128"/>
      </dsp:txXfrm>
    </dsp:sp>
    <dsp:sp modelId="{70AA18A8-B8F6-4CAC-BC4C-DB1366278DF1}">
      <dsp:nvSpPr>
        <dsp:cNvPr id="0" name=""/>
        <dsp:cNvSpPr/>
      </dsp:nvSpPr>
      <dsp:spPr>
        <a:xfrm rot="18185081">
          <a:off x="1674383" y="2112922"/>
          <a:ext cx="1534044" cy="22763"/>
        </a:xfrm>
        <a:custGeom>
          <a:avLst/>
          <a:gdLst/>
          <a:ahLst/>
          <a:cxnLst/>
          <a:rect l="0" t="0" r="0" b="0"/>
          <a:pathLst>
            <a:path>
              <a:moveTo>
                <a:pt x="0" y="11381"/>
              </a:moveTo>
              <a:lnTo>
                <a:pt x="1534044" y="1138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2403054" y="2085952"/>
        <a:ext cx="76702" cy="76702"/>
      </dsp:txXfrm>
    </dsp:sp>
    <dsp:sp modelId="{1F8C0720-0DFB-4948-BCE3-86688D2C5AD2}">
      <dsp:nvSpPr>
        <dsp:cNvPr id="0" name=""/>
        <dsp:cNvSpPr/>
      </dsp:nvSpPr>
      <dsp:spPr>
        <a:xfrm>
          <a:off x="2860106" y="1139007"/>
          <a:ext cx="1370541" cy="68527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CA" sz="1500" kern="1200" dirty="0"/>
            <a:t>Thermostat Set-point Control</a:t>
          </a:r>
        </a:p>
      </dsp:txBody>
      <dsp:txXfrm>
        <a:off x="2880177" y="1159078"/>
        <a:ext cx="1330399" cy="645128"/>
      </dsp:txXfrm>
    </dsp:sp>
    <dsp:sp modelId="{A668A6A9-DB15-49C8-8F57-EEC423360324}">
      <dsp:nvSpPr>
        <dsp:cNvPr id="0" name=""/>
        <dsp:cNvSpPr/>
      </dsp:nvSpPr>
      <dsp:spPr>
        <a:xfrm rot="19837966">
          <a:off x="4167757" y="1230259"/>
          <a:ext cx="978791" cy="22763"/>
        </a:xfrm>
        <a:custGeom>
          <a:avLst/>
          <a:gdLst/>
          <a:ahLst/>
          <a:cxnLst/>
          <a:rect l="0" t="0" r="0" b="0"/>
          <a:pathLst>
            <a:path>
              <a:moveTo>
                <a:pt x="0" y="11381"/>
              </a:moveTo>
              <a:lnTo>
                <a:pt x="978791" y="1138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4632683" y="1217171"/>
        <a:ext cx="48939" cy="48939"/>
      </dsp:txXfrm>
    </dsp:sp>
    <dsp:sp modelId="{5597DBC4-E7E3-4980-9BCF-AF4D881C2671}">
      <dsp:nvSpPr>
        <dsp:cNvPr id="0" name=""/>
        <dsp:cNvSpPr/>
      </dsp:nvSpPr>
      <dsp:spPr>
        <a:xfrm>
          <a:off x="5083659" y="659003"/>
          <a:ext cx="1370541" cy="68527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CA" sz="1500" kern="1200" dirty="0"/>
            <a:t>Demand</a:t>
          </a:r>
        </a:p>
      </dsp:txBody>
      <dsp:txXfrm>
        <a:off x="5103730" y="679074"/>
        <a:ext cx="1330399" cy="645128"/>
      </dsp:txXfrm>
    </dsp:sp>
    <dsp:sp modelId="{564A5A42-7CB0-43AC-B93F-1983962C8561}">
      <dsp:nvSpPr>
        <dsp:cNvPr id="0" name=""/>
        <dsp:cNvSpPr/>
      </dsp:nvSpPr>
      <dsp:spPr>
        <a:xfrm rot="1807990">
          <a:off x="4159729" y="1733707"/>
          <a:ext cx="1049559" cy="22763"/>
        </a:xfrm>
        <a:custGeom>
          <a:avLst/>
          <a:gdLst/>
          <a:ahLst/>
          <a:cxnLst/>
          <a:rect l="0" t="0" r="0" b="0"/>
          <a:pathLst>
            <a:path>
              <a:moveTo>
                <a:pt x="0" y="11381"/>
              </a:moveTo>
              <a:lnTo>
                <a:pt x="1049559" y="1138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4658270" y="1718849"/>
        <a:ext cx="52477" cy="52477"/>
      </dsp:txXfrm>
    </dsp:sp>
    <dsp:sp modelId="{D684B76C-2467-46D4-98AC-A92DEEABF29C}">
      <dsp:nvSpPr>
        <dsp:cNvPr id="0" name=""/>
        <dsp:cNvSpPr/>
      </dsp:nvSpPr>
      <dsp:spPr>
        <a:xfrm>
          <a:off x="5138371" y="1665898"/>
          <a:ext cx="1370541" cy="68527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CA" sz="1500" kern="1200" dirty="0"/>
            <a:t>Energy Use</a:t>
          </a:r>
        </a:p>
      </dsp:txBody>
      <dsp:txXfrm>
        <a:off x="5158442" y="1685969"/>
        <a:ext cx="1330399" cy="645128"/>
      </dsp:txXfrm>
    </dsp:sp>
    <dsp:sp modelId="{F5831CB2-9034-4D9B-BFED-64B837A11271}">
      <dsp:nvSpPr>
        <dsp:cNvPr id="0" name=""/>
        <dsp:cNvSpPr/>
      </dsp:nvSpPr>
      <dsp:spPr>
        <a:xfrm rot="935152">
          <a:off x="1973257" y="3116888"/>
          <a:ext cx="2689465" cy="22763"/>
        </a:xfrm>
        <a:custGeom>
          <a:avLst/>
          <a:gdLst/>
          <a:ahLst/>
          <a:cxnLst/>
          <a:rect l="0" t="0" r="0" b="0"/>
          <a:pathLst>
            <a:path>
              <a:moveTo>
                <a:pt x="0" y="11381"/>
              </a:moveTo>
              <a:lnTo>
                <a:pt x="2689465" y="1138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CA" sz="1000" kern="1200"/>
        </a:p>
      </dsp:txBody>
      <dsp:txXfrm>
        <a:off x="3250753" y="3061033"/>
        <a:ext cx="134473" cy="134473"/>
      </dsp:txXfrm>
    </dsp:sp>
    <dsp:sp modelId="{02C4930B-E000-47ED-A05E-DDF000FA26FE}">
      <dsp:nvSpPr>
        <dsp:cNvPr id="0" name=""/>
        <dsp:cNvSpPr/>
      </dsp:nvSpPr>
      <dsp:spPr>
        <a:xfrm>
          <a:off x="4613275" y="3146940"/>
          <a:ext cx="1370541" cy="68527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CA" sz="1500" kern="1200" dirty="0"/>
            <a:t>Smart Device Data</a:t>
          </a:r>
        </a:p>
      </dsp:txBody>
      <dsp:txXfrm>
        <a:off x="4633346" y="3167011"/>
        <a:ext cx="1330399" cy="645128"/>
      </dsp:txXfrm>
    </dsp:sp>
    <dsp:sp modelId="{3424D78A-BC95-4ACE-8FC2-D77D3305EB01}">
      <dsp:nvSpPr>
        <dsp:cNvPr id="0" name=""/>
        <dsp:cNvSpPr/>
      </dsp:nvSpPr>
      <dsp:spPr>
        <a:xfrm rot="19237367">
          <a:off x="5714411" y="2725300"/>
          <a:ext cx="2373473" cy="22763"/>
        </a:xfrm>
        <a:custGeom>
          <a:avLst/>
          <a:gdLst/>
          <a:ahLst/>
          <a:cxnLst/>
          <a:rect l="0" t="0" r="0" b="0"/>
          <a:pathLst>
            <a:path>
              <a:moveTo>
                <a:pt x="0" y="11381"/>
              </a:moveTo>
              <a:lnTo>
                <a:pt x="2373473" y="1138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CA" sz="900" kern="1200"/>
        </a:p>
      </dsp:txBody>
      <dsp:txXfrm>
        <a:off x="6841811" y="2677345"/>
        <a:ext cx="118673" cy="118673"/>
      </dsp:txXfrm>
    </dsp:sp>
    <dsp:sp modelId="{9B96D1D5-8379-4555-9A92-07968588577E}">
      <dsp:nvSpPr>
        <dsp:cNvPr id="0" name=""/>
        <dsp:cNvSpPr/>
      </dsp:nvSpPr>
      <dsp:spPr>
        <a:xfrm>
          <a:off x="7818479" y="1641153"/>
          <a:ext cx="1370541" cy="68527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CA" sz="1500" kern="1200" dirty="0"/>
            <a:t>Benchmarking</a:t>
          </a:r>
        </a:p>
      </dsp:txBody>
      <dsp:txXfrm>
        <a:off x="7838550" y="1661224"/>
        <a:ext cx="1330399" cy="645128"/>
      </dsp:txXfrm>
    </dsp:sp>
    <dsp:sp modelId="{31520916-5283-44B7-9B07-BB16161AA22E}">
      <dsp:nvSpPr>
        <dsp:cNvPr id="0" name=""/>
        <dsp:cNvSpPr/>
      </dsp:nvSpPr>
      <dsp:spPr>
        <a:xfrm rot="20292748">
          <a:off x="5913248" y="3111519"/>
          <a:ext cx="1975800" cy="22763"/>
        </a:xfrm>
        <a:custGeom>
          <a:avLst/>
          <a:gdLst/>
          <a:ahLst/>
          <a:cxnLst/>
          <a:rect l="0" t="0" r="0" b="0"/>
          <a:pathLst>
            <a:path>
              <a:moveTo>
                <a:pt x="0" y="11381"/>
              </a:moveTo>
              <a:lnTo>
                <a:pt x="1975800" y="1138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CA" sz="700" kern="1200"/>
        </a:p>
      </dsp:txBody>
      <dsp:txXfrm>
        <a:off x="6851753" y="3073506"/>
        <a:ext cx="98790" cy="98790"/>
      </dsp:txXfrm>
    </dsp:sp>
    <dsp:sp modelId="{8C5AA103-C937-4EC7-8E2E-2DFE013DBD54}">
      <dsp:nvSpPr>
        <dsp:cNvPr id="0" name=""/>
        <dsp:cNvSpPr/>
      </dsp:nvSpPr>
      <dsp:spPr>
        <a:xfrm>
          <a:off x="7818479" y="2413591"/>
          <a:ext cx="1370541" cy="68527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CA" sz="1500" kern="1200" dirty="0"/>
            <a:t>Energy Use Habits</a:t>
          </a:r>
        </a:p>
      </dsp:txBody>
      <dsp:txXfrm>
        <a:off x="7838550" y="2433662"/>
        <a:ext cx="1330399" cy="645128"/>
      </dsp:txXfrm>
    </dsp:sp>
    <dsp:sp modelId="{1B06FEE7-E4CE-4699-B4A4-8E8E252B80D0}">
      <dsp:nvSpPr>
        <dsp:cNvPr id="0" name=""/>
        <dsp:cNvSpPr/>
      </dsp:nvSpPr>
      <dsp:spPr>
        <a:xfrm rot="14651">
          <a:off x="5983809" y="3482103"/>
          <a:ext cx="1834678" cy="22763"/>
        </a:xfrm>
        <a:custGeom>
          <a:avLst/>
          <a:gdLst/>
          <a:ahLst/>
          <a:cxnLst/>
          <a:rect l="0" t="0" r="0" b="0"/>
          <a:pathLst>
            <a:path>
              <a:moveTo>
                <a:pt x="0" y="11381"/>
              </a:moveTo>
              <a:lnTo>
                <a:pt x="1834678" y="1138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CA" sz="600" kern="1200"/>
        </a:p>
      </dsp:txBody>
      <dsp:txXfrm>
        <a:off x="6855281" y="3447618"/>
        <a:ext cx="91733" cy="91733"/>
      </dsp:txXfrm>
    </dsp:sp>
    <dsp:sp modelId="{A187B2EA-678F-4376-B06F-661E13BA8D37}">
      <dsp:nvSpPr>
        <dsp:cNvPr id="0" name=""/>
        <dsp:cNvSpPr/>
      </dsp:nvSpPr>
      <dsp:spPr>
        <a:xfrm>
          <a:off x="7818479" y="3154759"/>
          <a:ext cx="1370541" cy="68527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CA" sz="1500" kern="1200" dirty="0"/>
            <a:t>Energy Retrofit Advice</a:t>
          </a:r>
        </a:p>
      </dsp:txBody>
      <dsp:txXfrm>
        <a:off x="7838550" y="3174830"/>
        <a:ext cx="1330399" cy="645128"/>
      </dsp:txXfrm>
    </dsp:sp>
    <dsp:sp modelId="{CD0AEBF8-CC4B-42EA-B818-BEFE44083209}">
      <dsp:nvSpPr>
        <dsp:cNvPr id="0" name=""/>
        <dsp:cNvSpPr/>
      </dsp:nvSpPr>
      <dsp:spPr>
        <a:xfrm rot="1389137">
          <a:off x="5900704" y="3883949"/>
          <a:ext cx="2063988" cy="22763"/>
        </a:xfrm>
        <a:custGeom>
          <a:avLst/>
          <a:gdLst/>
          <a:ahLst/>
          <a:cxnLst/>
          <a:rect l="0" t="0" r="0" b="0"/>
          <a:pathLst>
            <a:path>
              <a:moveTo>
                <a:pt x="0" y="11381"/>
              </a:moveTo>
              <a:lnTo>
                <a:pt x="2063988" y="1138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CA" sz="700" kern="1200"/>
        </a:p>
      </dsp:txBody>
      <dsp:txXfrm>
        <a:off x="6881098" y="3843732"/>
        <a:ext cx="103199" cy="103199"/>
      </dsp:txXfrm>
    </dsp:sp>
    <dsp:sp modelId="{C5B04F04-086F-4FEA-B581-BBF4550255E6}">
      <dsp:nvSpPr>
        <dsp:cNvPr id="0" name=""/>
        <dsp:cNvSpPr/>
      </dsp:nvSpPr>
      <dsp:spPr>
        <a:xfrm>
          <a:off x="7881579" y="3958452"/>
          <a:ext cx="1370541" cy="68527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CA" sz="1500" kern="1200" dirty="0"/>
            <a:t>Energy Waste</a:t>
          </a:r>
        </a:p>
      </dsp:txBody>
      <dsp:txXfrm>
        <a:off x="7901650" y="3978523"/>
        <a:ext cx="1330399" cy="645128"/>
      </dsp:txXfrm>
    </dsp:sp>
    <dsp:sp modelId="{EB15E56C-FBAA-47BD-98B8-0E9B22DEE4F6}">
      <dsp:nvSpPr>
        <dsp:cNvPr id="0" name=""/>
        <dsp:cNvSpPr/>
      </dsp:nvSpPr>
      <dsp:spPr>
        <a:xfrm rot="2359247">
          <a:off x="5700419" y="4271421"/>
          <a:ext cx="2503632" cy="22763"/>
        </a:xfrm>
        <a:custGeom>
          <a:avLst/>
          <a:gdLst/>
          <a:ahLst/>
          <a:cxnLst/>
          <a:rect l="0" t="0" r="0" b="0"/>
          <a:pathLst>
            <a:path>
              <a:moveTo>
                <a:pt x="0" y="11381"/>
              </a:moveTo>
              <a:lnTo>
                <a:pt x="2503632" y="1138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CA" sz="900" kern="1200"/>
        </a:p>
      </dsp:txBody>
      <dsp:txXfrm>
        <a:off x="6889644" y="4220213"/>
        <a:ext cx="125181" cy="125181"/>
      </dsp:txXfrm>
    </dsp:sp>
    <dsp:sp modelId="{555BB7C3-140B-47AE-A5EF-37A52D3FC877}">
      <dsp:nvSpPr>
        <dsp:cNvPr id="0" name=""/>
        <dsp:cNvSpPr/>
      </dsp:nvSpPr>
      <dsp:spPr>
        <a:xfrm>
          <a:off x="7920653" y="4733396"/>
          <a:ext cx="1370541" cy="68527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CA" sz="1500" kern="1200" dirty="0"/>
            <a:t>Fault Detection</a:t>
          </a:r>
        </a:p>
      </dsp:txBody>
      <dsp:txXfrm>
        <a:off x="7940724" y="4753467"/>
        <a:ext cx="1330399" cy="64512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11/13/2020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E8BFE-F454-44CF-A2A9-F0A1EE63C1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3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E8BFE-F454-44CF-A2A9-F0A1EE63C1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7097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The image shows a person standing in front of a stylized home energy management console that allows her to see and control how electrical devices in the home are being used, such as solar photovoltaic panels, electric vehicles, energy storage, and appliances. The home energy management console also shows the amount of power being used throughout the day. Figure 12 depicts a future scenario where electricity customers have greater choice and control over how they use power.</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E8BFE-F454-44CF-A2A9-F0A1EE63C1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7389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E8BFE-F454-44CF-A2A9-F0A1EE63C1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6058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lnSpc>
                <a:spcPct val="120000"/>
              </a:lnSpc>
              <a:buFont typeface="Arial" panose="020B0604020202020204" pitchFamily="34" charset="0"/>
              <a:buNone/>
            </a:pPr>
            <a:r>
              <a:rPr lang="en-CA" b="1" dirty="0"/>
              <a:t> Here is what we are known for</a:t>
            </a:r>
          </a:p>
          <a:p>
            <a:pPr marL="174708" indent="-174708">
              <a:lnSpc>
                <a:spcPct val="120000"/>
              </a:lnSpc>
              <a:buFont typeface="Arial" panose="020B0604020202020204" pitchFamily="34" charset="0"/>
              <a:buChar char="•"/>
            </a:pPr>
            <a:endParaRPr lang="en-CA" b="1" dirty="0"/>
          </a:p>
          <a:p>
            <a:pPr marL="174708" indent="-174708">
              <a:lnSpc>
                <a:spcPct val="120000"/>
              </a:lnSpc>
              <a:buFont typeface="Arial" panose="020B0604020202020204" pitchFamily="34" charset="0"/>
              <a:buChar char="•"/>
            </a:pPr>
            <a:r>
              <a:rPr lang="en-CA" b="1" dirty="0"/>
              <a:t>Develop, validate </a:t>
            </a:r>
            <a:r>
              <a:rPr lang="en-CA" b="1" dirty="0">
                <a:solidFill>
                  <a:srgbClr val="FF0000"/>
                </a:solidFill>
              </a:rPr>
              <a:t>and de-risk </a:t>
            </a:r>
            <a:r>
              <a:rPr lang="en-CA" b="1" dirty="0"/>
              <a:t>technologies </a:t>
            </a:r>
            <a:endParaRPr lang="en-CA" b="0" dirty="0"/>
          </a:p>
          <a:p>
            <a:pPr marL="174708" indent="-174708">
              <a:buFont typeface="Arial" panose="020B0604020202020204" pitchFamily="34" charset="0"/>
              <a:buChar char="•"/>
            </a:pPr>
            <a:r>
              <a:rPr lang="en-US" b="1" dirty="0"/>
              <a:t>Decrease time to market for innovative technologies</a:t>
            </a:r>
          </a:p>
          <a:p>
            <a:pPr marL="174708" indent="-174708">
              <a:buFont typeface="Arial" panose="020B0604020202020204" pitchFamily="34" charset="0"/>
              <a:buChar char="•"/>
            </a:pPr>
            <a:r>
              <a:rPr lang="en-US" b="1" dirty="0"/>
              <a:t>Looke</a:t>
            </a:r>
            <a:r>
              <a:rPr lang="en-US" b="1" baseline="0" dirty="0"/>
              <a:t>d to as an Independent third party to measure, validate and authenticate</a:t>
            </a:r>
          </a:p>
          <a:p>
            <a:pPr marL="0" indent="0">
              <a:buFont typeface="Arial" panose="020B0604020202020204" pitchFamily="34" charset="0"/>
              <a:buNone/>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923DFE-EF54-48A3-BB1C-DC8420BAB561}"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0824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traditional</a:t>
            </a:r>
            <a:r>
              <a:rPr lang="en-US" baseline="0" dirty="0"/>
              <a:t> electricity grid is undergoing a major transformation.  In the traditional grid the electrons move only in one direction- from generating stations to be used in in buildings,  city and transport infrastructure, mines, and factories, etc.  The current trend of increasing penetration of embedded generation from renewable resources like wind and solar and connected loads enabled by smart thermostats are posing new challenges for utilities companies causing them to seek new technological solutions and economic models for the future.  The advances in communication technologies and falling prices have made now possible for utility companies to access and control connected loads in buildings through smart thermostats.  This presentation provides an overview of smart grid pilot studies …. .</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BDCAC9-656E-44D4-A4E0-697FA80202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4301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600" b="0" dirty="0">
                <a:latin typeface="Calibri" panose="020F0502020204030204" pitchFamily="34" charset="0"/>
                <a:cs typeface="Calibri" panose="020F0502020204030204" pitchFamily="34" charset="0"/>
              </a:rPr>
              <a:t>Smart controls can reduce demand charges and energy bills</a:t>
            </a:r>
          </a:p>
          <a:p>
            <a:pPr marL="285750" indent="-285750">
              <a:spcBef>
                <a:spcPts val="600"/>
              </a:spcBef>
              <a:buFont typeface="Arial" panose="020B0604020202020204" pitchFamily="34" charset="0"/>
              <a:buChar char="•"/>
            </a:pPr>
            <a:r>
              <a:rPr lang="en-CA" sz="1600" b="0" dirty="0">
                <a:latin typeface="Calibri" panose="020F0502020204030204" pitchFamily="34" charset="0"/>
                <a:cs typeface="Calibri" panose="020F0502020204030204" pitchFamily="34" charset="0"/>
              </a:rPr>
              <a:t>Smart Controls have the potential to save energy costs by reducing energy use during the peak hours</a:t>
            </a:r>
          </a:p>
          <a:p>
            <a:pPr marL="514350" lvl="2" indent="-285750"/>
            <a:r>
              <a:rPr lang="en-CA" sz="1600" dirty="0">
                <a:solidFill>
                  <a:schemeClr val="bg2">
                    <a:lumMod val="90000"/>
                    <a:lumOff val="10000"/>
                  </a:schemeClr>
                </a:solidFill>
                <a:latin typeface="Calibri" panose="020F0502020204030204" pitchFamily="34" charset="0"/>
                <a:cs typeface="Calibri" panose="020F0502020204030204" pitchFamily="34" charset="0"/>
              </a:rPr>
              <a:t>In certain regions utilities provide incentives for peak demand reduction</a:t>
            </a:r>
            <a:endParaRPr lang="en-CA" sz="1600" b="0" dirty="0">
              <a:solidFill>
                <a:schemeClr val="bg2">
                  <a:lumMod val="90000"/>
                  <a:lumOff val="10000"/>
                </a:schemeClr>
              </a:solidFill>
              <a:latin typeface="Calibri" panose="020F0502020204030204" pitchFamily="34" charset="0"/>
              <a:cs typeface="Calibri" panose="020F0502020204030204" pitchFamily="34" charset="0"/>
            </a:endParaRPr>
          </a:p>
          <a:p>
            <a:pPr marL="285750" indent="-285750">
              <a:spcBef>
                <a:spcPts val="600"/>
              </a:spcBef>
              <a:buFont typeface="Arial" panose="020B0604020202020204" pitchFamily="34" charset="0"/>
              <a:buChar char="•"/>
            </a:pPr>
            <a:r>
              <a:rPr lang="en-CA" sz="1600" b="0" dirty="0">
                <a:latin typeface="Calibri" panose="020F0502020204030204" pitchFamily="34" charset="0"/>
                <a:cs typeface="Calibri" panose="020F0502020204030204" pitchFamily="34" charset="0"/>
              </a:rPr>
              <a:t>Potential to design and operate buildings for rate structures to reduce energy bills (e.g. thermal storage, thermostat </a:t>
            </a:r>
            <a:r>
              <a:rPr lang="en-CA" sz="1600" b="0" dirty="0" err="1">
                <a:latin typeface="Calibri" panose="020F0502020204030204" pitchFamily="34" charset="0"/>
                <a:cs typeface="Calibri" panose="020F0502020204030204" pitchFamily="34" charset="0"/>
              </a:rPr>
              <a:t>setpoint</a:t>
            </a:r>
            <a:r>
              <a:rPr lang="en-CA" sz="1600" b="0" dirty="0">
                <a:latin typeface="Calibri" panose="020F0502020204030204" pitchFamily="34" charset="0"/>
                <a:cs typeface="Calibri" panose="020F0502020204030204" pitchFamily="34" charset="0"/>
              </a:rPr>
              <a:t> adjustment, etc.)</a:t>
            </a:r>
          </a:p>
          <a:p>
            <a:pPr marL="285750" indent="-285750">
              <a:buFont typeface="Arial" panose="020B0604020202020204" pitchFamily="34" charset="0"/>
              <a:buChar char="•"/>
            </a:pPr>
            <a:endParaRPr lang="en-CA" sz="2000" b="0" dirty="0">
              <a:latin typeface="Calibri" panose="020F0502020204030204" pitchFamily="34" charset="0"/>
              <a:cs typeface="Calibri" panose="020F0502020204030204" pitchFamily="34" charset="0"/>
            </a:endParaRPr>
          </a:p>
          <a:p>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E8BFE-F454-44CF-A2A9-F0A1EE63C1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0724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E8BFE-F454-44CF-A2A9-F0A1EE63C1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4092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dirty="0">
                <a:solidFill>
                  <a:schemeClr val="tx1"/>
                </a:solidFill>
                <a:effectLst/>
                <a:latin typeface="+mn-lt"/>
                <a:ea typeface="+mn-ea"/>
                <a:cs typeface="+mn-cs"/>
              </a:rPr>
              <a:t>Comparing the average load on the equivalent baseline days to that of the intervention days for Group A. The solid red line represents the load for an average of six intervention days for Group A and the blue line represents the equivalent baseline day which is the average of six days (12-Jan, 18-Jan, 9-Feb, 10-Feb, 16-Feb, 19-Feb)</a:t>
            </a:r>
            <a:endParaRPr lang="en-CA" sz="1200" b="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E8BFE-F454-44CF-A2A9-F0A1EE63C1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3235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a:t>
            </a:r>
            <a:r>
              <a:rPr lang="en-US" baseline="0" dirty="0"/>
              <a:t> in three regions</a:t>
            </a:r>
          </a:p>
          <a:p>
            <a:endParaRPr lang="en-US" baseline="0" dirty="0"/>
          </a:p>
          <a:p>
            <a:r>
              <a:rPr lang="en-CA" sz="1200" kern="1200" dirty="0">
                <a:solidFill>
                  <a:schemeClr val="tx1"/>
                </a:solidFill>
                <a:effectLst/>
                <a:latin typeface="+mn-lt"/>
                <a:ea typeface="+mn-ea"/>
                <a:cs typeface="+mn-cs"/>
              </a:rPr>
              <a:t>KV 29,886</a:t>
            </a:r>
          </a:p>
          <a:p>
            <a:r>
              <a:rPr lang="en-CA" sz="1200" kern="1200" dirty="0">
                <a:solidFill>
                  <a:schemeClr val="tx1"/>
                </a:solidFill>
                <a:effectLst/>
                <a:latin typeface="+mn-lt"/>
                <a:ea typeface="+mn-ea"/>
                <a:cs typeface="+mn-cs"/>
              </a:rPr>
              <a:t>Fredericton 56,224</a:t>
            </a:r>
          </a:p>
          <a:p>
            <a:r>
              <a:rPr lang="en-CA" sz="1200" kern="1200" dirty="0">
                <a:solidFill>
                  <a:schemeClr val="tx1"/>
                </a:solidFill>
                <a:effectLst/>
                <a:latin typeface="+mn-lt"/>
                <a:ea typeface="+mn-ea"/>
                <a:cs typeface="+mn-cs"/>
              </a:rPr>
              <a:t>Moncton 64,128</a:t>
            </a:r>
          </a:p>
          <a:p>
            <a:endParaRPr lang="en-US" dirty="0"/>
          </a:p>
          <a:p>
            <a:r>
              <a:rPr lang="en-US" dirty="0"/>
              <a:t>The distribution</a:t>
            </a:r>
            <a:r>
              <a:rPr lang="en-US" baseline="0" dirty="0"/>
              <a:t> of homes in three regions was </a:t>
            </a:r>
            <a:r>
              <a:rPr lang="en-US" baseline="0" dirty="0" err="1"/>
              <a:t>intented</a:t>
            </a:r>
            <a:r>
              <a:rPr lang="en-US" baseline="0" dirty="0"/>
              <a:t> to balance the electrician’s load and was not proportion to the population</a:t>
            </a:r>
          </a:p>
          <a:p>
            <a:endParaRPr lang="en-US" baseline="0" dirty="0"/>
          </a:p>
          <a:p>
            <a:r>
              <a:rPr lang="en-US" baseline="0" dirty="0"/>
              <a:t>The pilot received 300 mini-split applications! Which makes sense given that 1:3 homes in NB have mini-splits.</a:t>
            </a:r>
          </a:p>
          <a:p>
            <a:endParaRPr lang="en-US" dirty="0"/>
          </a:p>
          <a:p>
            <a:r>
              <a:rPr lang="en-US" dirty="0"/>
              <a:t>133 </a:t>
            </a:r>
            <a:r>
              <a:rPr lang="en-US" dirty="0" err="1"/>
              <a:t>Sequentric</a:t>
            </a:r>
            <a:r>
              <a:rPr lang="en-US" dirty="0"/>
              <a:t> devices</a:t>
            </a:r>
            <a:r>
              <a:rPr lang="en-US" baseline="0" dirty="0"/>
              <a:t> were available at the start of the project</a:t>
            </a:r>
          </a:p>
          <a:p>
            <a:endParaRPr lang="en-US" dirty="0"/>
          </a:p>
          <a:p>
            <a:r>
              <a:rPr lang="en-US" sz="1200" kern="1200" dirty="0">
                <a:solidFill>
                  <a:schemeClr val="tx1"/>
                </a:solidFill>
                <a:effectLst/>
                <a:latin typeface="+mn-lt"/>
                <a:ea typeface="+mn-ea"/>
                <a:cs typeface="+mn-cs"/>
              </a:rPr>
              <a:t>City of Fredericton: Fredericton CDA CS (45°55'13.000" N 66°36'32.010" W)</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Moncton: MONCTON INTL A (46°06'44.000" N, 64°40'43.000" W)</a:t>
            </a:r>
            <a:endParaRPr lang="en-CA"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Kennebecasis</a:t>
            </a:r>
            <a:r>
              <a:rPr lang="en-US" sz="1200" kern="1200" dirty="0">
                <a:solidFill>
                  <a:schemeClr val="tx1"/>
                </a:solidFill>
                <a:effectLst/>
                <a:latin typeface="+mn-lt"/>
                <a:ea typeface="+mn-ea"/>
                <a:cs typeface="+mn-cs"/>
              </a:rPr>
              <a:t>: SAINT JOHN A (45°18'58.000" N 65°53'24.000" W)</a:t>
            </a:r>
            <a:endParaRPr lang="en-CA" sz="1200" kern="1200" dirty="0">
              <a:solidFill>
                <a:schemeClr val="tx1"/>
              </a:solidFill>
              <a:effectLst/>
              <a:latin typeface="+mn-lt"/>
              <a:ea typeface="+mn-ea"/>
              <a:cs typeface="+mn-cs"/>
            </a:endParaRPr>
          </a:p>
          <a:p>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BDCAC9-656E-44D4-A4E0-697FA80202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8670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E8BFE-F454-44CF-A2A9-F0A1EE63C1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710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E8BFE-F454-44CF-A2A9-F0A1EE63C1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8108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wmf"/></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1.xml"/><Relationship Id="rId7" Type="http://schemas.openxmlformats.org/officeDocument/2006/relationships/slideMaster" Target="../slideMasters/slideMaster3.xml"/><Relationship Id="rId2" Type="http://schemas.openxmlformats.org/officeDocument/2006/relationships/customXml" Target="../../customXml/item4.xml"/><Relationship Id="rId1" Type="http://schemas.openxmlformats.org/officeDocument/2006/relationships/vmlDrawing" Target="../drawings/vmlDrawing1.v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9" Type="http://schemas.openxmlformats.org/officeDocument/2006/relationships/image" Target="../media/image17.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solidFill>
                  <a:schemeClr val="tx1"/>
                </a:solidFill>
                <a:latin typeface="Montserrat Light" charset="0"/>
              </a:defRPr>
            </a:lvl1pPr>
          </a:lstStyle>
          <a:p>
            <a:r>
              <a:rPr lang="en-US" dirty="0"/>
              <a:t>Click to edit Master title style</a:t>
            </a:r>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15" name="Picture 14">
            <a:extLst>
              <a:ext uri="{FF2B5EF4-FFF2-40B4-BE49-F238E27FC236}">
                <a16:creationId xmlns:a16="http://schemas.microsoft.com/office/drawing/2014/main" id="{7B275C16-FC74-442C-8007-1C833F80D831}"/>
              </a:ext>
            </a:extLst>
          </p:cNvPr>
          <p:cNvPicPr>
            <a:picLocks noChangeAspect="1"/>
          </p:cNvPicPr>
          <p:nvPr userDrawn="1"/>
        </p:nvPicPr>
        <p:blipFill rotWithShape="1">
          <a:blip r:embed="rId4"/>
          <a:srcRect r="41644"/>
          <a:stretch/>
        </p:blipFill>
        <p:spPr>
          <a:xfrm>
            <a:off x="872840" y="498889"/>
            <a:ext cx="4721626" cy="1357499"/>
          </a:xfrm>
          <a:prstGeom prst="rect">
            <a:avLst/>
          </a:prstGeom>
        </p:spPr>
      </p:pic>
      <p:sp>
        <p:nvSpPr>
          <p:cNvPr id="17" name="Footer Placeholder 3">
            <a:extLst>
              <a:ext uri="{FF2B5EF4-FFF2-40B4-BE49-F238E27FC236}">
                <a16:creationId xmlns:a16="http://schemas.microsoft.com/office/drawing/2014/main" id="{09403CD3-73B7-4C73-B45B-3E3F6B817136}"/>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 (CABA)</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04154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276121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494932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021342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011742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38409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821476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e 1">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7" name="Slide Number Placeholder 5">
            <a:extLst>
              <a:ext uri="{FF2B5EF4-FFF2-40B4-BE49-F238E27FC236}">
                <a16:creationId xmlns:a16="http://schemas.microsoft.com/office/drawing/2014/main" id="{98D6F8ED-E774-4B23-8842-A836F41B6F88}"/>
              </a:ext>
            </a:extLst>
          </p:cNvPr>
          <p:cNvSpPr>
            <a:spLocks noGrp="1"/>
          </p:cNvSpPr>
          <p:nvPr>
            <p:ph type="sldNum" sz="quarter" idx="13"/>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2884212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Base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83945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Base 3">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a:prstGeom prst="rect">
            <a:avLst/>
          </a:prstGeo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a:prstGeom prst="rect">
            <a:avLst/>
          </a:prstGeo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6584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solidFill>
                  <a:schemeClr val="tx1"/>
                </a:solidFill>
                <a:latin typeface="Montserrat Light" charset="0"/>
              </a:defRPr>
            </a:lvl1pPr>
          </a:lstStyle>
          <a:p>
            <a:r>
              <a:rPr lang="en-US" dirty="0"/>
              <a:t>Click to edit Master title style</a:t>
            </a:r>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8" name="Picture 7">
            <a:extLst>
              <a:ext uri="{FF2B5EF4-FFF2-40B4-BE49-F238E27FC236}">
                <a16:creationId xmlns:a16="http://schemas.microsoft.com/office/drawing/2014/main" id="{C2B606E0-CE49-4863-81C4-545894416E9C}"/>
              </a:ext>
            </a:extLst>
          </p:cNvPr>
          <p:cNvPicPr>
            <a:picLocks noChangeAspect="1"/>
          </p:cNvPicPr>
          <p:nvPr userDrawn="1"/>
        </p:nvPicPr>
        <p:blipFill rotWithShape="1">
          <a:blip r:embed="rId3"/>
          <a:srcRect r="40404"/>
          <a:stretch/>
        </p:blipFill>
        <p:spPr>
          <a:xfrm>
            <a:off x="858983" y="495302"/>
            <a:ext cx="1634835" cy="685800"/>
          </a:xfrm>
          <a:prstGeom prst="rect">
            <a:avLst/>
          </a:prstGeom>
        </p:spPr>
      </p:pic>
      <p:sp>
        <p:nvSpPr>
          <p:cNvPr id="10" name="Footer Placeholder 3">
            <a:extLst>
              <a:ext uri="{FF2B5EF4-FFF2-40B4-BE49-F238E27FC236}">
                <a16:creationId xmlns:a16="http://schemas.microsoft.com/office/drawing/2014/main" id="{915A414C-E130-42D6-BDED-5BBE832C0C8C}"/>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 (CABA)</a:t>
            </a:r>
          </a:p>
        </p:txBody>
      </p:sp>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a:prstGeom prst="rect">
            <a:avLst/>
          </a:prstGeo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23299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 Column Header">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230718" y="1924051"/>
            <a:ext cx="11669183" cy="4116916"/>
          </a:xfrm>
          <a:prstGeom prst="rect">
            <a:avLst/>
          </a:prstGeom>
        </p:spPr>
        <p:txBody>
          <a:bodyPr/>
          <a:lstStyle>
            <a:lvl1pPr>
              <a:defRPr sz="2133">
                <a:solidFill>
                  <a:srgbClr val="7F7F7F"/>
                </a:solidFill>
                <a:latin typeface="Arial"/>
                <a:cs typeface="Arial"/>
              </a:defRPr>
            </a:lvl1pPr>
            <a:lvl2pPr marL="461422" indent="-457189">
              <a:buClr>
                <a:srgbClr val="00AEB2"/>
              </a:buClr>
              <a:defRPr sz="2133">
                <a:solidFill>
                  <a:srgbClr val="7F7F7F"/>
                </a:solidFill>
                <a:latin typeface="Arial"/>
                <a:cs typeface="Arial"/>
              </a:defRPr>
            </a:lvl2pPr>
            <a:lvl3pPr marL="1217054" indent="-457189">
              <a:buClr>
                <a:srgbClr val="F68A1E"/>
              </a:buClr>
              <a:defRPr sz="2133">
                <a:solidFill>
                  <a:srgbClr val="7F7F7F"/>
                </a:solidFill>
                <a:latin typeface="Arial"/>
                <a:cs typeface="Arial"/>
              </a:defRPr>
            </a:lvl3pPr>
            <a:lvl4pPr marL="1826638" indent="-457189">
              <a:buClr>
                <a:srgbClr val="00707E"/>
              </a:buClr>
              <a:defRPr sz="2133">
                <a:solidFill>
                  <a:srgbClr val="7F7F7F"/>
                </a:solidFill>
                <a:latin typeface="Arial"/>
                <a:cs typeface="Arial"/>
              </a:defRPr>
            </a:lvl4pPr>
            <a:lvl5pPr marL="2446805" indent="-457189">
              <a:buClr>
                <a:srgbClr val="F0B323"/>
              </a:buClr>
              <a:defRPr sz="2133">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1"/>
          <p:cNvSpPr>
            <a:spLocks noGrp="1"/>
          </p:cNvSpPr>
          <p:nvPr>
            <p:ph type="body" sz="quarter" idx="12" hasCustomPrompt="1"/>
          </p:nvPr>
        </p:nvSpPr>
        <p:spPr>
          <a:xfrm>
            <a:off x="230718" y="1259418"/>
            <a:ext cx="11669183" cy="664633"/>
          </a:xfrm>
          <a:prstGeom prst="rect">
            <a:avLst/>
          </a:prstGeom>
        </p:spPr>
        <p:txBody>
          <a:bodyPr vert="horz"/>
          <a:lstStyle>
            <a:lvl1pPr>
              <a:defRPr sz="3200" baseline="0">
                <a:solidFill>
                  <a:srgbClr val="F05A22"/>
                </a:solidFill>
                <a:latin typeface="Arial"/>
                <a:cs typeface="Arial"/>
              </a:defRPr>
            </a:lvl1pPr>
          </a:lstStyle>
          <a:p>
            <a:pPr lvl="0"/>
            <a:r>
              <a:rPr lang="en-US" dirty="0"/>
              <a:t>Click to Enter Header</a:t>
            </a:r>
          </a:p>
        </p:txBody>
      </p:sp>
      <p:sp>
        <p:nvSpPr>
          <p:cNvPr id="8" name="Text Placeholder 7"/>
          <p:cNvSpPr>
            <a:spLocks noGrp="1"/>
          </p:cNvSpPr>
          <p:nvPr>
            <p:ph type="body" sz="quarter" idx="13" hasCustomPrompt="1"/>
          </p:nvPr>
        </p:nvSpPr>
        <p:spPr>
          <a:xfrm>
            <a:off x="298451" y="278651"/>
            <a:ext cx="8252883" cy="483348"/>
          </a:xfrm>
          <a:prstGeom prst="rect">
            <a:avLst/>
          </a:prstGeom>
        </p:spPr>
        <p:txBody>
          <a:bodyPr vert="horz"/>
          <a:lstStyle>
            <a:lvl1pPr>
              <a:defRPr sz="1867" b="1" spc="267" baseline="0">
                <a:solidFill>
                  <a:srgbClr val="FFFFFF"/>
                </a:solidFill>
                <a:latin typeface="Arial"/>
                <a:cs typeface="Arial"/>
              </a:defRPr>
            </a:lvl1pPr>
            <a:lvl2pPr>
              <a:defRPr sz="1467" b="1">
                <a:solidFill>
                  <a:srgbClr val="FFFFFF"/>
                </a:solidFill>
                <a:latin typeface="Helvetica"/>
                <a:cs typeface="Helvetica"/>
              </a:defRPr>
            </a:lvl2pPr>
            <a:lvl3pPr>
              <a:defRPr sz="1467" b="1">
                <a:solidFill>
                  <a:srgbClr val="FFFFFF"/>
                </a:solidFill>
                <a:latin typeface="Helvetica"/>
                <a:cs typeface="Helvetica"/>
              </a:defRPr>
            </a:lvl3pPr>
            <a:lvl4pPr>
              <a:defRPr sz="1467" b="1">
                <a:solidFill>
                  <a:srgbClr val="FFFFFF"/>
                </a:solidFill>
                <a:latin typeface="Helvetica"/>
                <a:cs typeface="Helvetica"/>
              </a:defRPr>
            </a:lvl4pPr>
            <a:lvl5pPr>
              <a:defRPr sz="1467" b="1">
                <a:solidFill>
                  <a:srgbClr val="FFFFFF"/>
                </a:solidFill>
                <a:latin typeface="Helvetica"/>
                <a:cs typeface="Helvetica"/>
              </a:defRPr>
            </a:lvl5pPr>
          </a:lstStyle>
          <a:p>
            <a:pPr lvl="0"/>
            <a:r>
              <a:rPr lang="en-US" dirty="0"/>
              <a:t>CLICK TO ENTER PRESENTATION OR SECTION TITLE</a:t>
            </a:r>
          </a:p>
        </p:txBody>
      </p:sp>
      <p:sp>
        <p:nvSpPr>
          <p:cNvPr id="6" name="Slide Number Placeholder 5">
            <a:extLst>
              <a:ext uri="{FF2B5EF4-FFF2-40B4-BE49-F238E27FC236}">
                <a16:creationId xmlns:a16="http://schemas.microsoft.com/office/drawing/2014/main" id="{EE135D95-A65F-4CE6-9FA9-017EFC4C9C5E}"/>
              </a:ext>
            </a:extLst>
          </p:cNvPr>
          <p:cNvSpPr>
            <a:spLocks noGrp="1"/>
          </p:cNvSpPr>
          <p:nvPr>
            <p:ph type="sldNum" sz="quarter" idx="14"/>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206939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B09EC-FDE2-7D4E-8B2D-52B0F2E585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EF99E5-7E32-9A47-B74F-F7284A2967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F29A24-FE9F-AA41-A5FD-63870255D4DA}"/>
              </a:ext>
            </a:extLst>
          </p:cNvPr>
          <p:cNvSpPr>
            <a:spLocks noGrp="1"/>
          </p:cNvSpPr>
          <p:nvPr>
            <p:ph type="dt" sz="half" idx="10"/>
          </p:nvPr>
        </p:nvSpPr>
        <p:spPr/>
        <p:txBody>
          <a:bodyPr/>
          <a:lstStyle/>
          <a:p>
            <a:fld id="{1FD52116-DFA6-3E4D-BF4F-C458E1BCDB65}" type="datetimeFigureOut">
              <a:rPr lang="en-US" smtClean="0"/>
              <a:t>11/15/2020</a:t>
            </a:fld>
            <a:endParaRPr lang="en-US"/>
          </a:p>
        </p:txBody>
      </p:sp>
      <p:sp>
        <p:nvSpPr>
          <p:cNvPr id="5" name="Footer Placeholder 4">
            <a:extLst>
              <a:ext uri="{FF2B5EF4-FFF2-40B4-BE49-F238E27FC236}">
                <a16:creationId xmlns:a16="http://schemas.microsoft.com/office/drawing/2014/main" id="{D4111679-FADE-114C-9207-EBC99D66F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51BFDB-68CF-D945-8FFD-74F7A57D5CE5}"/>
              </a:ext>
            </a:extLst>
          </p:cNvPr>
          <p:cNvSpPr>
            <a:spLocks noGrp="1"/>
          </p:cNvSpPr>
          <p:nvPr>
            <p:ph type="sldNum" sz="quarter" idx="12"/>
          </p:nvPr>
        </p:nvSpPr>
        <p:spPr/>
        <p:txBody>
          <a:bodyPr/>
          <a:lstStyle/>
          <a:p>
            <a:fld id="{ED937B88-43F9-FB47-925C-58738E9A4816}" type="slidenum">
              <a:rPr lang="en-US" smtClean="0"/>
              <a:t>‹#›</a:t>
            </a:fld>
            <a:endParaRPr lang="en-US"/>
          </a:p>
        </p:txBody>
      </p:sp>
    </p:spTree>
    <p:extLst>
      <p:ext uri="{BB962C8B-B14F-4D97-AF65-F5344CB8AC3E}">
        <p14:creationId xmlns:p14="http://schemas.microsoft.com/office/powerpoint/2010/main" val="2199880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8698-D229-A04A-B0C7-3DCBE471AA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B5FB0B-8642-D641-B26C-6A2229C8A1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BD559-95C4-F349-8183-946D5AD3E33E}"/>
              </a:ext>
            </a:extLst>
          </p:cNvPr>
          <p:cNvSpPr>
            <a:spLocks noGrp="1"/>
          </p:cNvSpPr>
          <p:nvPr>
            <p:ph type="dt" sz="half" idx="10"/>
          </p:nvPr>
        </p:nvSpPr>
        <p:spPr/>
        <p:txBody>
          <a:bodyPr/>
          <a:lstStyle/>
          <a:p>
            <a:fld id="{1FD52116-DFA6-3E4D-BF4F-C458E1BCDB65}" type="datetimeFigureOut">
              <a:rPr lang="en-US" smtClean="0"/>
              <a:t>11/15/2020</a:t>
            </a:fld>
            <a:endParaRPr lang="en-US"/>
          </a:p>
        </p:txBody>
      </p:sp>
      <p:sp>
        <p:nvSpPr>
          <p:cNvPr id="5" name="Footer Placeholder 4">
            <a:extLst>
              <a:ext uri="{FF2B5EF4-FFF2-40B4-BE49-F238E27FC236}">
                <a16:creationId xmlns:a16="http://schemas.microsoft.com/office/drawing/2014/main" id="{6C6597C2-4B95-074A-A013-7B2ABE813D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CEE00-730C-1A49-8C07-96D98F21AF03}"/>
              </a:ext>
            </a:extLst>
          </p:cNvPr>
          <p:cNvSpPr>
            <a:spLocks noGrp="1"/>
          </p:cNvSpPr>
          <p:nvPr>
            <p:ph type="sldNum" sz="quarter" idx="12"/>
          </p:nvPr>
        </p:nvSpPr>
        <p:spPr/>
        <p:txBody>
          <a:bodyPr/>
          <a:lstStyle/>
          <a:p>
            <a:fld id="{ED937B88-43F9-FB47-925C-58738E9A4816}" type="slidenum">
              <a:rPr lang="en-US" smtClean="0"/>
              <a:t>‹#›</a:t>
            </a:fld>
            <a:endParaRPr lang="en-US"/>
          </a:p>
        </p:txBody>
      </p:sp>
    </p:spTree>
    <p:extLst>
      <p:ext uri="{BB962C8B-B14F-4D97-AF65-F5344CB8AC3E}">
        <p14:creationId xmlns:p14="http://schemas.microsoft.com/office/powerpoint/2010/main" val="3236286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5C9DD-A654-9E40-8A0F-8BE7C02EA3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286736-9A07-C44B-8109-CA49EFF909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7424C4-1AFD-DB46-9917-F704EA284772}"/>
              </a:ext>
            </a:extLst>
          </p:cNvPr>
          <p:cNvSpPr>
            <a:spLocks noGrp="1"/>
          </p:cNvSpPr>
          <p:nvPr>
            <p:ph type="dt" sz="half" idx="10"/>
          </p:nvPr>
        </p:nvSpPr>
        <p:spPr/>
        <p:txBody>
          <a:bodyPr/>
          <a:lstStyle/>
          <a:p>
            <a:fld id="{1FD52116-DFA6-3E4D-BF4F-C458E1BCDB65}" type="datetimeFigureOut">
              <a:rPr lang="en-US" smtClean="0"/>
              <a:t>11/15/2020</a:t>
            </a:fld>
            <a:endParaRPr lang="en-US"/>
          </a:p>
        </p:txBody>
      </p:sp>
      <p:sp>
        <p:nvSpPr>
          <p:cNvPr id="5" name="Footer Placeholder 4">
            <a:extLst>
              <a:ext uri="{FF2B5EF4-FFF2-40B4-BE49-F238E27FC236}">
                <a16:creationId xmlns:a16="http://schemas.microsoft.com/office/drawing/2014/main" id="{9AE0377C-709F-0F46-98BC-B8AB2DCF9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C07E0-1454-774F-B309-0B9814BE0EA8}"/>
              </a:ext>
            </a:extLst>
          </p:cNvPr>
          <p:cNvSpPr>
            <a:spLocks noGrp="1"/>
          </p:cNvSpPr>
          <p:nvPr>
            <p:ph type="sldNum" sz="quarter" idx="12"/>
          </p:nvPr>
        </p:nvSpPr>
        <p:spPr/>
        <p:txBody>
          <a:bodyPr/>
          <a:lstStyle/>
          <a:p>
            <a:fld id="{ED937B88-43F9-FB47-925C-58738E9A4816}" type="slidenum">
              <a:rPr lang="en-US" smtClean="0"/>
              <a:t>‹#›</a:t>
            </a:fld>
            <a:endParaRPr lang="en-US"/>
          </a:p>
        </p:txBody>
      </p:sp>
    </p:spTree>
    <p:extLst>
      <p:ext uri="{BB962C8B-B14F-4D97-AF65-F5344CB8AC3E}">
        <p14:creationId xmlns:p14="http://schemas.microsoft.com/office/powerpoint/2010/main" val="3433942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F2F0-02B2-FC4A-9CB6-6326321E9F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727E95-C74D-9D45-8896-83E276B3B2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54AF99-1CAC-414E-9B0A-2AD1673AF4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F223BA-3E19-7244-8945-3D8C03655A58}"/>
              </a:ext>
            </a:extLst>
          </p:cNvPr>
          <p:cNvSpPr>
            <a:spLocks noGrp="1"/>
          </p:cNvSpPr>
          <p:nvPr>
            <p:ph type="dt" sz="half" idx="10"/>
          </p:nvPr>
        </p:nvSpPr>
        <p:spPr/>
        <p:txBody>
          <a:bodyPr/>
          <a:lstStyle/>
          <a:p>
            <a:fld id="{1FD52116-DFA6-3E4D-BF4F-C458E1BCDB65}" type="datetimeFigureOut">
              <a:rPr lang="en-US" smtClean="0"/>
              <a:t>11/15/2020</a:t>
            </a:fld>
            <a:endParaRPr lang="en-US"/>
          </a:p>
        </p:txBody>
      </p:sp>
      <p:sp>
        <p:nvSpPr>
          <p:cNvPr id="6" name="Footer Placeholder 5">
            <a:extLst>
              <a:ext uri="{FF2B5EF4-FFF2-40B4-BE49-F238E27FC236}">
                <a16:creationId xmlns:a16="http://schemas.microsoft.com/office/drawing/2014/main" id="{6245996A-D2DF-0A48-9003-9FD62439B4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265B18-ECBA-1342-ACE4-066EAABBE983}"/>
              </a:ext>
            </a:extLst>
          </p:cNvPr>
          <p:cNvSpPr>
            <a:spLocks noGrp="1"/>
          </p:cNvSpPr>
          <p:nvPr>
            <p:ph type="sldNum" sz="quarter" idx="12"/>
          </p:nvPr>
        </p:nvSpPr>
        <p:spPr/>
        <p:txBody>
          <a:bodyPr/>
          <a:lstStyle/>
          <a:p>
            <a:fld id="{ED937B88-43F9-FB47-925C-58738E9A4816}" type="slidenum">
              <a:rPr lang="en-US" smtClean="0"/>
              <a:t>‹#›</a:t>
            </a:fld>
            <a:endParaRPr lang="en-US"/>
          </a:p>
        </p:txBody>
      </p:sp>
    </p:spTree>
    <p:extLst>
      <p:ext uri="{BB962C8B-B14F-4D97-AF65-F5344CB8AC3E}">
        <p14:creationId xmlns:p14="http://schemas.microsoft.com/office/powerpoint/2010/main" val="671926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7384E-C0A2-A04C-9B65-D22F177C31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1E4B1E-6E69-0141-8C78-56E77B3C10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9D19F2-3280-734F-A4C2-3E800C8CFA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717E-9AA6-3A45-BD5C-24F38145A7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F35B76-BE11-F342-9069-4275577F01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033A43-E433-F843-96CF-0445748683BC}"/>
              </a:ext>
            </a:extLst>
          </p:cNvPr>
          <p:cNvSpPr>
            <a:spLocks noGrp="1"/>
          </p:cNvSpPr>
          <p:nvPr>
            <p:ph type="dt" sz="half" idx="10"/>
          </p:nvPr>
        </p:nvSpPr>
        <p:spPr/>
        <p:txBody>
          <a:bodyPr/>
          <a:lstStyle/>
          <a:p>
            <a:fld id="{1FD52116-DFA6-3E4D-BF4F-C458E1BCDB65}" type="datetimeFigureOut">
              <a:rPr lang="en-US" smtClean="0"/>
              <a:t>11/15/2020</a:t>
            </a:fld>
            <a:endParaRPr lang="en-US"/>
          </a:p>
        </p:txBody>
      </p:sp>
      <p:sp>
        <p:nvSpPr>
          <p:cNvPr id="8" name="Footer Placeholder 7">
            <a:extLst>
              <a:ext uri="{FF2B5EF4-FFF2-40B4-BE49-F238E27FC236}">
                <a16:creationId xmlns:a16="http://schemas.microsoft.com/office/drawing/2014/main" id="{1F10DE99-CDA7-404F-AC39-A4D19FA534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0EDB68-9C8D-BA42-AB83-B278538494B0}"/>
              </a:ext>
            </a:extLst>
          </p:cNvPr>
          <p:cNvSpPr>
            <a:spLocks noGrp="1"/>
          </p:cNvSpPr>
          <p:nvPr>
            <p:ph type="sldNum" sz="quarter" idx="12"/>
          </p:nvPr>
        </p:nvSpPr>
        <p:spPr/>
        <p:txBody>
          <a:bodyPr/>
          <a:lstStyle/>
          <a:p>
            <a:fld id="{ED937B88-43F9-FB47-925C-58738E9A4816}" type="slidenum">
              <a:rPr lang="en-US" smtClean="0"/>
              <a:t>‹#›</a:t>
            </a:fld>
            <a:endParaRPr lang="en-US"/>
          </a:p>
        </p:txBody>
      </p:sp>
    </p:spTree>
    <p:extLst>
      <p:ext uri="{BB962C8B-B14F-4D97-AF65-F5344CB8AC3E}">
        <p14:creationId xmlns:p14="http://schemas.microsoft.com/office/powerpoint/2010/main" val="158513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4250-A74D-6C4E-8D12-BC4A9A622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0FC992-A68D-E24F-A3F3-D7549986190D}"/>
              </a:ext>
            </a:extLst>
          </p:cNvPr>
          <p:cNvSpPr>
            <a:spLocks noGrp="1"/>
          </p:cNvSpPr>
          <p:nvPr>
            <p:ph type="dt" sz="half" idx="10"/>
          </p:nvPr>
        </p:nvSpPr>
        <p:spPr/>
        <p:txBody>
          <a:bodyPr/>
          <a:lstStyle/>
          <a:p>
            <a:fld id="{1FD52116-DFA6-3E4D-BF4F-C458E1BCDB65}" type="datetimeFigureOut">
              <a:rPr lang="en-US" smtClean="0"/>
              <a:t>11/15/2020</a:t>
            </a:fld>
            <a:endParaRPr lang="en-US"/>
          </a:p>
        </p:txBody>
      </p:sp>
      <p:sp>
        <p:nvSpPr>
          <p:cNvPr id="4" name="Footer Placeholder 3">
            <a:extLst>
              <a:ext uri="{FF2B5EF4-FFF2-40B4-BE49-F238E27FC236}">
                <a16:creationId xmlns:a16="http://schemas.microsoft.com/office/drawing/2014/main" id="{294FF9A3-7445-F34A-8808-9B5D1DCCFA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8EA51E-38A9-4342-BB1A-CE12408963B9}"/>
              </a:ext>
            </a:extLst>
          </p:cNvPr>
          <p:cNvSpPr>
            <a:spLocks noGrp="1"/>
          </p:cNvSpPr>
          <p:nvPr>
            <p:ph type="sldNum" sz="quarter" idx="12"/>
          </p:nvPr>
        </p:nvSpPr>
        <p:spPr/>
        <p:txBody>
          <a:bodyPr/>
          <a:lstStyle/>
          <a:p>
            <a:fld id="{ED937B88-43F9-FB47-925C-58738E9A4816}" type="slidenum">
              <a:rPr lang="en-US" smtClean="0"/>
              <a:t>‹#›</a:t>
            </a:fld>
            <a:endParaRPr lang="en-US"/>
          </a:p>
        </p:txBody>
      </p:sp>
    </p:spTree>
    <p:extLst>
      <p:ext uri="{BB962C8B-B14F-4D97-AF65-F5344CB8AC3E}">
        <p14:creationId xmlns:p14="http://schemas.microsoft.com/office/powerpoint/2010/main" val="3372733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218BC-4234-E347-A6E1-C2BE1F0701E1}"/>
              </a:ext>
            </a:extLst>
          </p:cNvPr>
          <p:cNvSpPr>
            <a:spLocks noGrp="1"/>
          </p:cNvSpPr>
          <p:nvPr>
            <p:ph type="dt" sz="half" idx="10"/>
          </p:nvPr>
        </p:nvSpPr>
        <p:spPr/>
        <p:txBody>
          <a:bodyPr/>
          <a:lstStyle/>
          <a:p>
            <a:fld id="{1FD52116-DFA6-3E4D-BF4F-C458E1BCDB65}" type="datetimeFigureOut">
              <a:rPr lang="en-US" smtClean="0"/>
              <a:t>11/15/2020</a:t>
            </a:fld>
            <a:endParaRPr lang="en-US"/>
          </a:p>
        </p:txBody>
      </p:sp>
      <p:sp>
        <p:nvSpPr>
          <p:cNvPr id="3" name="Footer Placeholder 2">
            <a:extLst>
              <a:ext uri="{FF2B5EF4-FFF2-40B4-BE49-F238E27FC236}">
                <a16:creationId xmlns:a16="http://schemas.microsoft.com/office/drawing/2014/main" id="{6FB16C92-3176-634B-A0D8-23A93DFDAA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E06252-101B-A44F-A081-2A3B1327A938}"/>
              </a:ext>
            </a:extLst>
          </p:cNvPr>
          <p:cNvSpPr>
            <a:spLocks noGrp="1"/>
          </p:cNvSpPr>
          <p:nvPr>
            <p:ph type="sldNum" sz="quarter" idx="12"/>
          </p:nvPr>
        </p:nvSpPr>
        <p:spPr/>
        <p:txBody>
          <a:bodyPr/>
          <a:lstStyle/>
          <a:p>
            <a:fld id="{ED937B88-43F9-FB47-925C-58738E9A4816}" type="slidenum">
              <a:rPr lang="en-US" smtClean="0"/>
              <a:t>‹#›</a:t>
            </a:fld>
            <a:endParaRPr lang="en-US"/>
          </a:p>
        </p:txBody>
      </p:sp>
    </p:spTree>
    <p:extLst>
      <p:ext uri="{BB962C8B-B14F-4D97-AF65-F5344CB8AC3E}">
        <p14:creationId xmlns:p14="http://schemas.microsoft.com/office/powerpoint/2010/main" val="391722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C606A-E197-B946-AEF7-CB7CE6A48E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18FF40-1E9C-C343-96E5-B32B6D0ABF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D09126-86B8-E744-B323-BAA3651201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B2EB2C-FF2C-9F48-BA7E-C85E01BEBB8C}"/>
              </a:ext>
            </a:extLst>
          </p:cNvPr>
          <p:cNvSpPr>
            <a:spLocks noGrp="1"/>
          </p:cNvSpPr>
          <p:nvPr>
            <p:ph type="dt" sz="half" idx="10"/>
          </p:nvPr>
        </p:nvSpPr>
        <p:spPr/>
        <p:txBody>
          <a:bodyPr/>
          <a:lstStyle/>
          <a:p>
            <a:fld id="{1FD52116-DFA6-3E4D-BF4F-C458E1BCDB65}" type="datetimeFigureOut">
              <a:rPr lang="en-US" smtClean="0"/>
              <a:t>11/15/2020</a:t>
            </a:fld>
            <a:endParaRPr lang="en-US"/>
          </a:p>
        </p:txBody>
      </p:sp>
      <p:sp>
        <p:nvSpPr>
          <p:cNvPr id="6" name="Footer Placeholder 5">
            <a:extLst>
              <a:ext uri="{FF2B5EF4-FFF2-40B4-BE49-F238E27FC236}">
                <a16:creationId xmlns:a16="http://schemas.microsoft.com/office/drawing/2014/main" id="{75620DE3-5AF3-154B-93E0-1214A0EB89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7344D5-4A07-FC49-9E9A-5133B01401B5}"/>
              </a:ext>
            </a:extLst>
          </p:cNvPr>
          <p:cNvSpPr>
            <a:spLocks noGrp="1"/>
          </p:cNvSpPr>
          <p:nvPr>
            <p:ph type="sldNum" sz="quarter" idx="12"/>
          </p:nvPr>
        </p:nvSpPr>
        <p:spPr/>
        <p:txBody>
          <a:bodyPr/>
          <a:lstStyle/>
          <a:p>
            <a:fld id="{ED937B88-43F9-FB47-925C-58738E9A4816}" type="slidenum">
              <a:rPr lang="en-US" smtClean="0"/>
              <a:t>‹#›</a:t>
            </a:fld>
            <a:endParaRPr lang="en-US"/>
          </a:p>
        </p:txBody>
      </p:sp>
    </p:spTree>
    <p:extLst>
      <p:ext uri="{BB962C8B-B14F-4D97-AF65-F5344CB8AC3E}">
        <p14:creationId xmlns:p14="http://schemas.microsoft.com/office/powerpoint/2010/main" val="3913452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A53-C243-B642-981F-7DC0EF66A5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50BB7B-D112-A241-9DB6-6F05EA8694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EBA2B8-E5E0-F046-BC6F-EBCC7FAFF4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DACC5D-BB15-4B4F-8542-6430AA9C6C4C}"/>
              </a:ext>
            </a:extLst>
          </p:cNvPr>
          <p:cNvSpPr>
            <a:spLocks noGrp="1"/>
          </p:cNvSpPr>
          <p:nvPr>
            <p:ph type="dt" sz="half" idx="10"/>
          </p:nvPr>
        </p:nvSpPr>
        <p:spPr/>
        <p:txBody>
          <a:bodyPr/>
          <a:lstStyle/>
          <a:p>
            <a:fld id="{1FD52116-DFA6-3E4D-BF4F-C458E1BCDB65}" type="datetimeFigureOut">
              <a:rPr lang="en-US" smtClean="0"/>
              <a:t>11/15/2020</a:t>
            </a:fld>
            <a:endParaRPr lang="en-US"/>
          </a:p>
        </p:txBody>
      </p:sp>
      <p:sp>
        <p:nvSpPr>
          <p:cNvPr id="6" name="Footer Placeholder 5">
            <a:extLst>
              <a:ext uri="{FF2B5EF4-FFF2-40B4-BE49-F238E27FC236}">
                <a16:creationId xmlns:a16="http://schemas.microsoft.com/office/drawing/2014/main" id="{D9BE0DC6-BED4-2F4B-AB7F-DE9CDC185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A7E536-C1D6-944B-B098-A4C00A2595B5}"/>
              </a:ext>
            </a:extLst>
          </p:cNvPr>
          <p:cNvSpPr>
            <a:spLocks noGrp="1"/>
          </p:cNvSpPr>
          <p:nvPr>
            <p:ph type="sldNum" sz="quarter" idx="12"/>
          </p:nvPr>
        </p:nvSpPr>
        <p:spPr/>
        <p:txBody>
          <a:bodyPr/>
          <a:lstStyle/>
          <a:p>
            <a:fld id="{ED937B88-43F9-FB47-925C-58738E9A4816}" type="slidenum">
              <a:rPr lang="en-US" smtClean="0"/>
              <a:t>‹#›</a:t>
            </a:fld>
            <a:endParaRPr lang="en-US"/>
          </a:p>
        </p:txBody>
      </p:sp>
    </p:spTree>
    <p:extLst>
      <p:ext uri="{BB962C8B-B14F-4D97-AF65-F5344CB8AC3E}">
        <p14:creationId xmlns:p14="http://schemas.microsoft.com/office/powerpoint/2010/main" val="40800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2A30A-81DE-254C-A901-636710E3B1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C04559-7143-4A4F-9A8B-A388B5A3BD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CDA21-B7A6-CC4D-BF42-1558F444D9B0}"/>
              </a:ext>
            </a:extLst>
          </p:cNvPr>
          <p:cNvSpPr>
            <a:spLocks noGrp="1"/>
          </p:cNvSpPr>
          <p:nvPr>
            <p:ph type="dt" sz="half" idx="10"/>
          </p:nvPr>
        </p:nvSpPr>
        <p:spPr/>
        <p:txBody>
          <a:bodyPr/>
          <a:lstStyle/>
          <a:p>
            <a:fld id="{1FD52116-DFA6-3E4D-BF4F-C458E1BCDB65}" type="datetimeFigureOut">
              <a:rPr lang="en-US" smtClean="0"/>
              <a:t>11/15/2020</a:t>
            </a:fld>
            <a:endParaRPr lang="en-US"/>
          </a:p>
        </p:txBody>
      </p:sp>
      <p:sp>
        <p:nvSpPr>
          <p:cNvPr id="5" name="Footer Placeholder 4">
            <a:extLst>
              <a:ext uri="{FF2B5EF4-FFF2-40B4-BE49-F238E27FC236}">
                <a16:creationId xmlns:a16="http://schemas.microsoft.com/office/drawing/2014/main" id="{58064E97-0C2E-BB41-BF6F-9658BEFF6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5344D3-DAE2-9240-BB83-96A742E48FEC}"/>
              </a:ext>
            </a:extLst>
          </p:cNvPr>
          <p:cNvSpPr>
            <a:spLocks noGrp="1"/>
          </p:cNvSpPr>
          <p:nvPr>
            <p:ph type="sldNum" sz="quarter" idx="12"/>
          </p:nvPr>
        </p:nvSpPr>
        <p:spPr/>
        <p:txBody>
          <a:bodyPr/>
          <a:lstStyle/>
          <a:p>
            <a:fld id="{ED937B88-43F9-FB47-925C-58738E9A4816}" type="slidenum">
              <a:rPr lang="en-US" smtClean="0"/>
              <a:t>‹#›</a:t>
            </a:fld>
            <a:endParaRPr lang="en-US"/>
          </a:p>
        </p:txBody>
      </p:sp>
    </p:spTree>
    <p:extLst>
      <p:ext uri="{BB962C8B-B14F-4D97-AF65-F5344CB8AC3E}">
        <p14:creationId xmlns:p14="http://schemas.microsoft.com/office/powerpoint/2010/main" val="1979486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204E21-4F2F-A54A-89B1-F0C4B659E1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1CD089-2566-F444-AA95-72EF37D6F0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1D28D-0A42-3442-B49E-E88177D967E6}"/>
              </a:ext>
            </a:extLst>
          </p:cNvPr>
          <p:cNvSpPr>
            <a:spLocks noGrp="1"/>
          </p:cNvSpPr>
          <p:nvPr>
            <p:ph type="dt" sz="half" idx="10"/>
          </p:nvPr>
        </p:nvSpPr>
        <p:spPr/>
        <p:txBody>
          <a:bodyPr/>
          <a:lstStyle/>
          <a:p>
            <a:fld id="{1FD52116-DFA6-3E4D-BF4F-C458E1BCDB65}" type="datetimeFigureOut">
              <a:rPr lang="en-US" smtClean="0"/>
              <a:t>11/15/2020</a:t>
            </a:fld>
            <a:endParaRPr lang="en-US"/>
          </a:p>
        </p:txBody>
      </p:sp>
      <p:sp>
        <p:nvSpPr>
          <p:cNvPr id="5" name="Footer Placeholder 4">
            <a:extLst>
              <a:ext uri="{FF2B5EF4-FFF2-40B4-BE49-F238E27FC236}">
                <a16:creationId xmlns:a16="http://schemas.microsoft.com/office/drawing/2014/main" id="{4B20EF43-D632-9247-B427-77D109249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42BFD-248A-3241-911B-31457664A80B}"/>
              </a:ext>
            </a:extLst>
          </p:cNvPr>
          <p:cNvSpPr>
            <a:spLocks noGrp="1"/>
          </p:cNvSpPr>
          <p:nvPr>
            <p:ph type="sldNum" sz="quarter" idx="12"/>
          </p:nvPr>
        </p:nvSpPr>
        <p:spPr/>
        <p:txBody>
          <a:bodyPr/>
          <a:lstStyle/>
          <a:p>
            <a:fld id="{ED937B88-43F9-FB47-925C-58738E9A4816}" type="slidenum">
              <a:rPr lang="en-US" smtClean="0"/>
              <a:t>‹#›</a:t>
            </a:fld>
            <a:endParaRPr lang="en-US"/>
          </a:p>
        </p:txBody>
      </p:sp>
    </p:spTree>
    <p:extLst>
      <p:ext uri="{BB962C8B-B14F-4D97-AF65-F5344CB8AC3E}">
        <p14:creationId xmlns:p14="http://schemas.microsoft.com/office/powerpoint/2010/main" val="3153717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7267" y="2130426"/>
            <a:ext cx="8636000" cy="1470025"/>
          </a:xfrm>
        </p:spPr>
        <p:txBody>
          <a:bodyPr lIns="0" tIns="0" rIns="0" bIns="0" anchor="b"/>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67267" y="3886200"/>
            <a:ext cx="8534400" cy="1752600"/>
          </a:xfrm>
        </p:spPr>
        <p:txBody>
          <a:bodyPr lIns="0" tIns="0" rIns="0" bIns="0"/>
          <a:lstStyle>
            <a:lvl1pPr marL="0" indent="0" algn="l">
              <a:buNone/>
              <a:defRPr>
                <a:solidFill>
                  <a:schemeClr val="tx2">
                    <a:lumMod val="40000"/>
                    <a:lumOff val="6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67266" y="252797"/>
            <a:ext cx="1255836" cy="199792"/>
          </a:xfrm>
          <a:prstGeom prst="rect">
            <a:avLst/>
          </a:prstGeom>
        </p:spPr>
      </p:pic>
      <p:grpSp>
        <p:nvGrpSpPr>
          <p:cNvPr id="4" name="Group 3"/>
          <p:cNvGrpSpPr>
            <a:grpSpLocks noChangeAspect="1"/>
          </p:cNvGrpSpPr>
          <p:nvPr userDrawn="1"/>
        </p:nvGrpSpPr>
        <p:grpSpPr>
          <a:xfrm>
            <a:off x="9728551" y="250247"/>
            <a:ext cx="1881512" cy="138136"/>
            <a:chOff x="7339138" y="244638"/>
            <a:chExt cx="1370040" cy="100584"/>
          </a:xfrm>
        </p:grpSpPr>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39138" y="244638"/>
              <a:ext cx="351144" cy="100584"/>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7750384" y="251723"/>
              <a:ext cx="958794" cy="86415"/>
            </a:xfrm>
            <a:prstGeom prst="rect">
              <a:avLst/>
            </a:prstGeom>
          </p:spPr>
        </p:pic>
      </p:grpSp>
    </p:spTree>
    <p:extLst>
      <p:ext uri="{BB962C8B-B14F-4D97-AF65-F5344CB8AC3E}">
        <p14:creationId xmlns:p14="http://schemas.microsoft.com/office/powerpoint/2010/main" val="261025970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verview / Agenda">
    <p:bg>
      <p:bgPr>
        <a:solidFill>
          <a:srgbClr val="00446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77E68ECE-59D7-452D-8595-BBB947F3BD2D}" type="slidenum">
              <a:rPr lang="en-US" smtClean="0"/>
              <a:pPr/>
              <a:t>‹#›</a:t>
            </a:fld>
            <a:endParaRPr lang="en-US" dirty="0"/>
          </a:p>
        </p:txBody>
      </p:sp>
      <p:sp>
        <p:nvSpPr>
          <p:cNvPr id="7" name="Text Placeholder 6"/>
          <p:cNvSpPr>
            <a:spLocks noGrp="1"/>
          </p:cNvSpPr>
          <p:nvPr>
            <p:ph type="body" sz="quarter" idx="13"/>
          </p:nvPr>
        </p:nvSpPr>
        <p:spPr>
          <a:xfrm>
            <a:off x="573618" y="387351"/>
            <a:ext cx="8968316" cy="5969000"/>
          </a:xfrm>
        </p:spPr>
        <p:txBody>
          <a:bodyPr anchor="ctr"/>
          <a:lstStyle>
            <a:lvl1pPr marL="457189" indent="-457189">
              <a:spcBef>
                <a:spcPts val="800"/>
              </a:spcBef>
              <a:spcAft>
                <a:spcPts val="0"/>
              </a:spcAft>
              <a:buClr>
                <a:schemeClr val="bg1"/>
              </a:buClr>
              <a:buFont typeface="+mj-lt"/>
              <a:buAutoNum type="arabicPeriod"/>
              <a:defRPr sz="21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
        <p:nvSpPr>
          <p:cNvPr id="2" name="Footer Placeholder 1"/>
          <p:cNvSpPr>
            <a:spLocks noGrp="1"/>
          </p:cNvSpPr>
          <p:nvPr>
            <p:ph type="ftr" sz="quarter" idx="14"/>
          </p:nvPr>
        </p:nvSpPr>
        <p:spPr/>
        <p:txBody>
          <a:bodyPr/>
          <a:lstStyle>
            <a:lvl1pPr>
              <a:defRPr>
                <a:solidFill>
                  <a:schemeClr val="bg1"/>
                </a:solidFill>
              </a:defRPr>
            </a:lvl1pPr>
          </a:lstStyle>
          <a:p>
            <a:r>
              <a:rPr lang="en-US" b="1" dirty="0"/>
              <a:t>NATIONAL RESEARCH COUNCIL CANADA</a:t>
            </a:r>
          </a:p>
        </p:txBody>
      </p:sp>
    </p:spTree>
    <p:extLst>
      <p:ext uri="{BB962C8B-B14F-4D97-AF65-F5344CB8AC3E}">
        <p14:creationId xmlns:p14="http://schemas.microsoft.com/office/powerpoint/2010/main" val="111625368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p:bg>
      <p:bgPr>
        <a:solidFill>
          <a:srgbClr val="0044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7268" y="1524213"/>
            <a:ext cx="8636001" cy="2073371"/>
          </a:xfrm>
        </p:spPr>
        <p:txBody>
          <a:bodyPr lIns="0" tIns="0" rIns="0" bIns="0" anchor="b">
            <a:noAutofit/>
          </a:bodyPr>
          <a:lstStyle>
            <a:lvl1pPr algn="l">
              <a:defRPr sz="3733"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67268" y="3739323"/>
            <a:ext cx="8636001" cy="1500187"/>
          </a:xfrm>
        </p:spPr>
        <p:txBody>
          <a:bodyPr lIns="0" tIns="0" rIns="0" bIns="0" anchor="t">
            <a:noAutofit/>
          </a:bodyPr>
          <a:lstStyle>
            <a:lvl1pPr marL="0" indent="0">
              <a:buNone/>
              <a:defRPr sz="2267">
                <a:solidFill>
                  <a:schemeClr val="tx2">
                    <a:lumMod val="40000"/>
                    <a:lumOff val="6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7E68ECE-59D7-452D-8595-BBB947F3BD2D}"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
        <p:nvSpPr>
          <p:cNvPr id="4" name="Footer Placeholder 3"/>
          <p:cNvSpPr>
            <a:spLocks noGrp="1"/>
          </p:cNvSpPr>
          <p:nvPr>
            <p:ph type="ftr" sz="quarter" idx="13"/>
          </p:nvPr>
        </p:nvSpPr>
        <p:spPr/>
        <p:txBody>
          <a:bodyPr/>
          <a:lstStyle>
            <a:lvl1pPr>
              <a:defRPr>
                <a:solidFill>
                  <a:schemeClr val="bg1"/>
                </a:solidFill>
              </a:defRPr>
            </a:lvl1pPr>
          </a:lstStyle>
          <a:p>
            <a:r>
              <a:rPr lang="en-US" b="1" dirty="0"/>
              <a:t>NATIONAL RESEARCH COUNCIL CANADA</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8685" y="0"/>
            <a:ext cx="2445324" cy="6858000"/>
          </a:xfrm>
          <a:prstGeom prst="rect">
            <a:avLst/>
          </a:prstGeom>
        </p:spPr>
      </p:pic>
    </p:spTree>
    <p:extLst>
      <p:ext uri="{BB962C8B-B14F-4D97-AF65-F5344CB8AC3E}">
        <p14:creationId xmlns:p14="http://schemas.microsoft.com/office/powerpoint/2010/main" val="338173041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6" name="Rectangle 15"/>
          <p:cNvSpPr/>
          <p:nvPr userDrawn="1"/>
        </p:nvSpPr>
        <p:spPr>
          <a:xfrm>
            <a:off x="0" y="1"/>
            <a:ext cx="12192000" cy="152148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1537" y="0"/>
            <a:ext cx="3842275" cy="6858000"/>
          </a:xfrm>
          <a:prstGeom prst="rect">
            <a:avLst/>
          </a:prstGeom>
        </p:spPr>
      </p:pic>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pPr/>
              <a:t>‹#›</a:t>
            </a:fld>
            <a:endParaRPr lang="en-US" dirty="0"/>
          </a:p>
        </p:txBody>
      </p:sp>
      <p:sp>
        <p:nvSpPr>
          <p:cNvPr id="5" name="Text Placeholder 4"/>
          <p:cNvSpPr>
            <a:spLocks noGrp="1"/>
          </p:cNvSpPr>
          <p:nvPr>
            <p:ph type="body" sz="quarter" idx="13"/>
          </p:nvPr>
        </p:nvSpPr>
        <p:spPr>
          <a:xfrm>
            <a:off x="573618" y="1907118"/>
            <a:ext cx="9190567" cy="39835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
        <p:nvSpPr>
          <p:cNvPr id="3" name="Footer Placeholder 2"/>
          <p:cNvSpPr>
            <a:spLocks noGrp="1"/>
          </p:cNvSpPr>
          <p:nvPr>
            <p:ph type="ftr" sz="quarter" idx="14"/>
          </p:nvPr>
        </p:nvSpPr>
        <p:spPr/>
        <p:txBody>
          <a:bodyPr/>
          <a:lstStyle/>
          <a:p>
            <a:r>
              <a:rPr lang="en-US" b="1">
                <a:solidFill>
                  <a:schemeClr val="bg1">
                    <a:lumMod val="50000"/>
                  </a:schemeClr>
                </a:solidFill>
              </a:rPr>
              <a:t>NATIONAL RESEARCH COUNCIL CANADA</a:t>
            </a:r>
            <a:endParaRPr lang="en-US" b="1" dirty="0">
              <a:solidFill>
                <a:schemeClr val="bg1">
                  <a:lumMod val="50000"/>
                </a:schemeClr>
              </a:solidFill>
            </a:endParaRPr>
          </a:p>
        </p:txBody>
      </p:sp>
    </p:spTree>
    <p:extLst>
      <p:ext uri="{BB962C8B-B14F-4D97-AF65-F5344CB8AC3E}">
        <p14:creationId xmlns:p14="http://schemas.microsoft.com/office/powerpoint/2010/main" val="119184991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picture">
    <p:spTree>
      <p:nvGrpSpPr>
        <p:cNvPr id="1" name=""/>
        <p:cNvGrpSpPr/>
        <p:nvPr/>
      </p:nvGrpSpPr>
      <p:grpSpPr>
        <a:xfrm>
          <a:off x="0" y="0"/>
          <a:ext cx="0" cy="0"/>
          <a:chOff x="0" y="0"/>
          <a:chExt cx="0" cy="0"/>
        </a:xfrm>
      </p:grpSpPr>
      <p:sp>
        <p:nvSpPr>
          <p:cNvPr id="16" name="Rectangle 15"/>
          <p:cNvSpPr/>
          <p:nvPr userDrawn="1"/>
        </p:nvSpPr>
        <p:spPr>
          <a:xfrm>
            <a:off x="0" y="1"/>
            <a:ext cx="12192000" cy="152148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pPr/>
              <a:t>‹#›</a:t>
            </a:fld>
            <a:endParaRPr lang="en-US" dirty="0"/>
          </a:p>
        </p:txBody>
      </p:sp>
      <p:sp>
        <p:nvSpPr>
          <p:cNvPr id="8" name="Picture Placeholder 10"/>
          <p:cNvSpPr>
            <a:spLocks noGrp="1" noChangeAspect="1"/>
          </p:cNvSpPr>
          <p:nvPr>
            <p:ph type="pic" sz="quarter" idx="13"/>
          </p:nvPr>
        </p:nvSpPr>
        <p:spPr>
          <a:xfrm>
            <a:off x="7978775" y="1917862"/>
            <a:ext cx="3683899" cy="3946363"/>
          </a:xfrm>
          <a:prstGeom prst="rect">
            <a:avLst/>
          </a:prstGeom>
        </p:spPr>
        <p:txBody>
          <a:bodyPr anchor="ctr"/>
          <a:lstStyle>
            <a:lvl1pPr algn="ctr">
              <a:defRPr>
                <a:solidFill>
                  <a:schemeClr val="bg1">
                    <a:lumMod val="75000"/>
                  </a:schemeClr>
                </a:solidFill>
              </a:defRPr>
            </a:lvl1pPr>
          </a:lstStyle>
          <a:p>
            <a:r>
              <a:rPr lang="en-US"/>
              <a:t>Click icon to add picture</a:t>
            </a:r>
            <a:endParaRPr lang="en-US" dirty="0"/>
          </a:p>
        </p:txBody>
      </p:sp>
      <p:sp>
        <p:nvSpPr>
          <p:cNvPr id="5" name="Text Placeholder 4"/>
          <p:cNvSpPr>
            <a:spLocks noGrp="1"/>
          </p:cNvSpPr>
          <p:nvPr>
            <p:ph type="body" sz="quarter" idx="14"/>
          </p:nvPr>
        </p:nvSpPr>
        <p:spPr>
          <a:xfrm>
            <a:off x="573617" y="1907118"/>
            <a:ext cx="7135283" cy="396451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
        <p:nvSpPr>
          <p:cNvPr id="3" name="Footer Placeholder 2"/>
          <p:cNvSpPr>
            <a:spLocks noGrp="1"/>
          </p:cNvSpPr>
          <p:nvPr>
            <p:ph type="ftr" sz="quarter" idx="15"/>
          </p:nvPr>
        </p:nvSpPr>
        <p:spPr/>
        <p:txBody>
          <a:bodyPr/>
          <a:lstStyle/>
          <a:p>
            <a:r>
              <a:rPr lang="en-US" b="1">
                <a:solidFill>
                  <a:schemeClr val="bg1">
                    <a:lumMod val="50000"/>
                  </a:schemeClr>
                </a:solidFill>
              </a:rPr>
              <a:t>NATIONAL RESEARCH COUNCIL CANADA</a:t>
            </a:r>
            <a:endParaRPr lang="en-US" b="1" dirty="0">
              <a:solidFill>
                <a:schemeClr val="bg1">
                  <a:lumMod val="50000"/>
                </a:schemeClr>
              </a:solidFill>
            </a:endParaRPr>
          </a:p>
        </p:txBody>
      </p:sp>
    </p:spTree>
    <p:extLst>
      <p:ext uri="{BB962C8B-B14F-4D97-AF65-F5344CB8AC3E}">
        <p14:creationId xmlns:p14="http://schemas.microsoft.com/office/powerpoint/2010/main" val="382635591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3" name="Rectangle 12"/>
          <p:cNvSpPr/>
          <p:nvPr userDrawn="1"/>
        </p:nvSpPr>
        <p:spPr>
          <a:xfrm>
            <a:off x="0" y="1"/>
            <a:ext cx="12192000" cy="152148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sp>
        <p:nvSpPr>
          <p:cNvPr id="2" name="Title 1"/>
          <p:cNvSpPr>
            <a:spLocks noGrp="1"/>
          </p:cNvSpPr>
          <p:nvPr>
            <p:ph type="title"/>
          </p:nvPr>
        </p:nvSpPr>
        <p:spPr>
          <a:xfrm>
            <a:off x="568327" y="341812"/>
            <a:ext cx="10913292" cy="1004585"/>
          </a:xfrm>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pPr/>
              <a:t>‹#›</a:t>
            </a:fld>
            <a:endParaRPr lang="en-US" dirty="0"/>
          </a:p>
        </p:txBody>
      </p:sp>
      <p:sp>
        <p:nvSpPr>
          <p:cNvPr id="10" name="Text Placeholder 9"/>
          <p:cNvSpPr>
            <a:spLocks noGrp="1"/>
          </p:cNvSpPr>
          <p:nvPr>
            <p:ph type="body" sz="quarter" idx="12"/>
          </p:nvPr>
        </p:nvSpPr>
        <p:spPr>
          <a:xfrm>
            <a:off x="571019" y="1909234"/>
            <a:ext cx="10914551" cy="3964517"/>
          </a:xfrm>
        </p:spPr>
        <p:txBody>
          <a:bodyPr/>
          <a:lstStyle>
            <a:lvl1pPr>
              <a:lnSpc>
                <a:spcPct val="100000"/>
              </a:lnSpc>
              <a:defRPr>
                <a:solidFill>
                  <a:schemeClr val="tx2"/>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
        <p:nvSpPr>
          <p:cNvPr id="3" name="Footer Placeholder 2"/>
          <p:cNvSpPr>
            <a:spLocks noGrp="1"/>
          </p:cNvSpPr>
          <p:nvPr>
            <p:ph type="ftr" sz="quarter" idx="13"/>
          </p:nvPr>
        </p:nvSpPr>
        <p:spPr/>
        <p:txBody>
          <a:bodyPr/>
          <a:lstStyle/>
          <a:p>
            <a:r>
              <a:rPr lang="en-US" b="1">
                <a:solidFill>
                  <a:schemeClr val="bg1">
                    <a:lumMod val="50000"/>
                  </a:schemeClr>
                </a:solidFill>
              </a:rPr>
              <a:t>NATIONAL RESEARCH COUNCIL CANADA</a:t>
            </a:r>
            <a:endParaRPr lang="en-US" b="1" dirty="0">
              <a:solidFill>
                <a:schemeClr val="bg1">
                  <a:lumMod val="50000"/>
                </a:schemeClr>
              </a:solidFill>
            </a:endParaRPr>
          </a:p>
        </p:txBody>
      </p:sp>
    </p:spTree>
    <p:extLst>
      <p:ext uri="{BB962C8B-B14F-4D97-AF65-F5344CB8AC3E}">
        <p14:creationId xmlns:p14="http://schemas.microsoft.com/office/powerpoint/2010/main" val="178389265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picture">
    <p:spTree>
      <p:nvGrpSpPr>
        <p:cNvPr id="1" name=""/>
        <p:cNvGrpSpPr/>
        <p:nvPr/>
      </p:nvGrpSpPr>
      <p:grpSpPr>
        <a:xfrm>
          <a:off x="0" y="0"/>
          <a:ext cx="0" cy="0"/>
          <a:chOff x="0" y="0"/>
          <a:chExt cx="0" cy="0"/>
        </a:xfrm>
      </p:grpSpPr>
      <p:sp>
        <p:nvSpPr>
          <p:cNvPr id="13" name="Rectangle 12"/>
          <p:cNvSpPr/>
          <p:nvPr userDrawn="1"/>
        </p:nvSpPr>
        <p:spPr>
          <a:xfrm>
            <a:off x="0" y="1"/>
            <a:ext cx="12192000" cy="152148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sp>
        <p:nvSpPr>
          <p:cNvPr id="2" name="Title 1"/>
          <p:cNvSpPr>
            <a:spLocks noGrp="1"/>
          </p:cNvSpPr>
          <p:nvPr>
            <p:ph type="title"/>
          </p:nvPr>
        </p:nvSpPr>
        <p:spPr>
          <a:xfrm>
            <a:off x="568327" y="341812"/>
            <a:ext cx="10913292" cy="1004585"/>
          </a:xfrm>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
        <p:nvSpPr>
          <p:cNvPr id="7" name="Picture Placeholder 6"/>
          <p:cNvSpPr>
            <a:spLocks noGrp="1"/>
          </p:cNvSpPr>
          <p:nvPr>
            <p:ph type="pic" sz="quarter" idx="12"/>
          </p:nvPr>
        </p:nvSpPr>
        <p:spPr>
          <a:xfrm>
            <a:off x="585258" y="1920876"/>
            <a:ext cx="10911495" cy="3968749"/>
          </a:xfrm>
        </p:spPr>
        <p:txBody>
          <a:bodyPr/>
          <a:lstStyle/>
          <a:p>
            <a:r>
              <a:rPr lang="en-US"/>
              <a:t>Click icon to add picture</a:t>
            </a:r>
          </a:p>
        </p:txBody>
      </p:sp>
      <p:sp>
        <p:nvSpPr>
          <p:cNvPr id="3" name="Footer Placeholder 2"/>
          <p:cNvSpPr>
            <a:spLocks noGrp="1"/>
          </p:cNvSpPr>
          <p:nvPr>
            <p:ph type="ftr" sz="quarter" idx="13"/>
          </p:nvPr>
        </p:nvSpPr>
        <p:spPr/>
        <p:txBody>
          <a:bodyPr/>
          <a:lstStyle/>
          <a:p>
            <a:r>
              <a:rPr lang="en-US" b="1">
                <a:solidFill>
                  <a:schemeClr val="bg1">
                    <a:lumMod val="50000"/>
                  </a:schemeClr>
                </a:solidFill>
              </a:rPr>
              <a:t>NATIONAL RESEARCH COUNCIL CANADA</a:t>
            </a:r>
            <a:endParaRPr lang="en-US" b="1" dirty="0">
              <a:solidFill>
                <a:schemeClr val="bg1">
                  <a:lumMod val="50000"/>
                </a:schemeClr>
              </a:solidFill>
            </a:endParaRPr>
          </a:p>
        </p:txBody>
      </p:sp>
    </p:spTree>
    <p:extLst>
      <p:ext uri="{BB962C8B-B14F-4D97-AF65-F5344CB8AC3E}">
        <p14:creationId xmlns:p14="http://schemas.microsoft.com/office/powerpoint/2010/main" val="49325114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13" name="Rectangle 12"/>
          <p:cNvSpPr/>
          <p:nvPr userDrawn="1"/>
        </p:nvSpPr>
        <p:spPr>
          <a:xfrm>
            <a:off x="0" y="1"/>
            <a:ext cx="12192000" cy="152148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sp>
        <p:nvSpPr>
          <p:cNvPr id="2" name="Title 1"/>
          <p:cNvSpPr>
            <a:spLocks noGrp="1"/>
          </p:cNvSpPr>
          <p:nvPr>
            <p:ph type="title"/>
          </p:nvPr>
        </p:nvSpPr>
        <p:spPr>
          <a:xfrm>
            <a:off x="568327" y="341812"/>
            <a:ext cx="10913292" cy="1004585"/>
          </a:xfrm>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3" y="6443296"/>
            <a:ext cx="658320" cy="188573"/>
          </a:xfrm>
          <a:prstGeom prst="rect">
            <a:avLst/>
          </a:prstGeom>
        </p:spPr>
      </p:pic>
      <p:sp>
        <p:nvSpPr>
          <p:cNvPr id="7" name="Picture Placeholder 6"/>
          <p:cNvSpPr>
            <a:spLocks noGrp="1"/>
          </p:cNvSpPr>
          <p:nvPr>
            <p:ph type="pic" sz="quarter" idx="12"/>
          </p:nvPr>
        </p:nvSpPr>
        <p:spPr>
          <a:xfrm>
            <a:off x="585259" y="1920876"/>
            <a:ext cx="5361517" cy="3968749"/>
          </a:xfrm>
        </p:spPr>
        <p:txBody>
          <a:bodyPr/>
          <a:lstStyle/>
          <a:p>
            <a:r>
              <a:rPr lang="en-US"/>
              <a:t>Click icon to add picture</a:t>
            </a:r>
            <a:endParaRPr lang="en-US" dirty="0"/>
          </a:p>
        </p:txBody>
      </p:sp>
      <p:sp>
        <p:nvSpPr>
          <p:cNvPr id="10" name="Picture Placeholder 6"/>
          <p:cNvSpPr>
            <a:spLocks noGrp="1"/>
          </p:cNvSpPr>
          <p:nvPr>
            <p:ph type="pic" sz="quarter" idx="13"/>
          </p:nvPr>
        </p:nvSpPr>
        <p:spPr>
          <a:xfrm>
            <a:off x="6254752" y="1920876"/>
            <a:ext cx="5242001" cy="3968749"/>
          </a:xfrm>
        </p:spPr>
        <p:txBody>
          <a:bodyPr/>
          <a:lstStyle/>
          <a:p>
            <a:r>
              <a:rPr lang="en-US"/>
              <a:t>Click icon to add picture</a:t>
            </a:r>
            <a:endParaRPr lang="en-US" dirty="0"/>
          </a:p>
        </p:txBody>
      </p:sp>
      <p:sp>
        <p:nvSpPr>
          <p:cNvPr id="3" name="Footer Placeholder 2"/>
          <p:cNvSpPr>
            <a:spLocks noGrp="1"/>
          </p:cNvSpPr>
          <p:nvPr>
            <p:ph type="ftr" sz="quarter" idx="14"/>
          </p:nvPr>
        </p:nvSpPr>
        <p:spPr/>
        <p:txBody>
          <a:bodyPr/>
          <a:lstStyle/>
          <a:p>
            <a:r>
              <a:rPr lang="en-US" b="1">
                <a:solidFill>
                  <a:schemeClr val="bg1">
                    <a:lumMod val="50000"/>
                  </a:schemeClr>
                </a:solidFill>
              </a:rPr>
              <a:t>NATIONAL RESEARCH COUNCIL CANADA</a:t>
            </a:r>
            <a:endParaRPr lang="en-US" b="1" dirty="0">
              <a:solidFill>
                <a:schemeClr val="bg1">
                  <a:lumMod val="50000"/>
                </a:schemeClr>
              </a:solidFill>
            </a:endParaRPr>
          </a:p>
        </p:txBody>
      </p:sp>
    </p:spTree>
    <p:extLst>
      <p:ext uri="{BB962C8B-B14F-4D97-AF65-F5344CB8AC3E}">
        <p14:creationId xmlns:p14="http://schemas.microsoft.com/office/powerpoint/2010/main" val="193896303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97822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7267" y="2274849"/>
            <a:ext cx="7523788" cy="1470025"/>
          </a:xfrm>
        </p:spPr>
        <p:txBody>
          <a:bodyPr lIns="0" tIns="0" rIns="0" bIns="0" anchor="b">
            <a:noAutofit/>
          </a:bodyPr>
          <a:lstStyle>
            <a:lvl1pPr algn="l">
              <a:defRPr sz="5333">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67267" y="3886200"/>
            <a:ext cx="6905791" cy="1752600"/>
          </a:xfrm>
        </p:spPr>
        <p:txBody>
          <a:bodyPr lIns="0" tIns="0" rIns="0" bIns="0">
            <a:noAutofit/>
          </a:bodyPr>
          <a:lstStyle>
            <a:lvl1pPr marL="0" indent="0" algn="l">
              <a:buNone/>
              <a:defRPr sz="1867" b="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67266" y="252797"/>
            <a:ext cx="1255836" cy="199792"/>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62102" y="258440"/>
            <a:ext cx="2068983" cy="188507"/>
          </a:xfrm>
          <a:prstGeom prst="rect">
            <a:avLst/>
          </a:prstGeom>
        </p:spPr>
      </p:pic>
    </p:spTree>
    <p:extLst>
      <p:ext uri="{BB962C8B-B14F-4D97-AF65-F5344CB8AC3E}">
        <p14:creationId xmlns:p14="http://schemas.microsoft.com/office/powerpoint/2010/main" val="188632301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4008"/>
            <a:ext cx="10972800" cy="1143000"/>
          </a:xfrm>
        </p:spPr>
        <p:txBody>
          <a:bodyPr/>
          <a:lstStyle>
            <a:lvl1pPr>
              <a:defRPr baseline="0"/>
            </a:lvl1pPr>
          </a:lstStyle>
          <a:p>
            <a:r>
              <a:rPr lang="en-US"/>
              <a:t>Click to edit Master title style</a:t>
            </a:r>
            <a:endParaRPr lang="en-CA" dirty="0"/>
          </a:p>
        </p:txBody>
      </p:sp>
      <p:sp>
        <p:nvSpPr>
          <p:cNvPr id="3" name="Content Placeholder 2"/>
          <p:cNvSpPr>
            <a:spLocks noGrp="1"/>
          </p:cNvSpPr>
          <p:nvPr>
            <p:ph idx="1"/>
          </p:nvPr>
        </p:nvSpPr>
        <p:spPr>
          <a:xfrm>
            <a:off x="609600" y="1524000"/>
            <a:ext cx="10871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8399118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no lines">
    <p:spTree>
      <p:nvGrpSpPr>
        <p:cNvPr id="1" name=""/>
        <p:cNvGrpSpPr/>
        <p:nvPr/>
      </p:nvGrpSpPr>
      <p:grpSpPr>
        <a:xfrm>
          <a:off x="0" y="0"/>
          <a:ext cx="0" cy="0"/>
          <a:chOff x="0" y="0"/>
          <a:chExt cx="0" cy="0"/>
        </a:xfrm>
      </p:grpSpPr>
      <p:sp>
        <p:nvSpPr>
          <p:cNvPr id="7" name="Rectangle 6"/>
          <p:cNvSpPr/>
          <p:nvPr userDrawn="1"/>
        </p:nvSpPr>
        <p:spPr>
          <a:xfrm>
            <a:off x="0" y="0"/>
            <a:ext cx="12192000" cy="12801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a:noFill/>
              </a:ln>
            </a:endParaRPr>
          </a:p>
        </p:txBody>
      </p:sp>
      <p:sp>
        <p:nvSpPr>
          <p:cNvPr id="2" name="Title 1"/>
          <p:cNvSpPr>
            <a:spLocks noGrp="1"/>
          </p:cNvSpPr>
          <p:nvPr>
            <p:ph type="title"/>
          </p:nvPr>
        </p:nvSpPr>
        <p:spPr>
          <a:xfrm>
            <a:off x="568330" y="182880"/>
            <a:ext cx="10913292" cy="914400"/>
          </a:xfrm>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pPr/>
              <a:t>‹#›</a:t>
            </a:fld>
            <a:endParaRPr lang="en-US" dirty="0"/>
          </a:p>
        </p:txBody>
      </p:sp>
      <p:sp>
        <p:nvSpPr>
          <p:cNvPr id="10" name="Text Placeholder 9"/>
          <p:cNvSpPr>
            <a:spLocks noGrp="1"/>
          </p:cNvSpPr>
          <p:nvPr>
            <p:ph type="body" sz="quarter" idx="12"/>
          </p:nvPr>
        </p:nvSpPr>
        <p:spPr>
          <a:xfrm>
            <a:off x="571022" y="1909235"/>
            <a:ext cx="10914551" cy="3964517"/>
          </a:xfrm>
        </p:spPr>
        <p:txBody>
          <a:bodyPr/>
          <a:lstStyle>
            <a:lvl1pPr>
              <a:lnSpc>
                <a:spcPct val="100000"/>
              </a:lnSpc>
              <a:defRPr>
                <a:solidFill>
                  <a:schemeClr val="tx2"/>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7" y="6471579"/>
            <a:ext cx="644652" cy="138495"/>
          </a:xfrm>
          <a:prstGeom prst="rect">
            <a:avLst/>
          </a:prstGeom>
        </p:spPr>
      </p:pic>
      <p:sp>
        <p:nvSpPr>
          <p:cNvPr id="3" name="Footer Placeholder 2"/>
          <p:cNvSpPr>
            <a:spLocks noGrp="1"/>
          </p:cNvSpPr>
          <p:nvPr>
            <p:ph type="ftr" sz="quarter" idx="13"/>
          </p:nvPr>
        </p:nvSpPr>
        <p:spPr/>
        <p:txBody>
          <a:bodyPr/>
          <a:lstStyle/>
          <a:p>
            <a:r>
              <a:rPr lang="en-US"/>
              <a:t>NATIONAL RESEARCH COUNCIL CANADA</a:t>
            </a:r>
            <a:endParaRPr lang="en-US" dirty="0"/>
          </a:p>
        </p:txBody>
      </p:sp>
    </p:spTree>
    <p:extLst>
      <p:ext uri="{BB962C8B-B14F-4D97-AF65-F5344CB8AC3E}">
        <p14:creationId xmlns:p14="http://schemas.microsoft.com/office/powerpoint/2010/main" val="126717814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xte + image – vert ">
    <p:bg>
      <p:bgPr>
        <a:solidFill>
          <a:schemeClr val="bg2"/>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7831" y="0"/>
            <a:ext cx="3849688" cy="6858000"/>
          </a:xfrm>
          <a:prstGeom prst="rect">
            <a:avLst/>
          </a:prstGeom>
        </p:spPr>
      </p:pic>
      <p:sp>
        <p:nvSpPr>
          <p:cNvPr id="16" name="Rectangle 15"/>
          <p:cNvSpPr/>
          <p:nvPr userDrawn="1"/>
        </p:nvSpPr>
        <p:spPr>
          <a:xfrm>
            <a:off x="0" y="4"/>
            <a:ext cx="12192000" cy="1521481"/>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t>‹#›</a:t>
            </a:fld>
            <a:endParaRPr lang="en-US" dirty="0"/>
          </a:p>
        </p:txBody>
      </p:sp>
      <p:sp>
        <p:nvSpPr>
          <p:cNvPr id="10" name="Text Placeholder 9"/>
          <p:cNvSpPr>
            <a:spLocks noGrp="1"/>
          </p:cNvSpPr>
          <p:nvPr>
            <p:ph type="body" sz="quarter" idx="12"/>
          </p:nvPr>
        </p:nvSpPr>
        <p:spPr>
          <a:xfrm>
            <a:off x="571026" y="1909236"/>
            <a:ext cx="7499092" cy="3964517"/>
          </a:xfrm>
        </p:spPr>
        <p:txBody>
          <a:bodyPr/>
          <a:lstStyle>
            <a:lvl1pPr>
              <a:lnSpc>
                <a:spcPct val="100000"/>
              </a:lnSpc>
              <a:defRPr>
                <a:solidFill>
                  <a:srgbClr val="ABD58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10"/>
          <p:cNvSpPr>
            <a:spLocks noGrp="1" noChangeAspect="1"/>
          </p:cNvSpPr>
          <p:nvPr>
            <p:ph type="pic" sz="quarter" idx="13"/>
          </p:nvPr>
        </p:nvSpPr>
        <p:spPr>
          <a:xfrm>
            <a:off x="8248913" y="2188001"/>
            <a:ext cx="3413760" cy="3413760"/>
          </a:xfrm>
          <a:prstGeom prst="ellipse">
            <a:avLst/>
          </a:prstGeom>
        </p:spPr>
        <p:txBody>
          <a:bodyPr anchor="ctr">
            <a:normAutofit/>
          </a:bodyPr>
          <a:lstStyle>
            <a:lvl1pPr algn="ctr">
              <a:defRPr sz="1600">
                <a:solidFill>
                  <a:schemeClr val="bg1">
                    <a:lumMod val="75000"/>
                  </a:schemeClr>
                </a:solidFill>
              </a:defRPr>
            </a:lvl1pPr>
          </a:lstStyle>
          <a:p>
            <a:r>
              <a:rPr lang="en-US" dirty="0"/>
              <a:t>Click icon to add picture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38432" y="6443296"/>
            <a:ext cx="658323" cy="188573"/>
          </a:xfrm>
          <a:prstGeom prst="rect">
            <a:avLst/>
          </a:prstGeom>
        </p:spPr>
      </p:pic>
    </p:spTree>
    <p:extLst>
      <p:ext uri="{BB962C8B-B14F-4D97-AF65-F5344CB8AC3E}">
        <p14:creationId xmlns:p14="http://schemas.microsoft.com/office/powerpoint/2010/main" val="169393669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object (large)" userDrawn="1">
  <p:cSld name="One object (large)">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3"/>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26" name="think-cell Slide" r:id="rId8" imgW="270" imgH="270" progId="TCLayout.ActiveDocument.1">
                  <p:embed/>
                </p:oleObj>
              </mc:Choice>
              <mc:Fallback>
                <p:oleObj name="think-cell Slide" r:id="rId8" imgW="270" imgH="270" progId="TCLayout.ActiveDocument.1">
                  <p:embed/>
                  <p:pic>
                    <p:nvPicPr>
                      <p:cNvPr id="10" name="Objekt 9" hidden="1"/>
                      <p:cNvPicPr/>
                      <p:nvPr/>
                    </p:nvPicPr>
                    <p:blipFill>
                      <a:blip r:embed="rId9"/>
                      <a:stretch>
                        <a:fillRect/>
                      </a:stretch>
                    </p:blipFill>
                    <p:spPr>
                      <a:xfrm>
                        <a:off x="1588" y="1589"/>
                        <a:ext cx="1587" cy="1587"/>
                      </a:xfrm>
                      <a:prstGeom prst="rect">
                        <a:avLst/>
                      </a:prstGeom>
                    </p:spPr>
                  </p:pic>
                </p:oleObj>
              </mc:Fallback>
            </mc:AlternateContent>
          </a:graphicData>
        </a:graphic>
      </p:graphicFrame>
      <p:sp>
        <p:nvSpPr>
          <p:cNvPr id="9" name="Rechteck 8" hidden="1"/>
          <p:cNvSpPr/>
          <p:nvPr userDrawn="1">
            <p:custDataLst>
              <p:tags r:id="rId4"/>
            </p:custDataLst>
          </p:nvPr>
        </p:nvSpPr>
        <p:spPr bwMode="gray">
          <a:xfrm>
            <a:off x="604817" y="1414800"/>
            <a:ext cx="11100219" cy="4806000"/>
          </a:xfrm>
          <a:prstGeom prst="rect">
            <a:avLst/>
          </a:prstGeom>
          <a:solidFill>
            <a:srgbClr val="C00000"/>
          </a:solidFill>
          <a:ln>
            <a:noFill/>
          </a:ln>
          <a:effectLst/>
        </p:spPr>
        <p:txBody>
          <a:bodyPr wrap="square" lIns="107944" tIns="53972" rIns="107944" bIns="53972" numCol="1" spcCol="72000" rtlCol="0" anchor="ctr">
            <a:noAutofit/>
          </a:bodyPr>
          <a:lstStyle/>
          <a:p>
            <a:pPr algn="ctr">
              <a:lnSpc>
                <a:spcPct val="110000"/>
              </a:lnSpc>
              <a:spcBef>
                <a:spcPct val="0"/>
              </a:spcBef>
              <a:buFont typeface="Wingdings" charset="0"/>
              <a:buNone/>
            </a:pPr>
            <a:endParaRPr lang="en-US" sz="1799" dirty="0">
              <a:solidFill>
                <a:schemeClr val="tx1"/>
              </a:solidFill>
              <a:latin typeface="+mn-lt"/>
              <a:ea typeface="Arial Unicode MS" panose="020B0604020202020204" pitchFamily="34" charset="-128"/>
              <a:cs typeface="Arial Unicode MS" panose="020B0604020202020204" pitchFamily="34" charset="-128"/>
            </a:endParaRPr>
          </a:p>
        </p:txBody>
      </p:sp>
      <p:sp>
        <p:nvSpPr>
          <p:cNvPr id="3" name="cdtContent Placeholder 2 Id3"/>
          <p:cNvSpPr>
            <a:spLocks noGrp="1"/>
          </p:cNvSpPr>
          <p:nvPr>
            <p:ph idx="1"/>
            <p:custDataLst>
              <p:tags r:id="rId5"/>
            </p:custDataLst>
          </p:nvPr>
        </p:nvSpPr>
        <p:spPr bwMode="gray">
          <a:xfrm>
            <a:off x="626075" y="1449308"/>
            <a:ext cx="8203727" cy="4752000"/>
          </a:xfrm>
        </p:spPr>
        <p:txBody>
          <a:bodyPr/>
          <a:lstStyle>
            <a:lvl1pPr>
              <a:buFont typeface="Arial" pitchFamily="34" charse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Rechteck 7" hidden="1"/>
          <p:cNvSpPr/>
          <p:nvPr userDrawn="1">
            <p:custDataLst>
              <p:tags r:id="rId6"/>
            </p:custDataLst>
          </p:nvPr>
        </p:nvSpPr>
        <p:spPr bwMode="gray">
          <a:xfrm>
            <a:off x="8974226" y="-1"/>
            <a:ext cx="3217775" cy="1412876"/>
          </a:xfrm>
          <a:prstGeom prst="rect">
            <a:avLst/>
          </a:prstGeom>
          <a:solidFill>
            <a:schemeClr val="accent4"/>
          </a:solidFill>
          <a:ln>
            <a:noFill/>
          </a:ln>
          <a:effectLst/>
        </p:spPr>
        <p:txBody>
          <a:bodyPr wrap="square" lIns="107944" tIns="53972" rIns="107944" bIns="53972" numCol="1" spcCol="72000" rtlCol="0" anchor="ctr">
            <a:noAutofit/>
          </a:bodyPr>
          <a:lstStyle/>
          <a:p>
            <a:pPr algn="ctr">
              <a:lnSpc>
                <a:spcPct val="110000"/>
              </a:lnSpc>
              <a:spcBef>
                <a:spcPct val="0"/>
              </a:spcBef>
              <a:buFont typeface="Wingdings" charset="0"/>
              <a:buNone/>
            </a:pPr>
            <a:endParaRPr lang="en-US" sz="1799" dirty="0">
              <a:solidFill>
                <a:schemeClr val="tx1"/>
              </a:solidFill>
              <a:latin typeface="+mn-lt"/>
              <a:ea typeface="Arial Unicode MS" panose="020B0604020202020204" pitchFamily="34" charset="-128"/>
              <a:cs typeface="Arial Unicode MS" panose="020B0604020202020204" pitchFamily="34" charset="-128"/>
            </a:endParaRPr>
          </a:p>
        </p:txBody>
      </p:sp>
      <p:sp>
        <p:nvSpPr>
          <p:cNvPr id="11" name="Titel 10"/>
          <p:cNvSpPr>
            <a:spLocks noGrp="1"/>
          </p:cNvSpPr>
          <p:nvPr>
            <p:ph type="title"/>
          </p:nvPr>
        </p:nvSpPr>
        <p:spPr bwMode="gray"/>
        <p:txBody>
          <a:bodyPr/>
          <a:lstStyle/>
          <a:p>
            <a:r>
              <a:rPr lang="de-DE"/>
              <a:t>Titelmasterformat durch Klicken bearbeiten</a:t>
            </a:r>
            <a:endParaRPr lang="en-US" dirty="0"/>
          </a:p>
        </p:txBody>
      </p:sp>
      <p:sp>
        <p:nvSpPr>
          <p:cNvPr id="12" name="Datumsplatzhalter 11"/>
          <p:cNvSpPr>
            <a:spLocks noGrp="1"/>
          </p:cNvSpPr>
          <p:nvPr>
            <p:ph type="dt" sz="half" idx="10"/>
          </p:nvPr>
        </p:nvSpPr>
        <p:spPr bwMode="gray">
          <a:xfrm>
            <a:off x="1" y="6598800"/>
            <a:ext cx="3929153" cy="259200"/>
          </a:xfrm>
          <a:prstGeom prst="rect">
            <a:avLst/>
          </a:prstGeom>
        </p:spPr>
        <p:txBody>
          <a:bodyPr/>
          <a:lstStyle/>
          <a:p>
            <a:r>
              <a:rPr lang="en-US"/>
              <a:t>05/24/2018</a:t>
            </a:r>
            <a:endParaRPr lang="en-US" dirty="0"/>
          </a:p>
        </p:txBody>
      </p:sp>
      <p:sp>
        <p:nvSpPr>
          <p:cNvPr id="13" name="Fußzeilenplatzhalter 12"/>
          <p:cNvSpPr>
            <a:spLocks noGrp="1"/>
          </p:cNvSpPr>
          <p:nvPr>
            <p:ph type="ftr" sz="quarter" idx="11"/>
          </p:nvPr>
        </p:nvSpPr>
        <p:spPr bwMode="gray"/>
        <p:txBody>
          <a:bodyPr/>
          <a:lstStyle/>
          <a:p>
            <a:pPr algn="r"/>
            <a:endParaRPr lang="en-US" dirty="0"/>
          </a:p>
        </p:txBody>
      </p:sp>
      <p:sp>
        <p:nvSpPr>
          <p:cNvPr id="14" name="Foliennummernplatzhalter 13"/>
          <p:cNvSpPr>
            <a:spLocks noGrp="1"/>
          </p:cNvSpPr>
          <p:nvPr>
            <p:ph type="sldNum" sz="quarter" idx="12"/>
          </p:nvPr>
        </p:nvSpPr>
        <p:spPr bwMode="gray"/>
        <p:txBody>
          <a:bodyPr/>
          <a:lstStyle/>
          <a:p>
            <a:r>
              <a:rPr lang="en-US" dirty="0"/>
              <a:t>Page </a:t>
            </a:r>
            <a:fld id="{99E26495-FA13-4534-B451-FB78AC0E3177}" type="slidenum">
              <a:rPr lang="en-US" smtClean="0"/>
              <a:pPr/>
              <a:t>‹#›</a:t>
            </a:fld>
            <a:endParaRPr lang="en-US" dirty="0"/>
          </a:p>
        </p:txBody>
      </p:sp>
    </p:spTree>
    <p:custDataLst>
      <p:custData r:id="rId2"/>
    </p:custDataLst>
    <p:extLst>
      <p:ext uri="{BB962C8B-B14F-4D97-AF65-F5344CB8AC3E}">
        <p14:creationId xmlns:p14="http://schemas.microsoft.com/office/powerpoint/2010/main" val="2471104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95598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3.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sp>
        <p:nvSpPr>
          <p:cNvPr id="10" name="Rectangle 9">
            <a:extLst>
              <a:ext uri="{FF2B5EF4-FFF2-40B4-BE49-F238E27FC236}">
                <a16:creationId xmlns:a16="http://schemas.microsoft.com/office/drawing/2014/main" id="{4D2CBD2D-6700-4013-ABC0-D62EE3281F64}"/>
              </a:ext>
            </a:extLst>
          </p:cNvPr>
          <p:cNvSpPr>
            <a:spLocks noChangeArrowheads="1"/>
          </p:cNvSpPr>
          <p:nvPr userDrawn="1"/>
        </p:nvSpPr>
        <p:spPr bwMode="auto">
          <a:xfrm>
            <a:off x="1737219" y="6405751"/>
            <a:ext cx="45232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000" dirty="0">
                <a:solidFill>
                  <a:schemeClr val="accent2"/>
                </a:solidFill>
                <a:latin typeface="+mn-lt"/>
              </a:rPr>
              <a:t>Source:  Continental Automated Buildings Association (CABA)</a:t>
            </a:r>
          </a:p>
        </p:txBody>
      </p:sp>
      <p:sp>
        <p:nvSpPr>
          <p:cNvPr id="11" name="Rectangle 11">
            <a:extLst>
              <a:ext uri="{FF2B5EF4-FFF2-40B4-BE49-F238E27FC236}">
                <a16:creationId xmlns:a16="http://schemas.microsoft.com/office/drawing/2014/main" id="{66851156-AD5D-44A1-B50E-2972DEAC979A}"/>
              </a:ext>
            </a:extLst>
          </p:cNvPr>
          <p:cNvSpPr>
            <a:spLocks noChangeArrowheads="1"/>
          </p:cNvSpPr>
          <p:nvPr userDrawn="1"/>
        </p:nvSpPr>
        <p:spPr bwMode="auto">
          <a:xfrm>
            <a:off x="5685256" y="6407484"/>
            <a:ext cx="45232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200" dirty="0">
                <a:solidFill>
                  <a:srgbClr val="E83E1D"/>
                </a:solidFill>
                <a:latin typeface="+mn-lt"/>
              </a:rPr>
              <a:t>CABA Connected Home Council (2020)</a:t>
            </a:r>
          </a:p>
        </p:txBody>
      </p:sp>
      <p:pic>
        <p:nvPicPr>
          <p:cNvPr id="12" name="Picture 11">
            <a:extLst>
              <a:ext uri="{FF2B5EF4-FFF2-40B4-BE49-F238E27FC236}">
                <a16:creationId xmlns:a16="http://schemas.microsoft.com/office/drawing/2014/main" id="{60C65406-E82C-4117-AE2C-904DC697A858}"/>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ABD292-2F67-0B4F-A8C2-903F35CC9F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A65705-76D1-5646-A713-CB0580098D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535A4-49C4-4A44-A8F5-CC6A591C89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52116-DFA6-3E4D-BF4F-C458E1BCDB65}" type="datetimeFigureOut">
              <a:rPr lang="en-US" smtClean="0"/>
              <a:t>11/15/2020</a:t>
            </a:fld>
            <a:endParaRPr lang="en-US"/>
          </a:p>
        </p:txBody>
      </p:sp>
      <p:sp>
        <p:nvSpPr>
          <p:cNvPr id="5" name="Footer Placeholder 4">
            <a:extLst>
              <a:ext uri="{FF2B5EF4-FFF2-40B4-BE49-F238E27FC236}">
                <a16:creationId xmlns:a16="http://schemas.microsoft.com/office/drawing/2014/main" id="{28F62752-2178-6545-B627-A982AB8F9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BB5595-A258-4841-B5D5-771F468FFE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937B88-43F9-FB47-925C-58738E9A4816}" type="slidenum">
              <a:rPr lang="en-US" smtClean="0"/>
              <a:t>‹#›</a:t>
            </a:fld>
            <a:endParaRPr lang="en-US"/>
          </a:p>
        </p:txBody>
      </p:sp>
    </p:spTree>
    <p:extLst>
      <p:ext uri="{BB962C8B-B14F-4D97-AF65-F5344CB8AC3E}">
        <p14:creationId xmlns:p14="http://schemas.microsoft.com/office/powerpoint/2010/main" val="3003627354"/>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8328" y="341812"/>
            <a:ext cx="9189024" cy="1004585"/>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568328" y="1909234"/>
            <a:ext cx="9189024" cy="421692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582400" y="6356351"/>
            <a:ext cx="609600" cy="365125"/>
          </a:xfrm>
          <a:prstGeom prst="rect">
            <a:avLst/>
          </a:prstGeom>
        </p:spPr>
        <p:txBody>
          <a:bodyPr vert="horz" lIns="91440" tIns="45720" rIns="91440" bIns="45720" rtlCol="0" anchor="ctr"/>
          <a:lstStyle>
            <a:lvl1pPr algn="l">
              <a:defRPr sz="1200">
                <a:solidFill>
                  <a:schemeClr val="accent2"/>
                </a:solidFill>
                <a:latin typeface="Arial" panose="020B0604020202020204" pitchFamily="34" charset="0"/>
                <a:cs typeface="Arial" panose="020B0604020202020204" pitchFamily="34" charset="0"/>
              </a:defRPr>
            </a:lvl1pPr>
          </a:lstStyle>
          <a:p>
            <a:fld id="{77E68ECE-59D7-452D-8595-BBB947F3BD2D}" type="slidenum">
              <a:rPr lang="en-US" smtClean="0"/>
              <a:pPr/>
              <a:t>‹#›</a:t>
            </a:fld>
            <a:endParaRPr lang="en-US" dirty="0"/>
          </a:p>
        </p:txBody>
      </p:sp>
      <p:sp>
        <p:nvSpPr>
          <p:cNvPr id="9" name="Footer Placeholder 8"/>
          <p:cNvSpPr>
            <a:spLocks noGrp="1"/>
          </p:cNvSpPr>
          <p:nvPr>
            <p:ph type="ftr" sz="quarter" idx="3"/>
          </p:nvPr>
        </p:nvSpPr>
        <p:spPr>
          <a:xfrm>
            <a:off x="442454" y="6356351"/>
            <a:ext cx="4739148" cy="366183"/>
          </a:xfrm>
          <a:prstGeom prst="rect">
            <a:avLst/>
          </a:prstGeom>
        </p:spPr>
        <p:txBody>
          <a:bodyPr vert="horz" lIns="91440" tIns="45720" rIns="91440" bIns="45720" rtlCol="0" anchor="ctr"/>
          <a:lstStyle>
            <a:lvl1pPr algn="l">
              <a:defRPr sz="1067">
                <a:solidFill>
                  <a:schemeClr val="tx1">
                    <a:tint val="75000"/>
                  </a:schemeClr>
                </a:solidFill>
              </a:defRPr>
            </a:lvl1pPr>
          </a:lstStyle>
          <a:p>
            <a:r>
              <a:rPr lang="en-US" b="1" dirty="0">
                <a:solidFill>
                  <a:schemeClr val="bg1">
                    <a:lumMod val="50000"/>
                  </a:schemeClr>
                </a:solidFill>
              </a:rPr>
              <a:t>NATIONAL RESEARCH COUNCIL CANADA</a:t>
            </a:r>
          </a:p>
        </p:txBody>
      </p:sp>
    </p:spTree>
    <p:extLst>
      <p:ext uri="{BB962C8B-B14F-4D97-AF65-F5344CB8AC3E}">
        <p14:creationId xmlns:p14="http://schemas.microsoft.com/office/powerpoint/2010/main" val="3302110359"/>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Lst>
  <p:transition>
    <p:fade/>
  </p:transition>
  <p:hf hdr="0" dt="0"/>
  <p:txStyles>
    <p:titleStyle>
      <a:lvl1pPr algn="l" defTabSz="1219170" rtl="0" eaLnBrk="1" latinLnBrk="0" hangingPunct="1">
        <a:spcBef>
          <a:spcPct val="0"/>
        </a:spcBef>
        <a:buNone/>
        <a:defRPr sz="3733" b="1" kern="1200">
          <a:solidFill>
            <a:schemeClr val="accent2"/>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ct val="100000"/>
        </a:lnSpc>
        <a:spcBef>
          <a:spcPts val="1600"/>
        </a:spcBef>
        <a:spcAft>
          <a:spcPts val="800"/>
        </a:spcAft>
        <a:buFont typeface="Arial" panose="020B0604020202020204" pitchFamily="34" charset="0"/>
        <a:buNone/>
        <a:defRPr sz="2267" b="1" kern="1200">
          <a:solidFill>
            <a:schemeClr val="tx2"/>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100000"/>
        </a:lnSpc>
        <a:spcBef>
          <a:spcPts val="800"/>
        </a:spcBef>
        <a:spcAft>
          <a:spcPts val="800"/>
        </a:spcAft>
        <a:buFont typeface="Arial" panose="020B0604020202020204" pitchFamily="34" charset="0"/>
        <a:buNone/>
        <a:defRPr sz="2267" kern="1200">
          <a:solidFill>
            <a:srgbClr val="3B495A"/>
          </a:solidFill>
          <a:latin typeface="Arial" panose="020B0604020202020204" pitchFamily="34" charset="0"/>
          <a:ea typeface="+mn-ea"/>
          <a:cs typeface="Arial" panose="020B0604020202020204" pitchFamily="34" charset="0"/>
        </a:defRPr>
      </a:lvl2pPr>
      <a:lvl3pPr marL="304792" indent="-304792" algn="l" defTabSz="1219170" rtl="0" eaLnBrk="1" latinLnBrk="0" hangingPunct="1">
        <a:lnSpc>
          <a:spcPct val="100000"/>
        </a:lnSpc>
        <a:spcBef>
          <a:spcPts val="800"/>
        </a:spcBef>
        <a:spcAft>
          <a:spcPts val="800"/>
        </a:spcAft>
        <a:buFont typeface="Arial" panose="020B0604020202020204" pitchFamily="34" charset="0"/>
        <a:buChar char="•"/>
        <a:defRPr sz="2267" kern="1200">
          <a:solidFill>
            <a:srgbClr val="3B495A"/>
          </a:solidFill>
          <a:latin typeface="Arial" panose="020B0604020202020204" pitchFamily="34" charset="0"/>
          <a:ea typeface="+mn-ea"/>
          <a:cs typeface="Arial" panose="020B0604020202020204" pitchFamily="34" charset="0"/>
        </a:defRPr>
      </a:lvl3pPr>
      <a:lvl4pPr marL="761981" indent="-304792" algn="l" defTabSz="1219170" rtl="0" eaLnBrk="1" latinLnBrk="0" hangingPunct="1">
        <a:lnSpc>
          <a:spcPct val="100000"/>
        </a:lnSpc>
        <a:spcBef>
          <a:spcPts val="800"/>
        </a:spcBef>
        <a:spcAft>
          <a:spcPts val="0"/>
        </a:spcAft>
        <a:buFont typeface="Arial" panose="020B0604020202020204" pitchFamily="34" charset="0"/>
        <a:buChar char="•"/>
        <a:defRPr sz="1867" kern="1200">
          <a:solidFill>
            <a:srgbClr val="3B495A"/>
          </a:solidFill>
          <a:latin typeface="Arial" panose="020B0604020202020204" pitchFamily="34" charset="0"/>
          <a:ea typeface="+mn-ea"/>
          <a:cs typeface="Arial" panose="020B0604020202020204" pitchFamily="34" charset="0"/>
        </a:defRPr>
      </a:lvl4pPr>
      <a:lvl5pPr marL="1369450" indent="-304792" algn="l" defTabSz="1219170" rtl="0" eaLnBrk="1" latinLnBrk="0" hangingPunct="1">
        <a:lnSpc>
          <a:spcPct val="100000"/>
        </a:lnSpc>
        <a:spcBef>
          <a:spcPts val="800"/>
        </a:spcBef>
        <a:spcAft>
          <a:spcPts val="0"/>
        </a:spcAft>
        <a:buFont typeface="Arial" panose="020B0604020202020204" pitchFamily="34" charset="0"/>
        <a:buChar char="•"/>
        <a:defRPr sz="1867" kern="1200">
          <a:solidFill>
            <a:srgbClr val="3B495A"/>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www.instagram.com/nrc_cnrc/" TargetMode="External"/><Relationship Id="rId7" Type="http://schemas.openxmlformats.org/officeDocument/2006/relationships/hyperlink" Target="https://www.linkedin.com/company/national-research-council?trk=tyah" TargetMode="External"/><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image" Target="../media/image54.png"/><Relationship Id="rId5" Type="http://schemas.openxmlformats.org/officeDocument/2006/relationships/hyperlink" Target="https://twitter.com/nrc_cnrc" TargetMode="Externa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image" Target="http://media.campaigner.com/media/65/657095/November%202020/Ajit%20Pardasani.png?g=1604075275296" TargetMode="Externa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3.jpg"/></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caba.org/WhitePapers" TargetMode="Externa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tif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http://media.campaigner.com/media/65/657095/November%202020/Ajit%20Pardasani.png?g=1604075275296"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caba.org/chc"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p:txBody>
          <a:bodyPr>
            <a:normAutofit/>
          </a:bodyPr>
          <a:lstStyle/>
          <a:p>
            <a:r>
              <a:rPr lang="en-US" altLang="en-US" sz="3200" b="1" dirty="0">
                <a:solidFill>
                  <a:schemeClr val="tx1"/>
                </a:solidFill>
              </a:rPr>
              <a:t>Connected Home Council (CHC) Webinar </a:t>
            </a:r>
            <a:br>
              <a:rPr lang="en-US" altLang="en-US" sz="1200" b="1" dirty="0">
                <a:solidFill>
                  <a:schemeClr val="tx1"/>
                </a:solidFill>
              </a:rPr>
            </a:br>
            <a:r>
              <a:rPr lang="en-US" altLang="en-US" sz="2000" dirty="0">
                <a:solidFill>
                  <a:schemeClr val="tx1"/>
                </a:solidFill>
              </a:rPr>
              <a:t>Monday</a:t>
            </a:r>
            <a:r>
              <a:rPr lang="en-US" sz="2000" dirty="0">
                <a:solidFill>
                  <a:schemeClr val="tx1"/>
                </a:solidFill>
              </a:rPr>
              <a:t>, November 16, 2020, 12 NOON – 1:30 PM (ET)</a:t>
            </a:r>
            <a:br>
              <a:rPr lang="en-CA" sz="2000" dirty="0">
                <a:solidFill>
                  <a:schemeClr val="tx1"/>
                </a:solidFill>
              </a:rPr>
            </a:br>
            <a:br>
              <a:rPr lang="en-US" altLang="en-US" sz="1200" b="1" dirty="0">
                <a:solidFill>
                  <a:schemeClr val="tx1"/>
                </a:solidFill>
              </a:rPr>
            </a:br>
            <a:endParaRPr lang="en-US" altLang="en-US" sz="2400" dirty="0">
              <a:solidFill>
                <a:schemeClr val="tx1"/>
              </a:solidFill>
            </a:endParaRPr>
          </a:p>
        </p:txBody>
      </p:sp>
      <p:sp>
        <p:nvSpPr>
          <p:cNvPr id="3" name="Subtitle 2"/>
          <p:cNvSpPr>
            <a:spLocks noGrp="1"/>
          </p:cNvSpPr>
          <p:nvPr>
            <p:ph type="subTitle" idx="1"/>
          </p:nvPr>
        </p:nvSpPr>
        <p:spPr>
          <a:xfrm>
            <a:off x="838200" y="3432196"/>
            <a:ext cx="8725250" cy="1430023"/>
          </a:xfrm>
        </p:spPr>
        <p:txBody>
          <a:bodyPr>
            <a:normAutofit fontScale="62500" lnSpcReduction="20000"/>
          </a:bodyPr>
          <a:lstStyle/>
          <a:p>
            <a:r>
              <a:rPr lang="en-US" sz="3300" dirty="0"/>
              <a:t>Chair:  Roy Perry (Alarm.com, Inc.)</a:t>
            </a:r>
          </a:p>
          <a:p>
            <a:r>
              <a:rPr lang="en-US" sz="3300" dirty="0"/>
              <a:t>Vice-Chair:  Jim Hunter (Delos Living LLC) </a:t>
            </a:r>
          </a:p>
          <a:p>
            <a:r>
              <a:rPr lang="en-US" sz="3300" dirty="0"/>
              <a:t>Vice-Chair: Byron BeMiller (</a:t>
            </a:r>
            <a:r>
              <a:rPr lang="en-US" sz="3300" dirty="0" err="1"/>
              <a:t>Semtech</a:t>
            </a:r>
            <a:r>
              <a:rPr lang="en-US" sz="3300" dirty="0"/>
              <a:t> Corporation) </a:t>
            </a:r>
          </a:p>
          <a:p>
            <a:r>
              <a:rPr lang="en-US" sz="3300" dirty="0"/>
              <a:t>Vice-Chair:  Charles Hume (Southwire Company, LLC) </a:t>
            </a:r>
          </a:p>
          <a:p>
            <a:endParaRPr lang="en-US" dirty="0"/>
          </a:p>
          <a:p>
            <a:endParaRPr lang="en-US" dirty="0"/>
          </a:p>
          <a:p>
            <a:endParaRPr lang="en-US" dirty="0"/>
          </a:p>
        </p:txBody>
      </p:sp>
    </p:spTree>
    <p:extLst>
      <p:ext uri="{BB962C8B-B14F-4D97-AF65-F5344CB8AC3E}">
        <p14:creationId xmlns:p14="http://schemas.microsoft.com/office/powerpoint/2010/main" val="57392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lowchart: Sequential Access Storage 26"/>
          <p:cNvSpPr/>
          <p:nvPr/>
        </p:nvSpPr>
        <p:spPr>
          <a:xfrm>
            <a:off x="169456" y="2982972"/>
            <a:ext cx="2363459" cy="2614728"/>
          </a:xfrm>
          <a:prstGeom prst="flowChartMagneticTap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endParaRPr lang="en-CA" sz="2400">
              <a:solidFill>
                <a:srgbClr val="FFFFFF"/>
              </a:solidFill>
              <a:latin typeface="Arial"/>
            </a:endParaRPr>
          </a:p>
        </p:txBody>
      </p:sp>
      <p:sp>
        <p:nvSpPr>
          <p:cNvPr id="25" name="Flowchart: Sequential Access Storage 24"/>
          <p:cNvSpPr/>
          <p:nvPr/>
        </p:nvSpPr>
        <p:spPr>
          <a:xfrm rot="10800000">
            <a:off x="9394258" y="4141695"/>
            <a:ext cx="2571261" cy="1870587"/>
          </a:xfrm>
          <a:prstGeom prst="flowChartMagneticTap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a:endParaRPr lang="en-CA" sz="2400">
              <a:solidFill>
                <a:srgbClr val="FFFFFF"/>
              </a:solidFill>
              <a:latin typeface="Arial"/>
            </a:endParaRPr>
          </a:p>
        </p:txBody>
      </p:sp>
      <p:sp>
        <p:nvSpPr>
          <p:cNvPr id="2" name="Title 1"/>
          <p:cNvSpPr>
            <a:spLocks noGrp="1"/>
          </p:cNvSpPr>
          <p:nvPr>
            <p:ph type="title"/>
          </p:nvPr>
        </p:nvSpPr>
        <p:spPr/>
        <p:txBody>
          <a:bodyPr/>
          <a:lstStyle/>
          <a:p>
            <a:r>
              <a:rPr lang="en-US" dirty="0"/>
              <a:t>Smart Energy Home Infrastructure </a:t>
            </a:r>
            <a:endParaRPr lang="en-CA" dirty="0"/>
          </a:p>
        </p:txBody>
      </p:sp>
      <p:sp>
        <p:nvSpPr>
          <p:cNvPr id="3" name="Slide Number Placeholder 2"/>
          <p:cNvSpPr>
            <a:spLocks noGrp="1"/>
          </p:cNvSpPr>
          <p:nvPr>
            <p:ph type="sldNum" sz="quarter" idx="11"/>
          </p:nvPr>
        </p:nvSpPr>
        <p:spPr/>
        <p:txBody>
          <a:bodyPr/>
          <a:lstStyle/>
          <a:p>
            <a:pPr defTabSz="1219170"/>
            <a:fld id="{77E68ECE-59D7-452D-8595-BBB947F3BD2D}" type="slidenum">
              <a:rPr lang="en-US">
                <a:solidFill>
                  <a:srgbClr val="006688"/>
                </a:solidFill>
              </a:rPr>
              <a:pPr defTabSz="1219170"/>
              <a:t>10</a:t>
            </a:fld>
            <a:endParaRPr lang="en-US" dirty="0">
              <a:solidFill>
                <a:srgbClr val="006688"/>
              </a:solidFill>
            </a:endParaRPr>
          </a:p>
        </p:txBody>
      </p:sp>
      <p:sp>
        <p:nvSpPr>
          <p:cNvPr id="5" name="Footer Placeholder 4"/>
          <p:cNvSpPr>
            <a:spLocks noGrp="1"/>
          </p:cNvSpPr>
          <p:nvPr>
            <p:ph type="ftr" sz="quarter" idx="14"/>
          </p:nvPr>
        </p:nvSpPr>
        <p:spPr/>
        <p:txBody>
          <a:bodyPr/>
          <a:lstStyle/>
          <a:p>
            <a:pPr defTabSz="1219170"/>
            <a:r>
              <a:rPr lang="en-US" b="1">
                <a:solidFill>
                  <a:srgbClr val="FFFFFF">
                    <a:lumMod val="50000"/>
                  </a:srgbClr>
                </a:solidFill>
                <a:latin typeface="Arial"/>
              </a:rPr>
              <a:t>NATIONAL RESEARCH COUNCIL CANADA</a:t>
            </a:r>
            <a:endParaRPr lang="en-US" b="1" dirty="0">
              <a:solidFill>
                <a:srgbClr val="FFFFFF">
                  <a:lumMod val="50000"/>
                </a:srgbClr>
              </a:solidFill>
              <a:latin typeface="Arial"/>
            </a:endParaRPr>
          </a:p>
        </p:txBody>
      </p:sp>
      <p:pic>
        <p:nvPicPr>
          <p:cNvPr id="6" name="Picture 2" descr="C:\Users\pardasania\AppData\Local\Microsoft\Windows\Temporary Internet Files\Content.IE5\FBI0FAOY\Word_Family_Hous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2287" y="1642601"/>
            <a:ext cx="3365500" cy="48441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nvGraphicFramePr>
        <p:xfrm>
          <a:off x="4388784" y="3258960"/>
          <a:ext cx="2626411" cy="1351280"/>
        </p:xfrm>
        <a:graphic>
          <a:graphicData uri="http://schemas.openxmlformats.org/drawingml/2006/table">
            <a:tbl>
              <a:tblPr firstRow="1" bandRow="1">
                <a:tableStyleId>{5C22544A-7EE6-4342-B048-85BDC9FD1C3A}</a:tableStyleId>
              </a:tblPr>
              <a:tblGrid>
                <a:gridCol w="2626411">
                  <a:extLst>
                    <a:ext uri="{9D8B030D-6E8A-4147-A177-3AD203B41FA5}">
                      <a16:colId xmlns:a16="http://schemas.microsoft.com/office/drawing/2014/main" val="20000"/>
                    </a:ext>
                  </a:extLst>
                </a:gridCol>
              </a:tblGrid>
              <a:tr h="335280">
                <a:tc>
                  <a:txBody>
                    <a:bodyPr/>
                    <a:lstStyle/>
                    <a:p>
                      <a:r>
                        <a:rPr lang="en-US" sz="1600" dirty="0"/>
                        <a:t>Plug</a:t>
                      </a:r>
                      <a:r>
                        <a:rPr lang="en-US" sz="1600" baseline="0" dirty="0"/>
                        <a:t> Loads</a:t>
                      </a:r>
                      <a:endParaRPr lang="en-CA" sz="1600" dirty="0"/>
                    </a:p>
                  </a:txBody>
                  <a:tcPr/>
                </a:tc>
                <a:extLst>
                  <a:ext uri="{0D108BD9-81ED-4DB2-BD59-A6C34878D82A}">
                    <a16:rowId xmlns:a16="http://schemas.microsoft.com/office/drawing/2014/main" val="10000"/>
                  </a:ext>
                </a:extLst>
              </a:tr>
              <a:tr h="335280">
                <a:tc>
                  <a:txBody>
                    <a:bodyPr/>
                    <a:lstStyle/>
                    <a:p>
                      <a:r>
                        <a:rPr lang="en-US" sz="1600" dirty="0">
                          <a:solidFill>
                            <a:schemeClr val="accent2">
                              <a:lumMod val="50000"/>
                            </a:schemeClr>
                          </a:solidFill>
                        </a:rPr>
                        <a:t>Lighting</a:t>
                      </a:r>
                      <a:endParaRPr lang="en-CA" sz="1600" dirty="0">
                        <a:solidFill>
                          <a:schemeClr val="accent2">
                            <a:lumMod val="50000"/>
                          </a:schemeClr>
                        </a:solidFill>
                      </a:endParaRPr>
                    </a:p>
                  </a:txBody>
                  <a:tcPr/>
                </a:tc>
                <a:extLst>
                  <a:ext uri="{0D108BD9-81ED-4DB2-BD59-A6C34878D82A}">
                    <a16:rowId xmlns:a16="http://schemas.microsoft.com/office/drawing/2014/main" val="10001"/>
                  </a:ext>
                </a:extLst>
              </a:tr>
              <a:tr h="340360">
                <a:tc>
                  <a:txBody>
                    <a:bodyPr/>
                    <a:lstStyle/>
                    <a:p>
                      <a:r>
                        <a:rPr lang="en-US" sz="1600" dirty="0">
                          <a:solidFill>
                            <a:schemeClr val="accent2">
                              <a:lumMod val="50000"/>
                            </a:schemeClr>
                          </a:solidFill>
                        </a:rPr>
                        <a:t>Appliances</a:t>
                      </a:r>
                      <a:endParaRPr lang="en-CA" sz="1600" dirty="0">
                        <a:solidFill>
                          <a:schemeClr val="accent2">
                            <a:lumMod val="50000"/>
                          </a:schemeClr>
                        </a:solidFill>
                      </a:endParaRPr>
                    </a:p>
                  </a:txBody>
                  <a:tcPr/>
                </a:tc>
                <a:extLst>
                  <a:ext uri="{0D108BD9-81ED-4DB2-BD59-A6C34878D82A}">
                    <a16:rowId xmlns:a16="http://schemas.microsoft.com/office/drawing/2014/main" val="10002"/>
                  </a:ext>
                </a:extLst>
              </a:tr>
              <a:tr h="340360">
                <a:tc>
                  <a:txBody>
                    <a:bodyPr/>
                    <a:lstStyle/>
                    <a:p>
                      <a:r>
                        <a:rPr lang="en-US" sz="1600" dirty="0">
                          <a:solidFill>
                            <a:schemeClr val="accent2">
                              <a:lumMod val="50000"/>
                            </a:schemeClr>
                          </a:solidFill>
                        </a:rPr>
                        <a:t>Refrigeration</a:t>
                      </a:r>
                      <a:endParaRPr lang="en-CA" sz="1600" dirty="0">
                        <a:solidFill>
                          <a:schemeClr val="accent2">
                            <a:lumMod val="50000"/>
                          </a:schemeClr>
                        </a:solidFill>
                      </a:endParaRPr>
                    </a:p>
                  </a:txBody>
                  <a:tcPr/>
                </a:tc>
                <a:extLst>
                  <a:ext uri="{0D108BD9-81ED-4DB2-BD59-A6C34878D82A}">
                    <a16:rowId xmlns:a16="http://schemas.microsoft.com/office/drawing/2014/main" val="10003"/>
                  </a:ext>
                </a:extLst>
              </a:tr>
            </a:tbl>
          </a:graphicData>
        </a:graphic>
      </p:graphicFrame>
      <p:pic>
        <p:nvPicPr>
          <p:cNvPr id="8" name="Picture 8" descr="C:\Users\pardasania\AppData\Local\Microsoft\Windows\Temporary Internet Files\Content.IE5\U047QTTH\Itron_OpenWay_Electricity_Meter_with_Two-Way_Communication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5127" y="4290337"/>
            <a:ext cx="1018108" cy="9656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810028" y="4694343"/>
            <a:ext cx="411273" cy="6095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CA">
              <a:solidFill>
                <a:srgbClr val="FFFFFF"/>
              </a:solidFill>
              <a:latin typeface="Arial"/>
            </a:endParaRPr>
          </a:p>
        </p:txBody>
      </p:sp>
      <p:sp>
        <p:nvSpPr>
          <p:cNvPr id="10" name="TextBox 9"/>
          <p:cNvSpPr txBox="1"/>
          <p:nvPr/>
        </p:nvSpPr>
        <p:spPr>
          <a:xfrm>
            <a:off x="2687692" y="5255944"/>
            <a:ext cx="1221808" cy="307777"/>
          </a:xfrm>
          <a:prstGeom prst="rect">
            <a:avLst/>
          </a:prstGeom>
          <a:noFill/>
        </p:spPr>
        <p:txBody>
          <a:bodyPr wrap="none" rtlCol="0">
            <a:spAutoFit/>
          </a:bodyPr>
          <a:lstStyle/>
          <a:p>
            <a:pPr algn="ctr" defTabSz="1219170"/>
            <a:r>
              <a:rPr lang="en-US" sz="1400" b="1" dirty="0">
                <a:solidFill>
                  <a:srgbClr val="FF0000"/>
                </a:solidFill>
                <a:latin typeface="Arial"/>
              </a:rPr>
              <a:t>Smart Meter</a:t>
            </a:r>
          </a:p>
        </p:txBody>
      </p:sp>
      <p:sp>
        <p:nvSpPr>
          <p:cNvPr id="11" name="TextBox 10"/>
          <p:cNvSpPr txBox="1"/>
          <p:nvPr/>
        </p:nvSpPr>
        <p:spPr>
          <a:xfrm>
            <a:off x="7632044" y="5512297"/>
            <a:ext cx="1274708" cy="646331"/>
          </a:xfrm>
          <a:prstGeom prst="rect">
            <a:avLst/>
          </a:prstGeom>
          <a:noFill/>
        </p:spPr>
        <p:txBody>
          <a:bodyPr wrap="none" rtlCol="0">
            <a:spAutoFit/>
          </a:bodyPr>
          <a:lstStyle/>
          <a:p>
            <a:pPr defTabSz="1219170"/>
            <a:r>
              <a:rPr lang="en-US" dirty="0">
                <a:solidFill>
                  <a:srgbClr val="003353">
                    <a:lumMod val="90000"/>
                    <a:lumOff val="10000"/>
                  </a:srgbClr>
                </a:solidFill>
                <a:latin typeface="Arial"/>
              </a:rPr>
              <a:t>smart </a:t>
            </a:r>
          </a:p>
          <a:p>
            <a:pPr defTabSz="1219170"/>
            <a:r>
              <a:rPr lang="en-US" dirty="0">
                <a:solidFill>
                  <a:srgbClr val="003353">
                    <a:lumMod val="90000"/>
                    <a:lumOff val="10000"/>
                  </a:srgbClr>
                </a:solidFill>
                <a:latin typeface="Arial"/>
              </a:rPr>
              <a:t>thermostat</a:t>
            </a:r>
          </a:p>
        </p:txBody>
      </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2044" y="4732442"/>
            <a:ext cx="1333248" cy="769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9490" y="3277655"/>
            <a:ext cx="883711" cy="714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33256" y="2417839"/>
            <a:ext cx="1002473" cy="81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055570" y="3311874"/>
            <a:ext cx="877163" cy="646331"/>
          </a:xfrm>
          <a:prstGeom prst="rect">
            <a:avLst/>
          </a:prstGeom>
          <a:noFill/>
        </p:spPr>
        <p:txBody>
          <a:bodyPr wrap="none" rtlCol="0">
            <a:spAutoFit/>
          </a:bodyPr>
          <a:lstStyle/>
          <a:p>
            <a:pPr defTabSz="1219170"/>
            <a:r>
              <a:rPr lang="en-US" dirty="0">
                <a:solidFill>
                  <a:srgbClr val="003353">
                    <a:lumMod val="90000"/>
                    <a:lumOff val="10000"/>
                  </a:srgbClr>
                </a:solidFill>
                <a:latin typeface="Arial"/>
              </a:rPr>
              <a:t>light </a:t>
            </a:r>
          </a:p>
          <a:p>
            <a:pPr defTabSz="1219170"/>
            <a:r>
              <a:rPr lang="en-US" dirty="0">
                <a:solidFill>
                  <a:srgbClr val="003353">
                    <a:lumMod val="90000"/>
                    <a:lumOff val="10000"/>
                  </a:srgbClr>
                </a:solidFill>
                <a:latin typeface="Arial"/>
              </a:rPr>
              <a:t>control</a:t>
            </a:r>
            <a:endParaRPr lang="en-CA" dirty="0">
              <a:solidFill>
                <a:srgbClr val="003353">
                  <a:lumMod val="90000"/>
                  <a:lumOff val="10000"/>
                </a:srgbClr>
              </a:solidFill>
              <a:latin typeface="Arial"/>
            </a:endParaRPr>
          </a:p>
        </p:txBody>
      </p:sp>
      <p:sp>
        <p:nvSpPr>
          <p:cNvPr id="17" name="TextBox 16"/>
          <p:cNvSpPr txBox="1"/>
          <p:nvPr/>
        </p:nvSpPr>
        <p:spPr>
          <a:xfrm>
            <a:off x="6847895" y="2433390"/>
            <a:ext cx="992579" cy="646331"/>
          </a:xfrm>
          <a:prstGeom prst="rect">
            <a:avLst/>
          </a:prstGeom>
          <a:noFill/>
        </p:spPr>
        <p:txBody>
          <a:bodyPr wrap="none" rtlCol="0">
            <a:spAutoFit/>
          </a:bodyPr>
          <a:lstStyle/>
          <a:p>
            <a:pPr defTabSz="1219170"/>
            <a:r>
              <a:rPr lang="en-US" dirty="0">
                <a:solidFill>
                  <a:srgbClr val="003353">
                    <a:lumMod val="90000"/>
                    <a:lumOff val="10000"/>
                  </a:srgbClr>
                </a:solidFill>
                <a:latin typeface="Arial"/>
              </a:rPr>
              <a:t>security</a:t>
            </a:r>
          </a:p>
          <a:p>
            <a:pPr defTabSz="1219170"/>
            <a:r>
              <a:rPr lang="en-US" dirty="0">
                <a:solidFill>
                  <a:srgbClr val="003353">
                    <a:lumMod val="90000"/>
                    <a:lumOff val="10000"/>
                  </a:srgbClr>
                </a:solidFill>
                <a:latin typeface="Arial"/>
              </a:rPr>
              <a:t>sensors</a:t>
            </a:r>
            <a:endParaRPr lang="en-CA" dirty="0">
              <a:solidFill>
                <a:srgbClr val="003353">
                  <a:lumMod val="90000"/>
                  <a:lumOff val="10000"/>
                </a:srgbClr>
              </a:solidFill>
              <a:latin typeface="Arial"/>
            </a:endParaRPr>
          </a:p>
        </p:txBody>
      </p:sp>
      <p:sp>
        <p:nvSpPr>
          <p:cNvPr id="18" name="TextBox 17"/>
          <p:cNvSpPr txBox="1"/>
          <p:nvPr/>
        </p:nvSpPr>
        <p:spPr>
          <a:xfrm>
            <a:off x="7550812" y="3957295"/>
            <a:ext cx="1287532" cy="646331"/>
          </a:xfrm>
          <a:prstGeom prst="rect">
            <a:avLst/>
          </a:prstGeom>
          <a:noFill/>
        </p:spPr>
        <p:txBody>
          <a:bodyPr wrap="none" rtlCol="0">
            <a:spAutoFit/>
          </a:bodyPr>
          <a:lstStyle/>
          <a:p>
            <a:pPr defTabSz="1219170"/>
            <a:r>
              <a:rPr lang="en-US" dirty="0">
                <a:solidFill>
                  <a:srgbClr val="003353">
                    <a:lumMod val="90000"/>
                    <a:lumOff val="10000"/>
                  </a:srgbClr>
                </a:solidFill>
                <a:latin typeface="Arial"/>
              </a:rPr>
              <a:t>occupancy</a:t>
            </a:r>
          </a:p>
          <a:p>
            <a:pPr defTabSz="1219170"/>
            <a:r>
              <a:rPr lang="en-US" dirty="0">
                <a:solidFill>
                  <a:srgbClr val="003353">
                    <a:lumMod val="90000"/>
                    <a:lumOff val="10000"/>
                  </a:srgbClr>
                </a:solidFill>
                <a:latin typeface="Arial"/>
              </a:rPr>
              <a:t>sensors</a:t>
            </a:r>
            <a:endParaRPr lang="en-CA" dirty="0">
              <a:solidFill>
                <a:srgbClr val="003353">
                  <a:lumMod val="90000"/>
                  <a:lumOff val="10000"/>
                </a:srgbClr>
              </a:solidFill>
              <a:latin typeface="Arial"/>
            </a:endParaRPr>
          </a:p>
        </p:txBody>
      </p:sp>
      <p:graphicFrame>
        <p:nvGraphicFramePr>
          <p:cNvPr id="19" name="Table 18"/>
          <p:cNvGraphicFramePr>
            <a:graphicFrameLocks noGrp="1"/>
          </p:cNvGraphicFramePr>
          <p:nvPr/>
        </p:nvGraphicFramePr>
        <p:xfrm>
          <a:off x="4390903" y="4758703"/>
          <a:ext cx="2626411" cy="1021080"/>
        </p:xfrm>
        <a:graphic>
          <a:graphicData uri="http://schemas.openxmlformats.org/drawingml/2006/table">
            <a:tbl>
              <a:tblPr firstRow="1" bandRow="1">
                <a:tableStyleId>{5C22544A-7EE6-4342-B048-85BDC9FD1C3A}</a:tableStyleId>
              </a:tblPr>
              <a:tblGrid>
                <a:gridCol w="2626411">
                  <a:extLst>
                    <a:ext uri="{9D8B030D-6E8A-4147-A177-3AD203B41FA5}">
                      <a16:colId xmlns:a16="http://schemas.microsoft.com/office/drawing/2014/main" val="20000"/>
                    </a:ext>
                  </a:extLst>
                </a:gridCol>
              </a:tblGrid>
              <a:tr h="340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HVAC System</a:t>
                      </a:r>
                      <a:endParaRPr lang="en-CA" sz="1600" dirty="0"/>
                    </a:p>
                  </a:txBody>
                  <a:tcPr/>
                </a:tc>
                <a:extLst>
                  <a:ext uri="{0D108BD9-81ED-4DB2-BD59-A6C34878D82A}">
                    <a16:rowId xmlns:a16="http://schemas.microsoft.com/office/drawing/2014/main" val="10000"/>
                  </a:ext>
                </a:extLst>
              </a:tr>
              <a:tr h="34036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kern="1200" dirty="0">
                          <a:solidFill>
                            <a:schemeClr val="accent2">
                              <a:lumMod val="50000"/>
                            </a:schemeClr>
                          </a:solidFill>
                          <a:latin typeface="+mn-lt"/>
                          <a:ea typeface="+mn-ea"/>
                          <a:cs typeface="+mn-cs"/>
                        </a:rPr>
                        <a:t>Space Cooling</a:t>
                      </a:r>
                      <a:endParaRPr lang="en-CA" sz="1600" kern="1200" dirty="0">
                        <a:solidFill>
                          <a:schemeClr val="accent2">
                            <a:lumMod val="50000"/>
                          </a:schemeClr>
                        </a:solidFill>
                        <a:latin typeface="+mn-lt"/>
                        <a:ea typeface="+mn-ea"/>
                        <a:cs typeface="+mn-cs"/>
                      </a:endParaRPr>
                    </a:p>
                  </a:txBody>
                  <a:tcPr/>
                </a:tc>
                <a:extLst>
                  <a:ext uri="{0D108BD9-81ED-4DB2-BD59-A6C34878D82A}">
                    <a16:rowId xmlns:a16="http://schemas.microsoft.com/office/drawing/2014/main" val="10005"/>
                  </a:ext>
                </a:extLst>
              </a:tr>
              <a:tr h="340360">
                <a:tc>
                  <a:txBody>
                    <a:bodyPr/>
                    <a:lstStyle/>
                    <a:p>
                      <a:pPr marL="0" lvl="0" indent="0">
                        <a:buFont typeface="Arial" panose="020B0604020202020204" pitchFamily="34" charset="0"/>
                        <a:buNone/>
                      </a:pPr>
                      <a:r>
                        <a:rPr lang="en-US" sz="1600" kern="1200" dirty="0">
                          <a:solidFill>
                            <a:schemeClr val="accent2">
                              <a:lumMod val="50000"/>
                            </a:schemeClr>
                          </a:solidFill>
                          <a:latin typeface="+mn-lt"/>
                          <a:ea typeface="+mn-ea"/>
                          <a:cs typeface="+mn-cs"/>
                        </a:rPr>
                        <a:t>Space Heating</a:t>
                      </a:r>
                      <a:endParaRPr lang="en-CA" sz="1600" kern="1200" dirty="0">
                        <a:solidFill>
                          <a:schemeClr val="accent2">
                            <a:lumMod val="50000"/>
                          </a:schemeClr>
                        </a:solidFill>
                        <a:latin typeface="+mn-lt"/>
                        <a:ea typeface="+mn-ea"/>
                        <a:cs typeface="+mn-cs"/>
                      </a:endParaRPr>
                    </a:p>
                  </a:txBody>
                  <a:tcPr/>
                </a:tc>
                <a:extLst>
                  <a:ext uri="{0D108BD9-81ED-4DB2-BD59-A6C34878D82A}">
                    <a16:rowId xmlns:a16="http://schemas.microsoft.com/office/drawing/2014/main" val="10006"/>
                  </a:ext>
                </a:extLst>
              </a:tr>
            </a:tbl>
          </a:graphicData>
        </a:graphic>
      </p:graphicFrame>
      <p:cxnSp>
        <p:nvCxnSpPr>
          <p:cNvPr id="20" name="Straight Connector 19"/>
          <p:cNvCxnSpPr/>
          <p:nvPr/>
        </p:nvCxnSpPr>
        <p:spPr>
          <a:xfrm flipV="1">
            <a:off x="6878872" y="4963464"/>
            <a:ext cx="774825" cy="1169"/>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1"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63404" y="1675141"/>
            <a:ext cx="939433" cy="759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3" name="Table 22"/>
          <p:cNvGraphicFramePr>
            <a:graphicFrameLocks noGrp="1"/>
          </p:cNvGraphicFramePr>
          <p:nvPr/>
        </p:nvGraphicFramePr>
        <p:xfrm>
          <a:off x="4405923" y="5884105"/>
          <a:ext cx="2626411" cy="335280"/>
        </p:xfrm>
        <a:graphic>
          <a:graphicData uri="http://schemas.openxmlformats.org/drawingml/2006/table">
            <a:tbl>
              <a:tblPr firstRow="1" bandRow="1">
                <a:tableStyleId>{5C22544A-7EE6-4342-B048-85BDC9FD1C3A}</a:tableStyleId>
              </a:tblPr>
              <a:tblGrid>
                <a:gridCol w="2626411">
                  <a:extLst>
                    <a:ext uri="{9D8B030D-6E8A-4147-A177-3AD203B41FA5}">
                      <a16:colId xmlns:a16="http://schemas.microsoft.com/office/drawing/2014/main" val="20000"/>
                    </a:ext>
                  </a:extLst>
                </a:gridCol>
              </a:tblGrid>
              <a:tr h="335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Water</a:t>
                      </a:r>
                      <a:r>
                        <a:rPr lang="en-US" sz="1600" baseline="0" dirty="0"/>
                        <a:t> Heating</a:t>
                      </a:r>
                      <a:endParaRPr lang="en-CA" sz="1600" dirty="0"/>
                    </a:p>
                  </a:txBody>
                  <a:tcPr/>
                </a:tc>
                <a:extLst>
                  <a:ext uri="{0D108BD9-81ED-4DB2-BD59-A6C34878D82A}">
                    <a16:rowId xmlns:a16="http://schemas.microsoft.com/office/drawing/2014/main" val="10000"/>
                  </a:ext>
                </a:extLst>
              </a:tr>
            </a:tbl>
          </a:graphicData>
        </a:graphic>
      </p:graphicFrame>
      <p:sp>
        <p:nvSpPr>
          <p:cNvPr id="24" name="Rectangle 23"/>
          <p:cNvSpPr/>
          <p:nvPr/>
        </p:nvSpPr>
        <p:spPr>
          <a:xfrm>
            <a:off x="9660167" y="4440916"/>
            <a:ext cx="2312144" cy="1241622"/>
          </a:xfrm>
          <a:prstGeom prst="rect">
            <a:avLst/>
          </a:prstGeom>
        </p:spPr>
        <p:txBody>
          <a:bodyPr wrap="square">
            <a:spAutoFit/>
          </a:bodyPr>
          <a:lstStyle/>
          <a:p>
            <a:pPr defTabSz="1219170">
              <a:spcBef>
                <a:spcPts val="800"/>
              </a:spcBef>
            </a:pPr>
            <a:r>
              <a:rPr lang="en-CA" sz="1867" dirty="0">
                <a:solidFill>
                  <a:srgbClr val="FFFFFF"/>
                </a:solidFill>
                <a:latin typeface="Calibri" panose="020F0502020204030204" pitchFamily="34" charset="0"/>
                <a:cs typeface="Calibri" panose="020F0502020204030204" pitchFamily="34" charset="0"/>
              </a:rPr>
              <a:t>Controls operate buildings for rate structures to reduce energy bills</a:t>
            </a:r>
          </a:p>
        </p:txBody>
      </p:sp>
      <p:sp>
        <p:nvSpPr>
          <p:cNvPr id="26" name="Rectangle 25"/>
          <p:cNvSpPr/>
          <p:nvPr/>
        </p:nvSpPr>
        <p:spPr>
          <a:xfrm>
            <a:off x="392522" y="3339046"/>
            <a:ext cx="2133601" cy="1816266"/>
          </a:xfrm>
          <a:prstGeom prst="rect">
            <a:avLst/>
          </a:prstGeom>
        </p:spPr>
        <p:txBody>
          <a:bodyPr wrap="square">
            <a:spAutoFit/>
          </a:bodyPr>
          <a:lstStyle/>
          <a:p>
            <a:pPr defTabSz="1219170">
              <a:spcBef>
                <a:spcPts val="800"/>
              </a:spcBef>
            </a:pPr>
            <a:r>
              <a:rPr lang="en-CA" sz="1867" dirty="0">
                <a:solidFill>
                  <a:srgbClr val="FFFFFF"/>
                </a:solidFill>
                <a:latin typeface="Calibri" panose="020F0502020204030204" pitchFamily="34" charset="0"/>
                <a:cs typeface="Calibri" panose="020F0502020204030204" pitchFamily="34" charset="0"/>
              </a:rPr>
              <a:t>Time of Use rate structures are designed to spread out the electricity usage more evenly over the day</a:t>
            </a:r>
          </a:p>
        </p:txBody>
      </p:sp>
    </p:spTree>
    <p:extLst>
      <p:ext uri="{BB962C8B-B14F-4D97-AF65-F5344CB8AC3E}">
        <p14:creationId xmlns:p14="http://schemas.microsoft.com/office/powerpoint/2010/main" val="240849869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Home Infrastructure Applications</a:t>
            </a:r>
            <a:endParaRPr lang="en-CA" dirty="0"/>
          </a:p>
        </p:txBody>
      </p:sp>
      <p:sp>
        <p:nvSpPr>
          <p:cNvPr id="3" name="Slide Number Placeholder 2"/>
          <p:cNvSpPr>
            <a:spLocks noGrp="1"/>
          </p:cNvSpPr>
          <p:nvPr>
            <p:ph type="sldNum" sz="quarter" idx="11"/>
          </p:nvPr>
        </p:nvSpPr>
        <p:spPr/>
        <p:txBody>
          <a:bodyPr/>
          <a:lstStyle/>
          <a:p>
            <a:pPr defTabSz="1219170"/>
            <a:fld id="{77E68ECE-59D7-452D-8595-BBB947F3BD2D}" type="slidenum">
              <a:rPr lang="en-US">
                <a:solidFill>
                  <a:srgbClr val="006688"/>
                </a:solidFill>
              </a:rPr>
              <a:pPr defTabSz="1219170"/>
              <a:t>11</a:t>
            </a:fld>
            <a:endParaRPr lang="en-US" dirty="0">
              <a:solidFill>
                <a:srgbClr val="006688"/>
              </a:solidFill>
            </a:endParaRPr>
          </a:p>
        </p:txBody>
      </p:sp>
      <p:sp>
        <p:nvSpPr>
          <p:cNvPr id="5" name="Footer Placeholder 4"/>
          <p:cNvSpPr>
            <a:spLocks noGrp="1"/>
          </p:cNvSpPr>
          <p:nvPr>
            <p:ph type="ftr" sz="quarter" idx="14"/>
          </p:nvPr>
        </p:nvSpPr>
        <p:spPr/>
        <p:txBody>
          <a:bodyPr/>
          <a:lstStyle/>
          <a:p>
            <a:pPr defTabSz="1219170"/>
            <a:r>
              <a:rPr lang="en-US" b="1">
                <a:solidFill>
                  <a:srgbClr val="FFFFFF">
                    <a:lumMod val="50000"/>
                  </a:srgbClr>
                </a:solidFill>
                <a:latin typeface="Arial"/>
              </a:rPr>
              <a:t>NATIONAL RESEARCH COUNCIL CANADA</a:t>
            </a:r>
            <a:endParaRPr lang="en-US" b="1" dirty="0">
              <a:solidFill>
                <a:srgbClr val="FFFFFF">
                  <a:lumMod val="50000"/>
                </a:srgbClr>
              </a:solidFill>
              <a:latin typeface="Arial"/>
            </a:endParaRPr>
          </a:p>
        </p:txBody>
      </p:sp>
      <p:graphicFrame>
        <p:nvGraphicFramePr>
          <p:cNvPr id="6" name="Diagram 5"/>
          <p:cNvGraphicFramePr/>
          <p:nvPr/>
        </p:nvGraphicFramePr>
        <p:xfrm>
          <a:off x="568329" y="1302809"/>
          <a:ext cx="963856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998233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6240" y="442305"/>
            <a:ext cx="9111779" cy="647663"/>
          </a:xfrm>
        </p:spPr>
        <p:txBody>
          <a:bodyPr/>
          <a:lstStyle/>
          <a:p>
            <a:r>
              <a:rPr lang="en-US" dirty="0"/>
              <a:t>Demand Response Pilot Studies in Canada – Electric Heating Focus</a:t>
            </a:r>
            <a:endParaRPr lang="en-CA" dirty="0"/>
          </a:p>
        </p:txBody>
      </p:sp>
      <p:sp>
        <p:nvSpPr>
          <p:cNvPr id="5" name="Slide Number Placeholder 4"/>
          <p:cNvSpPr>
            <a:spLocks noGrp="1"/>
          </p:cNvSpPr>
          <p:nvPr>
            <p:ph type="sldNum" sz="quarter" idx="12"/>
          </p:nvPr>
        </p:nvSpPr>
        <p:spPr>
          <a:xfrm>
            <a:off x="11301048" y="6356351"/>
            <a:ext cx="890953" cy="365125"/>
          </a:xfrm>
        </p:spPr>
        <p:txBody>
          <a:bodyPr/>
          <a:lstStyle/>
          <a:p>
            <a:pPr defTabSz="1219170"/>
            <a:r>
              <a:rPr lang="en-US" dirty="0">
                <a:solidFill>
                  <a:srgbClr val="006688"/>
                </a:solidFill>
              </a:rPr>
              <a:t>Page </a:t>
            </a:r>
            <a:fld id="{99E26495-FA13-4534-B451-FB78AC0E3177}" type="slidenum">
              <a:rPr lang="en-US">
                <a:solidFill>
                  <a:srgbClr val="006688"/>
                </a:solidFill>
              </a:rPr>
              <a:pPr defTabSz="1219170"/>
              <a:t>12</a:t>
            </a:fld>
            <a:endParaRPr lang="en-US" dirty="0">
              <a:solidFill>
                <a:srgbClr val="006688"/>
              </a:solidFill>
            </a:endParaRPr>
          </a:p>
        </p:txBody>
      </p:sp>
      <p:graphicFrame>
        <p:nvGraphicFramePr>
          <p:cNvPr id="7" name="Content Placeholder 6"/>
          <p:cNvGraphicFramePr>
            <a:graphicFrameLocks noGrp="1"/>
          </p:cNvGraphicFramePr>
          <p:nvPr>
            <p:ph idx="1"/>
          </p:nvPr>
        </p:nvGraphicFramePr>
        <p:xfrm>
          <a:off x="783555" y="1104798"/>
          <a:ext cx="9789600" cy="5302779"/>
        </p:xfrm>
        <a:graphic>
          <a:graphicData uri="http://schemas.openxmlformats.org/drawingml/2006/table">
            <a:tbl>
              <a:tblPr firstRow="1" firstCol="1" bandRow="1">
                <a:tableStyleId>{D7AC3CCA-C797-4891-BE02-D94E43425B78}</a:tableStyleId>
              </a:tblPr>
              <a:tblGrid>
                <a:gridCol w="2100033">
                  <a:extLst>
                    <a:ext uri="{9D8B030D-6E8A-4147-A177-3AD203B41FA5}">
                      <a16:colId xmlns:a16="http://schemas.microsoft.com/office/drawing/2014/main" val="20000"/>
                    </a:ext>
                  </a:extLst>
                </a:gridCol>
                <a:gridCol w="2946616">
                  <a:extLst>
                    <a:ext uri="{9D8B030D-6E8A-4147-A177-3AD203B41FA5}">
                      <a16:colId xmlns:a16="http://schemas.microsoft.com/office/drawing/2014/main" val="20001"/>
                    </a:ext>
                  </a:extLst>
                </a:gridCol>
                <a:gridCol w="2253296">
                  <a:extLst>
                    <a:ext uri="{9D8B030D-6E8A-4147-A177-3AD203B41FA5}">
                      <a16:colId xmlns:a16="http://schemas.microsoft.com/office/drawing/2014/main" val="20002"/>
                    </a:ext>
                  </a:extLst>
                </a:gridCol>
                <a:gridCol w="2489655">
                  <a:extLst>
                    <a:ext uri="{9D8B030D-6E8A-4147-A177-3AD203B41FA5}">
                      <a16:colId xmlns:a16="http://schemas.microsoft.com/office/drawing/2014/main" val="20003"/>
                    </a:ext>
                  </a:extLst>
                </a:gridCol>
              </a:tblGrid>
              <a:tr h="583020">
                <a:tc>
                  <a:txBody>
                    <a:bodyPr/>
                    <a:lstStyle/>
                    <a:p>
                      <a:pPr marL="0" marR="0">
                        <a:lnSpc>
                          <a:spcPct val="115000"/>
                        </a:lnSpc>
                        <a:spcBef>
                          <a:spcPts val="0"/>
                        </a:spcBef>
                        <a:spcAft>
                          <a:spcPts val="0"/>
                        </a:spcAft>
                      </a:pPr>
                      <a:r>
                        <a:rPr lang="en-US" sz="1700" dirty="0">
                          <a:effectLst/>
                        </a:rPr>
                        <a:t>Utility</a:t>
                      </a:r>
                      <a:endParaRPr lang="en-CA" sz="1700" dirty="0">
                        <a:effectLst/>
                        <a:latin typeface="Calibri" panose="020F0502020204030204" pitchFamily="34" charset="0"/>
                        <a:ea typeface="Calibri"/>
                        <a:cs typeface="Times New Roman"/>
                      </a:endParaRPr>
                    </a:p>
                  </a:txBody>
                  <a:tcPr marL="68544" marR="68544" marT="0" marB="0" anchor="ctr"/>
                </a:tc>
                <a:tc>
                  <a:txBody>
                    <a:bodyPr/>
                    <a:lstStyle/>
                    <a:p>
                      <a:pPr marL="0" marR="0">
                        <a:lnSpc>
                          <a:spcPct val="115000"/>
                        </a:lnSpc>
                        <a:spcBef>
                          <a:spcPts val="0"/>
                        </a:spcBef>
                        <a:spcAft>
                          <a:spcPts val="0"/>
                        </a:spcAft>
                      </a:pPr>
                      <a:r>
                        <a:rPr lang="en-US" sz="1700" dirty="0">
                          <a:effectLst/>
                        </a:rPr>
                        <a:t>Type of Electric Heating</a:t>
                      </a:r>
                      <a:endParaRPr lang="en-CA" sz="1700" dirty="0">
                        <a:effectLst/>
                        <a:latin typeface="Calibri" panose="020F0502020204030204" pitchFamily="34" charset="0"/>
                        <a:ea typeface="Calibri"/>
                        <a:cs typeface="Times New Roman"/>
                      </a:endParaRPr>
                    </a:p>
                  </a:txBody>
                  <a:tcPr marL="68544" marR="68544" marT="0" marB="0" anchor="ctr"/>
                </a:tc>
                <a:tc>
                  <a:txBody>
                    <a:bodyPr/>
                    <a:lstStyle/>
                    <a:p>
                      <a:pPr marL="0" marR="0">
                        <a:lnSpc>
                          <a:spcPct val="115000"/>
                        </a:lnSpc>
                        <a:spcBef>
                          <a:spcPts val="0"/>
                        </a:spcBef>
                        <a:spcAft>
                          <a:spcPts val="0"/>
                        </a:spcAft>
                      </a:pPr>
                      <a:r>
                        <a:rPr lang="en-US" sz="1700" dirty="0">
                          <a:effectLst/>
                        </a:rPr>
                        <a:t>Sample Size</a:t>
                      </a:r>
                      <a:endParaRPr lang="en-CA" sz="1700" dirty="0">
                        <a:effectLst/>
                        <a:latin typeface="Calibri" panose="020F0502020204030204" pitchFamily="34" charset="0"/>
                        <a:ea typeface="Calibri"/>
                        <a:cs typeface="Times New Roman"/>
                      </a:endParaRPr>
                    </a:p>
                  </a:txBody>
                  <a:tcPr marL="68544" marR="68544" marT="0" marB="0" anchor="ctr"/>
                </a:tc>
                <a:tc>
                  <a:txBody>
                    <a:bodyPr/>
                    <a:lstStyle/>
                    <a:p>
                      <a:pPr marL="0" marR="0">
                        <a:lnSpc>
                          <a:spcPct val="115000"/>
                        </a:lnSpc>
                        <a:spcBef>
                          <a:spcPts val="0"/>
                        </a:spcBef>
                        <a:spcAft>
                          <a:spcPts val="0"/>
                        </a:spcAft>
                      </a:pPr>
                      <a:r>
                        <a:rPr lang="en-US" sz="1700" dirty="0">
                          <a:effectLst/>
                        </a:rPr>
                        <a:t>Peak Reduction</a:t>
                      </a:r>
                      <a:endParaRPr lang="en-CA" sz="1700" dirty="0">
                        <a:effectLst/>
                        <a:latin typeface="Calibri" panose="020F0502020204030204" pitchFamily="34" charset="0"/>
                        <a:ea typeface="Calibri"/>
                        <a:cs typeface="Times New Roman"/>
                      </a:endParaRPr>
                    </a:p>
                  </a:txBody>
                  <a:tcPr marL="68544" marR="68544" marT="0" marB="0" anchor="ctr"/>
                </a:tc>
                <a:extLst>
                  <a:ext uri="{0D108BD9-81ED-4DB2-BD59-A6C34878D82A}">
                    <a16:rowId xmlns:a16="http://schemas.microsoft.com/office/drawing/2014/main" val="10000"/>
                  </a:ext>
                </a:extLst>
              </a:tr>
              <a:tr h="945912">
                <a:tc rowSpan="2">
                  <a:txBody>
                    <a:bodyPr/>
                    <a:lstStyle/>
                    <a:p>
                      <a:pPr marL="0" marR="0">
                        <a:lnSpc>
                          <a:spcPct val="115000"/>
                        </a:lnSpc>
                        <a:spcBef>
                          <a:spcPts val="0"/>
                        </a:spcBef>
                        <a:spcAft>
                          <a:spcPts val="0"/>
                        </a:spcAft>
                      </a:pPr>
                      <a:r>
                        <a:rPr lang="en-US" sz="1700" dirty="0">
                          <a:effectLst/>
                        </a:rPr>
                        <a:t>Quebec Hydro</a:t>
                      </a:r>
                      <a:endParaRPr lang="en-CA" sz="1700" dirty="0">
                        <a:effectLst/>
                        <a:latin typeface="Calibri" panose="020F0502020204030204" pitchFamily="34" charset="0"/>
                        <a:ea typeface="Calibri"/>
                        <a:cs typeface="Times New Roman"/>
                      </a:endParaRPr>
                    </a:p>
                  </a:txBody>
                  <a:tcPr marL="68544" marR="68544" marT="0" marB="0" anchor="ctr"/>
                </a:tc>
                <a:tc>
                  <a:txBody>
                    <a:bodyPr/>
                    <a:lstStyle/>
                    <a:p>
                      <a:pPr marL="0" marR="0">
                        <a:lnSpc>
                          <a:spcPct val="115000"/>
                        </a:lnSpc>
                        <a:spcBef>
                          <a:spcPts val="0"/>
                        </a:spcBef>
                        <a:spcAft>
                          <a:spcPts val="0"/>
                        </a:spcAft>
                      </a:pPr>
                      <a:r>
                        <a:rPr lang="en-US" sz="1700" dirty="0">
                          <a:effectLst/>
                        </a:rPr>
                        <a:t>50% central heating, and 50% baseboard heating </a:t>
                      </a:r>
                      <a:endParaRPr lang="en-CA" sz="1700" dirty="0">
                        <a:effectLst/>
                      </a:endParaRPr>
                    </a:p>
                    <a:p>
                      <a:pPr marL="0" marR="0">
                        <a:lnSpc>
                          <a:spcPct val="115000"/>
                        </a:lnSpc>
                        <a:spcBef>
                          <a:spcPts val="0"/>
                        </a:spcBef>
                        <a:spcAft>
                          <a:spcPts val="0"/>
                        </a:spcAft>
                      </a:pPr>
                      <a:r>
                        <a:rPr lang="en-US" sz="1700" dirty="0">
                          <a:effectLst/>
                        </a:rPr>
                        <a:t> </a:t>
                      </a:r>
                      <a:endParaRPr lang="en-CA" sz="1700" dirty="0">
                        <a:effectLst/>
                        <a:latin typeface="Calibri" panose="020F0502020204030204" pitchFamily="34" charset="0"/>
                        <a:ea typeface="Calibri"/>
                        <a:cs typeface="Times New Roman"/>
                      </a:endParaRPr>
                    </a:p>
                  </a:txBody>
                  <a:tcPr marL="68544" marR="68544" marT="0" marB="0"/>
                </a:tc>
                <a:tc>
                  <a:txBody>
                    <a:bodyPr/>
                    <a:lstStyle/>
                    <a:p>
                      <a:pPr marL="0" marR="0">
                        <a:lnSpc>
                          <a:spcPct val="115000"/>
                        </a:lnSpc>
                        <a:spcBef>
                          <a:spcPts val="0"/>
                        </a:spcBef>
                        <a:spcAft>
                          <a:spcPts val="0"/>
                        </a:spcAft>
                      </a:pPr>
                      <a:r>
                        <a:rPr lang="en-US" sz="1700" dirty="0">
                          <a:effectLst/>
                        </a:rPr>
                        <a:t>50 homes of Hydro- Quebec employees</a:t>
                      </a:r>
                      <a:endParaRPr lang="en-CA" sz="1700" dirty="0">
                        <a:effectLst/>
                        <a:latin typeface="Calibri" panose="020F0502020204030204" pitchFamily="34" charset="0"/>
                        <a:ea typeface="Calibri"/>
                        <a:cs typeface="Times New Roman"/>
                      </a:endParaRPr>
                    </a:p>
                  </a:txBody>
                  <a:tcPr marL="68544" marR="68544" marT="0" marB="0"/>
                </a:tc>
                <a:tc>
                  <a:txBody>
                    <a:bodyPr/>
                    <a:lstStyle/>
                    <a:p>
                      <a:pPr marL="0" marR="0">
                        <a:lnSpc>
                          <a:spcPct val="115000"/>
                        </a:lnSpc>
                        <a:spcBef>
                          <a:spcPts val="0"/>
                        </a:spcBef>
                        <a:spcAft>
                          <a:spcPts val="0"/>
                        </a:spcAft>
                      </a:pPr>
                      <a:r>
                        <a:rPr lang="en-US" sz="1700" dirty="0">
                          <a:effectLst/>
                          <a:latin typeface="+mn-lt"/>
                        </a:rPr>
                        <a:t> </a:t>
                      </a:r>
                      <a:endParaRPr lang="en-CA" sz="1700" dirty="0">
                        <a:effectLst/>
                        <a:latin typeface="+mn-lt"/>
                        <a:ea typeface="Calibri"/>
                        <a:cs typeface="Times New Roman"/>
                      </a:endParaRPr>
                    </a:p>
                  </a:txBody>
                  <a:tcPr marL="68544" marR="68544" marT="0" marB="0"/>
                </a:tc>
                <a:extLst>
                  <a:ext uri="{0D108BD9-81ED-4DB2-BD59-A6C34878D82A}">
                    <a16:rowId xmlns:a16="http://schemas.microsoft.com/office/drawing/2014/main" val="10001"/>
                  </a:ext>
                </a:extLst>
              </a:tr>
              <a:tr h="1038345">
                <a:tc vMerge="1">
                  <a:txBody>
                    <a:bodyPr/>
                    <a:lstStyle/>
                    <a:p>
                      <a:endParaRPr lang="en-CA"/>
                    </a:p>
                  </a:txBody>
                  <a:tcPr/>
                </a:tc>
                <a:tc>
                  <a:txBody>
                    <a:bodyPr/>
                    <a:lstStyle/>
                    <a:p>
                      <a:pPr marL="0" marR="0">
                        <a:lnSpc>
                          <a:spcPct val="115000"/>
                        </a:lnSpc>
                        <a:spcBef>
                          <a:spcPts val="0"/>
                        </a:spcBef>
                        <a:spcAft>
                          <a:spcPts val="0"/>
                        </a:spcAft>
                      </a:pPr>
                      <a:r>
                        <a:rPr lang="en-US" sz="1700" dirty="0">
                          <a:effectLst/>
                        </a:rPr>
                        <a:t>Smart Thermostat Pilot with ASE Energy and Sinope</a:t>
                      </a:r>
                      <a:endParaRPr lang="en-CA" sz="1700" dirty="0">
                        <a:effectLst/>
                        <a:latin typeface="Calibri" panose="020F0502020204030204" pitchFamily="34" charset="0"/>
                        <a:ea typeface="Calibri"/>
                        <a:cs typeface="Times New Roman"/>
                      </a:endParaRPr>
                    </a:p>
                  </a:txBody>
                  <a:tcPr marL="68544" marR="68544" marT="0" marB="0"/>
                </a:tc>
                <a:tc>
                  <a:txBody>
                    <a:bodyPr/>
                    <a:lstStyle/>
                    <a:p>
                      <a:pPr marL="0" marR="0">
                        <a:lnSpc>
                          <a:spcPct val="115000"/>
                        </a:lnSpc>
                        <a:spcBef>
                          <a:spcPts val="0"/>
                        </a:spcBef>
                        <a:spcAft>
                          <a:spcPts val="0"/>
                        </a:spcAft>
                      </a:pPr>
                      <a:r>
                        <a:rPr lang="en-US" sz="1700" dirty="0">
                          <a:effectLst/>
                        </a:rPr>
                        <a:t>30 homes of Hydro- Quebec employees</a:t>
                      </a:r>
                      <a:endParaRPr lang="en-CA" sz="1700" dirty="0">
                        <a:effectLst/>
                        <a:latin typeface="Calibri" panose="020F0502020204030204" pitchFamily="34" charset="0"/>
                        <a:ea typeface="Calibri"/>
                        <a:cs typeface="Times New Roman"/>
                      </a:endParaRPr>
                    </a:p>
                  </a:txBody>
                  <a:tcPr marL="68544" marR="68544" marT="0" marB="0"/>
                </a:tc>
                <a:tc>
                  <a:txBody>
                    <a:bodyPr/>
                    <a:lstStyle/>
                    <a:p>
                      <a:pPr marL="0" marR="0">
                        <a:lnSpc>
                          <a:spcPct val="115000"/>
                        </a:lnSpc>
                        <a:spcBef>
                          <a:spcPts val="0"/>
                        </a:spcBef>
                        <a:spcAft>
                          <a:spcPts val="0"/>
                        </a:spcAft>
                      </a:pPr>
                      <a:r>
                        <a:rPr lang="en-US" sz="1700" dirty="0">
                          <a:effectLst/>
                          <a:latin typeface="+mn-lt"/>
                        </a:rPr>
                        <a:t>2kW of load shift  for homes with </a:t>
                      </a:r>
                      <a:r>
                        <a:rPr lang="en-US" sz="1700" dirty="0">
                          <a:solidFill>
                            <a:srgbClr val="FF0000"/>
                          </a:solidFill>
                          <a:effectLst/>
                          <a:latin typeface="+mn-lt"/>
                        </a:rPr>
                        <a:t>10 SLVT </a:t>
                      </a:r>
                      <a:r>
                        <a:rPr lang="en-US" sz="1700" dirty="0">
                          <a:effectLst/>
                          <a:latin typeface="+mn-lt"/>
                        </a:rPr>
                        <a:t>and 1 kW with </a:t>
                      </a:r>
                      <a:r>
                        <a:rPr lang="en-US" sz="1700" dirty="0">
                          <a:solidFill>
                            <a:srgbClr val="FF0000"/>
                          </a:solidFill>
                          <a:effectLst/>
                          <a:latin typeface="+mn-lt"/>
                        </a:rPr>
                        <a:t>4 SLVT</a:t>
                      </a:r>
                      <a:endParaRPr lang="en-CA" sz="1700" dirty="0">
                        <a:solidFill>
                          <a:srgbClr val="FF0000"/>
                        </a:solidFill>
                        <a:effectLst/>
                        <a:latin typeface="+mn-lt"/>
                        <a:ea typeface="Calibri"/>
                        <a:cs typeface="Times New Roman"/>
                      </a:endParaRPr>
                    </a:p>
                  </a:txBody>
                  <a:tcPr marL="68544" marR="68544" marT="0" marB="0"/>
                </a:tc>
                <a:extLst>
                  <a:ext uri="{0D108BD9-81ED-4DB2-BD59-A6C34878D82A}">
                    <a16:rowId xmlns:a16="http://schemas.microsoft.com/office/drawing/2014/main" val="10002"/>
                  </a:ext>
                </a:extLst>
              </a:tr>
              <a:tr h="630608">
                <a:tc>
                  <a:txBody>
                    <a:bodyPr/>
                    <a:lstStyle/>
                    <a:p>
                      <a:pPr marL="0" marR="0">
                        <a:lnSpc>
                          <a:spcPct val="115000"/>
                        </a:lnSpc>
                        <a:spcBef>
                          <a:spcPts val="0"/>
                        </a:spcBef>
                        <a:spcAft>
                          <a:spcPts val="0"/>
                        </a:spcAft>
                      </a:pPr>
                      <a:r>
                        <a:rPr lang="en-US" sz="1700" dirty="0">
                          <a:effectLst/>
                        </a:rPr>
                        <a:t>BC Hydro</a:t>
                      </a:r>
                      <a:endParaRPr lang="en-CA" sz="1700" dirty="0">
                        <a:effectLst/>
                      </a:endParaRPr>
                    </a:p>
                    <a:p>
                      <a:pPr marL="0" marR="0">
                        <a:lnSpc>
                          <a:spcPct val="115000"/>
                        </a:lnSpc>
                        <a:spcBef>
                          <a:spcPts val="0"/>
                        </a:spcBef>
                        <a:spcAft>
                          <a:spcPts val="0"/>
                        </a:spcAft>
                      </a:pPr>
                      <a:r>
                        <a:rPr lang="en-US" sz="1700" dirty="0">
                          <a:effectLst/>
                        </a:rPr>
                        <a:t>Vancouver Island</a:t>
                      </a:r>
                      <a:endParaRPr lang="en-CA" sz="1700" dirty="0">
                        <a:effectLst/>
                        <a:latin typeface="Calibri" panose="020F0502020204030204" pitchFamily="34" charset="0"/>
                        <a:ea typeface="Calibri"/>
                        <a:cs typeface="Times New Roman"/>
                      </a:endParaRPr>
                    </a:p>
                  </a:txBody>
                  <a:tcPr marL="68544" marR="68544" marT="0" marB="0" anchor="ctr"/>
                </a:tc>
                <a:tc>
                  <a:txBody>
                    <a:bodyPr/>
                    <a:lstStyle/>
                    <a:p>
                      <a:pPr marL="0" marR="0">
                        <a:lnSpc>
                          <a:spcPct val="115000"/>
                        </a:lnSpc>
                        <a:spcBef>
                          <a:spcPts val="0"/>
                        </a:spcBef>
                        <a:spcAft>
                          <a:spcPts val="0"/>
                        </a:spcAft>
                      </a:pPr>
                      <a:r>
                        <a:rPr lang="en-US" sz="1700" dirty="0">
                          <a:effectLst/>
                        </a:rPr>
                        <a:t>Baseboard heaters </a:t>
                      </a:r>
                      <a:endParaRPr lang="en-CA" sz="1700" dirty="0">
                        <a:effectLst/>
                        <a:latin typeface="Calibri" panose="020F0502020204030204" pitchFamily="34" charset="0"/>
                        <a:ea typeface="Calibri"/>
                        <a:cs typeface="Times New Roman"/>
                      </a:endParaRPr>
                    </a:p>
                  </a:txBody>
                  <a:tcPr marL="68544" marR="68544" marT="0" marB="0"/>
                </a:tc>
                <a:tc>
                  <a:txBody>
                    <a:bodyPr/>
                    <a:lstStyle/>
                    <a:p>
                      <a:pPr marL="0" marR="0">
                        <a:lnSpc>
                          <a:spcPct val="115000"/>
                        </a:lnSpc>
                        <a:spcBef>
                          <a:spcPts val="0"/>
                        </a:spcBef>
                        <a:spcAft>
                          <a:spcPts val="0"/>
                        </a:spcAft>
                      </a:pPr>
                      <a:r>
                        <a:rPr lang="en-US" sz="1700" dirty="0">
                          <a:effectLst/>
                        </a:rPr>
                        <a:t>22 homes </a:t>
                      </a:r>
                      <a:endParaRPr lang="en-CA" sz="1700" dirty="0">
                        <a:effectLst/>
                      </a:endParaRPr>
                    </a:p>
                    <a:p>
                      <a:pPr marL="0" marR="0">
                        <a:lnSpc>
                          <a:spcPct val="115000"/>
                        </a:lnSpc>
                        <a:spcBef>
                          <a:spcPts val="0"/>
                        </a:spcBef>
                        <a:spcAft>
                          <a:spcPts val="0"/>
                        </a:spcAft>
                      </a:pPr>
                      <a:r>
                        <a:rPr lang="en-US" sz="1700" dirty="0">
                          <a:effectLst/>
                        </a:rPr>
                        <a:t>(2016-17)</a:t>
                      </a:r>
                      <a:endParaRPr lang="en-CA" sz="1700" dirty="0">
                        <a:effectLst/>
                        <a:latin typeface="Calibri" panose="020F0502020204030204" pitchFamily="34" charset="0"/>
                        <a:ea typeface="Calibri"/>
                        <a:cs typeface="Times New Roman"/>
                      </a:endParaRPr>
                    </a:p>
                  </a:txBody>
                  <a:tcPr marL="68544" marR="68544" marT="0" marB="0"/>
                </a:tc>
                <a:tc>
                  <a:txBody>
                    <a:bodyPr/>
                    <a:lstStyle/>
                    <a:p>
                      <a:pPr marL="0" marR="0">
                        <a:lnSpc>
                          <a:spcPct val="115000"/>
                        </a:lnSpc>
                        <a:spcBef>
                          <a:spcPts val="0"/>
                        </a:spcBef>
                        <a:spcAft>
                          <a:spcPts val="0"/>
                        </a:spcAft>
                      </a:pPr>
                      <a:r>
                        <a:rPr lang="en-US" sz="1700" dirty="0">
                          <a:effectLst/>
                          <a:latin typeface="+mn-lt"/>
                        </a:rPr>
                        <a:t>500 W – 1 kW</a:t>
                      </a:r>
                    </a:p>
                    <a:p>
                      <a:pPr marL="0" marR="0">
                        <a:lnSpc>
                          <a:spcPct val="115000"/>
                        </a:lnSpc>
                        <a:spcBef>
                          <a:spcPts val="0"/>
                        </a:spcBef>
                        <a:spcAft>
                          <a:spcPts val="0"/>
                        </a:spcAft>
                      </a:pPr>
                      <a:r>
                        <a:rPr lang="en-US" sz="1700" dirty="0">
                          <a:solidFill>
                            <a:srgbClr val="FF0000"/>
                          </a:solidFill>
                          <a:effectLst/>
                          <a:latin typeface="+mn-lt"/>
                          <a:ea typeface="Calibri"/>
                          <a:cs typeface="Times New Roman"/>
                        </a:rPr>
                        <a:t>5 SLVT</a:t>
                      </a:r>
                      <a:endParaRPr lang="en-CA" sz="1700" dirty="0">
                        <a:solidFill>
                          <a:srgbClr val="FF0000"/>
                        </a:solidFill>
                        <a:effectLst/>
                        <a:latin typeface="+mn-lt"/>
                        <a:ea typeface="Calibri"/>
                        <a:cs typeface="Times New Roman"/>
                      </a:endParaRPr>
                    </a:p>
                  </a:txBody>
                  <a:tcPr marL="68544" marR="68544" marT="0" marB="0"/>
                </a:tc>
                <a:extLst>
                  <a:ext uri="{0D108BD9-81ED-4DB2-BD59-A6C34878D82A}">
                    <a16:rowId xmlns:a16="http://schemas.microsoft.com/office/drawing/2014/main" val="10003"/>
                  </a:ext>
                </a:extLst>
              </a:tr>
              <a:tr h="315304">
                <a:tc>
                  <a:txBody>
                    <a:bodyPr/>
                    <a:lstStyle/>
                    <a:p>
                      <a:pPr marL="0" marR="0">
                        <a:lnSpc>
                          <a:spcPct val="115000"/>
                        </a:lnSpc>
                        <a:spcBef>
                          <a:spcPts val="0"/>
                        </a:spcBef>
                        <a:spcAft>
                          <a:spcPts val="0"/>
                        </a:spcAft>
                      </a:pPr>
                      <a:r>
                        <a:rPr lang="en-US" sz="1700" dirty="0">
                          <a:effectLst/>
                        </a:rPr>
                        <a:t>Fortis, BC</a:t>
                      </a:r>
                      <a:endParaRPr lang="en-CA" sz="1700" dirty="0">
                        <a:effectLst/>
                        <a:latin typeface="Calibri" panose="020F0502020204030204" pitchFamily="34" charset="0"/>
                        <a:ea typeface="Calibri"/>
                        <a:cs typeface="Times New Roman"/>
                      </a:endParaRPr>
                    </a:p>
                  </a:txBody>
                  <a:tcPr marL="68544" marR="68544" marT="0" marB="0" anchor="ctr"/>
                </a:tc>
                <a:tc>
                  <a:txBody>
                    <a:bodyPr/>
                    <a:lstStyle/>
                    <a:p>
                      <a:pPr marL="0" marR="0">
                        <a:lnSpc>
                          <a:spcPct val="115000"/>
                        </a:lnSpc>
                        <a:spcBef>
                          <a:spcPts val="0"/>
                        </a:spcBef>
                        <a:spcAft>
                          <a:spcPts val="0"/>
                        </a:spcAft>
                      </a:pPr>
                      <a:r>
                        <a:rPr lang="en-US" sz="1700" dirty="0">
                          <a:effectLst/>
                        </a:rPr>
                        <a:t>Electric HP and furnaces</a:t>
                      </a:r>
                      <a:endParaRPr lang="en-CA" sz="1700" dirty="0">
                        <a:effectLst/>
                        <a:latin typeface="Calibri" panose="020F0502020204030204" pitchFamily="34" charset="0"/>
                        <a:ea typeface="Calibri"/>
                        <a:cs typeface="Times New Roman"/>
                      </a:endParaRPr>
                    </a:p>
                  </a:txBody>
                  <a:tcPr marL="68544" marR="68544" marT="0" marB="0"/>
                </a:tc>
                <a:tc>
                  <a:txBody>
                    <a:bodyPr/>
                    <a:lstStyle/>
                    <a:p>
                      <a:pPr marL="0" marR="0">
                        <a:lnSpc>
                          <a:spcPct val="115000"/>
                        </a:lnSpc>
                        <a:spcBef>
                          <a:spcPts val="0"/>
                        </a:spcBef>
                        <a:spcAft>
                          <a:spcPts val="0"/>
                        </a:spcAft>
                      </a:pPr>
                      <a:r>
                        <a:rPr lang="en-US" sz="1700" dirty="0">
                          <a:effectLst/>
                        </a:rPr>
                        <a:t>100</a:t>
                      </a:r>
                      <a:endParaRPr lang="en-CA" sz="1700" dirty="0">
                        <a:effectLst/>
                        <a:latin typeface="Calibri" panose="020F0502020204030204" pitchFamily="34" charset="0"/>
                        <a:ea typeface="Calibri"/>
                        <a:cs typeface="Times New Roman"/>
                      </a:endParaRPr>
                    </a:p>
                  </a:txBody>
                  <a:tcPr marL="68544" marR="68544" marT="0" marB="0"/>
                </a:tc>
                <a:tc>
                  <a:txBody>
                    <a:bodyPr/>
                    <a:lstStyle/>
                    <a:p>
                      <a:pPr marL="0" marR="0">
                        <a:lnSpc>
                          <a:spcPct val="115000"/>
                        </a:lnSpc>
                        <a:spcBef>
                          <a:spcPts val="0"/>
                        </a:spcBef>
                        <a:spcAft>
                          <a:spcPts val="0"/>
                        </a:spcAft>
                      </a:pPr>
                      <a:endParaRPr lang="en-CA" sz="1700" dirty="0">
                        <a:effectLst/>
                        <a:latin typeface="+mn-lt"/>
                        <a:ea typeface="Calibri"/>
                        <a:cs typeface="Times New Roman"/>
                      </a:endParaRPr>
                    </a:p>
                  </a:txBody>
                  <a:tcPr marL="68544" marR="68544" marT="0" marB="0"/>
                </a:tc>
                <a:extLst>
                  <a:ext uri="{0D108BD9-81ED-4DB2-BD59-A6C34878D82A}">
                    <a16:rowId xmlns:a16="http://schemas.microsoft.com/office/drawing/2014/main" val="10004"/>
                  </a:ext>
                </a:extLst>
              </a:tr>
              <a:tr h="418705">
                <a:tc>
                  <a:txBody>
                    <a:bodyPr/>
                    <a:lstStyle/>
                    <a:p>
                      <a:pPr marL="0" marR="0">
                        <a:lnSpc>
                          <a:spcPct val="115000"/>
                        </a:lnSpc>
                        <a:spcBef>
                          <a:spcPts val="0"/>
                        </a:spcBef>
                        <a:spcAft>
                          <a:spcPts val="0"/>
                        </a:spcAft>
                      </a:pPr>
                      <a:r>
                        <a:rPr lang="en-US" sz="1700" dirty="0">
                          <a:effectLst/>
                        </a:rPr>
                        <a:t>Manitoba Hydro</a:t>
                      </a:r>
                      <a:endParaRPr lang="en-CA" sz="1700" dirty="0">
                        <a:effectLst/>
                        <a:latin typeface="Calibri" panose="020F0502020204030204" pitchFamily="34" charset="0"/>
                        <a:ea typeface="Calibri"/>
                        <a:cs typeface="Times New Roman"/>
                      </a:endParaRPr>
                    </a:p>
                  </a:txBody>
                  <a:tcPr marL="68544" marR="68544" marT="0" marB="0" anchor="ctr"/>
                </a:tc>
                <a:tc>
                  <a:txBody>
                    <a:bodyPr/>
                    <a:lstStyle/>
                    <a:p>
                      <a:pPr marL="0" marR="0">
                        <a:lnSpc>
                          <a:spcPct val="115000"/>
                        </a:lnSpc>
                        <a:spcBef>
                          <a:spcPts val="0"/>
                        </a:spcBef>
                        <a:spcAft>
                          <a:spcPts val="0"/>
                        </a:spcAft>
                      </a:pPr>
                      <a:r>
                        <a:rPr lang="en-US" sz="1700" dirty="0">
                          <a:effectLst/>
                        </a:rPr>
                        <a:t>Electric heating</a:t>
                      </a:r>
                      <a:endParaRPr lang="en-CA" sz="1700" dirty="0">
                        <a:effectLst/>
                        <a:latin typeface="Calibri" panose="020F0502020204030204" pitchFamily="34" charset="0"/>
                        <a:ea typeface="Calibri"/>
                        <a:cs typeface="Times New Roman"/>
                      </a:endParaRPr>
                    </a:p>
                  </a:txBody>
                  <a:tcPr marL="68544" marR="68544" marT="0" marB="0"/>
                </a:tc>
                <a:tc>
                  <a:txBody>
                    <a:bodyPr/>
                    <a:lstStyle/>
                    <a:p>
                      <a:pPr marL="0" marR="0">
                        <a:lnSpc>
                          <a:spcPct val="115000"/>
                        </a:lnSpc>
                        <a:spcBef>
                          <a:spcPts val="0"/>
                        </a:spcBef>
                        <a:spcAft>
                          <a:spcPts val="0"/>
                        </a:spcAft>
                      </a:pPr>
                      <a:r>
                        <a:rPr lang="en-US" sz="1700" dirty="0">
                          <a:effectLst/>
                        </a:rPr>
                        <a:t>88 homes</a:t>
                      </a:r>
                      <a:endParaRPr lang="en-CA" sz="1700" dirty="0">
                        <a:effectLst/>
                        <a:latin typeface="Calibri" panose="020F0502020204030204" pitchFamily="34" charset="0"/>
                        <a:ea typeface="Calibri"/>
                        <a:cs typeface="Times New Roman"/>
                      </a:endParaRPr>
                    </a:p>
                  </a:txBody>
                  <a:tcPr marL="68544" marR="68544" marT="0" marB="0"/>
                </a:tc>
                <a:tc>
                  <a:txBody>
                    <a:bodyPr/>
                    <a:lstStyle/>
                    <a:p>
                      <a:pPr marL="0" marR="0">
                        <a:lnSpc>
                          <a:spcPct val="115000"/>
                        </a:lnSpc>
                        <a:spcBef>
                          <a:spcPts val="0"/>
                        </a:spcBef>
                        <a:spcAft>
                          <a:spcPts val="0"/>
                        </a:spcAft>
                      </a:pPr>
                      <a:r>
                        <a:rPr lang="en-US" sz="1700" dirty="0">
                          <a:effectLst/>
                          <a:latin typeface="+mn-lt"/>
                        </a:rPr>
                        <a:t>energy efficiency focus</a:t>
                      </a:r>
                      <a:endParaRPr lang="en-CA" sz="1700" dirty="0">
                        <a:effectLst/>
                        <a:latin typeface="+mn-lt"/>
                        <a:ea typeface="Calibri"/>
                        <a:cs typeface="Times New Roman"/>
                      </a:endParaRPr>
                    </a:p>
                  </a:txBody>
                  <a:tcPr marL="68544" marR="68544" marT="0" marB="0"/>
                </a:tc>
                <a:extLst>
                  <a:ext uri="{0D108BD9-81ED-4DB2-BD59-A6C34878D82A}">
                    <a16:rowId xmlns:a16="http://schemas.microsoft.com/office/drawing/2014/main" val="10005"/>
                  </a:ext>
                </a:extLst>
              </a:tr>
              <a:tr h="1370885">
                <a:tc>
                  <a:txBody>
                    <a:bodyPr/>
                    <a:lstStyle/>
                    <a:p>
                      <a:pPr marL="0" marR="0">
                        <a:lnSpc>
                          <a:spcPct val="115000"/>
                        </a:lnSpc>
                        <a:spcBef>
                          <a:spcPts val="0"/>
                        </a:spcBef>
                        <a:spcAft>
                          <a:spcPts val="0"/>
                        </a:spcAft>
                      </a:pPr>
                      <a:r>
                        <a:rPr lang="en-US" sz="1700" dirty="0">
                          <a:effectLst/>
                        </a:rPr>
                        <a:t>NB Power</a:t>
                      </a:r>
                      <a:endParaRPr lang="en-CA" sz="1700" dirty="0">
                        <a:effectLst/>
                        <a:latin typeface="Calibri" panose="020F0502020204030204" pitchFamily="34" charset="0"/>
                        <a:ea typeface="Calibri"/>
                        <a:cs typeface="Times New Roman"/>
                      </a:endParaRPr>
                    </a:p>
                  </a:txBody>
                  <a:tcPr marL="68544" marR="68544" marT="0" marB="0" anchor="ctr"/>
                </a:tc>
                <a:tc>
                  <a:txBody>
                    <a:bodyPr/>
                    <a:lstStyle/>
                    <a:p>
                      <a:pPr marL="342900" marR="0" lvl="0" indent="-342900">
                        <a:spcBef>
                          <a:spcPts val="0"/>
                        </a:spcBef>
                        <a:spcAft>
                          <a:spcPts val="0"/>
                        </a:spcAft>
                        <a:buFont typeface="Symbol"/>
                        <a:buChar char=""/>
                      </a:pPr>
                      <a:r>
                        <a:rPr lang="en-CA" sz="1700">
                          <a:effectLst/>
                        </a:rPr>
                        <a:t>Baseboard Heaters</a:t>
                      </a:r>
                    </a:p>
                    <a:p>
                      <a:pPr marL="342900" marR="0" lvl="0" indent="-342900">
                        <a:spcBef>
                          <a:spcPts val="0"/>
                        </a:spcBef>
                        <a:spcAft>
                          <a:spcPts val="0"/>
                        </a:spcAft>
                        <a:buFont typeface="Symbol"/>
                        <a:buChar char=""/>
                      </a:pPr>
                      <a:r>
                        <a:rPr lang="en-CA" sz="1700">
                          <a:effectLst/>
                        </a:rPr>
                        <a:t>Mini-split HP with b/b</a:t>
                      </a:r>
                    </a:p>
                    <a:p>
                      <a:pPr marL="342900" marR="0" lvl="0" indent="-342900">
                        <a:spcBef>
                          <a:spcPts val="0"/>
                        </a:spcBef>
                        <a:spcAft>
                          <a:spcPts val="0"/>
                        </a:spcAft>
                        <a:buFont typeface="Symbol"/>
                        <a:buChar char=""/>
                      </a:pPr>
                      <a:r>
                        <a:rPr lang="en-CA" sz="1700">
                          <a:effectLst/>
                        </a:rPr>
                        <a:t>Baseboard with secondary heat</a:t>
                      </a:r>
                      <a:endParaRPr lang="en-CA" sz="1700">
                        <a:effectLst/>
                        <a:latin typeface="Calibri" panose="020F0502020204030204" pitchFamily="34" charset="0"/>
                        <a:ea typeface="Calibri"/>
                        <a:cs typeface="Times New Roman"/>
                      </a:endParaRPr>
                    </a:p>
                  </a:txBody>
                  <a:tcPr marL="68544" marR="68544" marT="0" marB="0"/>
                </a:tc>
                <a:tc>
                  <a:txBody>
                    <a:bodyPr/>
                    <a:lstStyle/>
                    <a:p>
                      <a:pPr marL="0" marR="0">
                        <a:lnSpc>
                          <a:spcPct val="115000"/>
                        </a:lnSpc>
                        <a:spcBef>
                          <a:spcPts val="0"/>
                        </a:spcBef>
                        <a:spcAft>
                          <a:spcPts val="0"/>
                        </a:spcAft>
                      </a:pPr>
                      <a:r>
                        <a:rPr lang="en-US" sz="1700" dirty="0">
                          <a:effectLst/>
                        </a:rPr>
                        <a:t>50 homes</a:t>
                      </a:r>
                      <a:endParaRPr lang="en-CA" sz="1700" dirty="0">
                        <a:effectLst/>
                      </a:endParaRPr>
                    </a:p>
                    <a:p>
                      <a:pPr marL="0" marR="0">
                        <a:lnSpc>
                          <a:spcPct val="115000"/>
                        </a:lnSpc>
                        <a:spcBef>
                          <a:spcPts val="0"/>
                        </a:spcBef>
                        <a:spcAft>
                          <a:spcPts val="0"/>
                        </a:spcAft>
                      </a:pPr>
                      <a:r>
                        <a:rPr lang="en-US" sz="1700" dirty="0">
                          <a:effectLst/>
                        </a:rPr>
                        <a:t>(2015-16)</a:t>
                      </a:r>
                      <a:endParaRPr lang="en-CA" sz="1700" dirty="0">
                        <a:effectLst/>
                      </a:endParaRPr>
                    </a:p>
                    <a:p>
                      <a:pPr marL="0" marR="0">
                        <a:lnSpc>
                          <a:spcPct val="115000"/>
                        </a:lnSpc>
                        <a:spcBef>
                          <a:spcPts val="0"/>
                        </a:spcBef>
                        <a:spcAft>
                          <a:spcPts val="0"/>
                        </a:spcAft>
                      </a:pPr>
                      <a:r>
                        <a:rPr lang="en-US" sz="1700" dirty="0">
                          <a:effectLst/>
                        </a:rPr>
                        <a:t>600 homes</a:t>
                      </a:r>
                      <a:endParaRPr lang="en-CA" sz="1700" dirty="0">
                        <a:effectLst/>
                      </a:endParaRPr>
                    </a:p>
                    <a:p>
                      <a:pPr marL="0" marR="0">
                        <a:lnSpc>
                          <a:spcPct val="115000"/>
                        </a:lnSpc>
                        <a:spcBef>
                          <a:spcPts val="0"/>
                        </a:spcBef>
                        <a:spcAft>
                          <a:spcPts val="0"/>
                        </a:spcAft>
                      </a:pPr>
                      <a:r>
                        <a:rPr lang="en-US" sz="1700" dirty="0">
                          <a:effectLst/>
                        </a:rPr>
                        <a:t>(2016-17)</a:t>
                      </a:r>
                      <a:endParaRPr lang="en-CA" sz="1700" dirty="0">
                        <a:effectLst/>
                        <a:latin typeface="Calibri" panose="020F0502020204030204" pitchFamily="34" charset="0"/>
                        <a:ea typeface="Calibri"/>
                        <a:cs typeface="Times New Roman"/>
                      </a:endParaRPr>
                    </a:p>
                  </a:txBody>
                  <a:tcPr marL="68544" marR="68544" marT="0" marB="0"/>
                </a:tc>
                <a:tc>
                  <a:txBody>
                    <a:bodyPr/>
                    <a:lstStyle/>
                    <a:p>
                      <a:pPr marL="342900" marR="0" lvl="0" indent="-342900">
                        <a:spcBef>
                          <a:spcPts val="0"/>
                        </a:spcBef>
                        <a:spcAft>
                          <a:spcPts val="0"/>
                        </a:spcAft>
                        <a:buFont typeface="Symbol"/>
                        <a:buChar char=""/>
                      </a:pPr>
                      <a:r>
                        <a:rPr lang="en-CA" sz="1700" dirty="0">
                          <a:effectLst/>
                          <a:latin typeface="+mn-lt"/>
                        </a:rPr>
                        <a:t>2 kW for b/b heated homes</a:t>
                      </a:r>
                    </a:p>
                    <a:p>
                      <a:pPr marL="342900" marR="0" lvl="0" indent="-342900">
                        <a:spcBef>
                          <a:spcPts val="0"/>
                        </a:spcBef>
                        <a:spcAft>
                          <a:spcPts val="0"/>
                        </a:spcAft>
                        <a:buFont typeface="Symbol"/>
                        <a:buChar char=""/>
                      </a:pPr>
                      <a:r>
                        <a:rPr lang="en-CA" sz="1700" dirty="0">
                          <a:effectLst/>
                          <a:latin typeface="+mn-lt"/>
                        </a:rPr>
                        <a:t>1 kW for mini-split HP</a:t>
                      </a:r>
                    </a:p>
                    <a:p>
                      <a:pPr marL="342900" marR="0" lvl="0" indent="-342900">
                        <a:spcBef>
                          <a:spcPts val="0"/>
                        </a:spcBef>
                        <a:spcAft>
                          <a:spcPts val="0"/>
                        </a:spcAft>
                        <a:buFont typeface="Symbol"/>
                        <a:buChar char=""/>
                      </a:pPr>
                      <a:r>
                        <a:rPr lang="en-US" sz="1700" dirty="0">
                          <a:solidFill>
                            <a:srgbClr val="FF0000"/>
                          </a:solidFill>
                          <a:effectLst/>
                          <a:latin typeface="+mn-lt"/>
                          <a:ea typeface="Calibri"/>
                          <a:cs typeface="Times New Roman"/>
                        </a:rPr>
                        <a:t>4-6</a:t>
                      </a:r>
                      <a:r>
                        <a:rPr lang="en-US" sz="1700" baseline="0" dirty="0">
                          <a:solidFill>
                            <a:srgbClr val="FF0000"/>
                          </a:solidFill>
                          <a:effectLst/>
                          <a:latin typeface="+mn-lt"/>
                          <a:ea typeface="Calibri"/>
                          <a:cs typeface="Times New Roman"/>
                        </a:rPr>
                        <a:t> SLVT</a:t>
                      </a:r>
                      <a:endParaRPr lang="en-CA" sz="1700" dirty="0">
                        <a:solidFill>
                          <a:srgbClr val="FF0000"/>
                        </a:solidFill>
                        <a:effectLst/>
                        <a:latin typeface="+mn-lt"/>
                        <a:ea typeface="Calibri"/>
                        <a:cs typeface="Times New Roman"/>
                      </a:endParaRPr>
                    </a:p>
                  </a:txBody>
                  <a:tcPr marL="68544" marR="68544"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58619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Twin Peaks – New Brunswick</a:t>
            </a:r>
          </a:p>
        </p:txBody>
      </p:sp>
      <p:sp>
        <p:nvSpPr>
          <p:cNvPr id="3" name="Slide Number Placeholder 2"/>
          <p:cNvSpPr>
            <a:spLocks noGrp="1"/>
          </p:cNvSpPr>
          <p:nvPr>
            <p:ph type="sldNum" sz="quarter" idx="11"/>
          </p:nvPr>
        </p:nvSpPr>
        <p:spPr/>
        <p:txBody>
          <a:bodyPr/>
          <a:lstStyle/>
          <a:p>
            <a:pPr defTabSz="1219170"/>
            <a:fld id="{77E68ECE-59D7-452D-8595-BBB947F3BD2D}" type="slidenum">
              <a:rPr lang="en-US">
                <a:solidFill>
                  <a:srgbClr val="006688"/>
                </a:solidFill>
              </a:rPr>
              <a:pPr defTabSz="1219170"/>
              <a:t>13</a:t>
            </a:fld>
            <a:endParaRPr lang="en-US" dirty="0">
              <a:solidFill>
                <a:srgbClr val="006688"/>
              </a:solidFill>
            </a:endParaRPr>
          </a:p>
        </p:txBody>
      </p:sp>
      <p:sp>
        <p:nvSpPr>
          <p:cNvPr id="4" name="Text Placeholder 3"/>
          <p:cNvSpPr>
            <a:spLocks noGrp="1"/>
          </p:cNvSpPr>
          <p:nvPr>
            <p:ph type="body" sz="quarter" idx="13"/>
          </p:nvPr>
        </p:nvSpPr>
        <p:spPr>
          <a:xfrm>
            <a:off x="6277318" y="2507208"/>
            <a:ext cx="4789268" cy="2688328"/>
          </a:xfrm>
        </p:spPr>
        <p:txBody>
          <a:bodyPr/>
          <a:lstStyle/>
          <a:p>
            <a:pPr defTabSz="685423">
              <a:lnSpc>
                <a:spcPct val="110000"/>
              </a:lnSpc>
              <a:spcBef>
                <a:spcPct val="0"/>
              </a:spcBef>
              <a:buClr>
                <a:schemeClr val="accent1"/>
              </a:buClr>
            </a:pPr>
            <a:r>
              <a:rPr lang="en-US" sz="2133" u="sng" kern="0" dirty="0"/>
              <a:t>Peak Reduction Program:</a:t>
            </a:r>
          </a:p>
          <a:p>
            <a:pPr marL="228594" indent="-228594" defTabSz="685423">
              <a:lnSpc>
                <a:spcPct val="110000"/>
              </a:lnSpc>
              <a:spcBef>
                <a:spcPct val="0"/>
              </a:spcBef>
              <a:buClr>
                <a:schemeClr val="accent1"/>
              </a:buClr>
              <a:buFont typeface="Arial" panose="020B0604020202020204" pitchFamily="34" charset="0"/>
              <a:buChar char="•"/>
            </a:pPr>
            <a:r>
              <a:rPr lang="en-US" sz="1600" kern="0" dirty="0"/>
              <a:t>System peaks a few times a year during winter </a:t>
            </a:r>
          </a:p>
          <a:p>
            <a:pPr marL="228594" indent="-228594" defTabSz="685423">
              <a:lnSpc>
                <a:spcPct val="110000"/>
              </a:lnSpc>
              <a:spcBef>
                <a:spcPct val="0"/>
              </a:spcBef>
              <a:buClr>
                <a:schemeClr val="accent1"/>
              </a:buClr>
              <a:buFont typeface="Arial" panose="020B0604020202020204" pitchFamily="34" charset="0"/>
              <a:buChar char="•"/>
            </a:pPr>
            <a:r>
              <a:rPr lang="en-US" sz="1600" kern="0" dirty="0"/>
              <a:t> 61% electricity is space heating</a:t>
            </a:r>
          </a:p>
          <a:p>
            <a:pPr marL="228594" indent="-228594" defTabSz="685423">
              <a:lnSpc>
                <a:spcPct val="110000"/>
              </a:lnSpc>
              <a:spcBef>
                <a:spcPct val="0"/>
              </a:spcBef>
              <a:buClr>
                <a:schemeClr val="accent1"/>
              </a:buClr>
              <a:buFont typeface="Arial" panose="020B0604020202020204" pitchFamily="34" charset="0"/>
              <a:buChar char="•"/>
            </a:pPr>
            <a:r>
              <a:rPr lang="en-US" sz="1600" kern="0" dirty="0"/>
              <a:t> Peaking generation units (Fossil Fuel)</a:t>
            </a:r>
          </a:p>
          <a:p>
            <a:pPr marL="228594" indent="-228594" defTabSz="685423">
              <a:lnSpc>
                <a:spcPct val="110000"/>
              </a:lnSpc>
              <a:spcBef>
                <a:spcPct val="0"/>
              </a:spcBef>
              <a:buClr>
                <a:schemeClr val="accent1"/>
              </a:buClr>
              <a:buFont typeface="Arial" panose="020B0604020202020204" pitchFamily="34" charset="0"/>
              <a:buChar char="•"/>
            </a:pPr>
            <a:r>
              <a:rPr lang="en-US" sz="1600" kern="0" dirty="0"/>
              <a:t> Imminent EOL of major gen. assets</a:t>
            </a:r>
          </a:p>
          <a:p>
            <a:pPr defTabSz="685423">
              <a:lnSpc>
                <a:spcPct val="110000"/>
              </a:lnSpc>
              <a:spcBef>
                <a:spcPct val="0"/>
              </a:spcBef>
              <a:buClr>
                <a:schemeClr val="accent1"/>
              </a:buClr>
            </a:pPr>
            <a:endParaRPr lang="en-US" sz="1600" kern="0" dirty="0"/>
          </a:p>
        </p:txBody>
      </p:sp>
      <p:sp>
        <p:nvSpPr>
          <p:cNvPr id="5" name="Footer Placeholder 4"/>
          <p:cNvSpPr>
            <a:spLocks noGrp="1"/>
          </p:cNvSpPr>
          <p:nvPr>
            <p:ph type="ftr" sz="quarter" idx="14"/>
          </p:nvPr>
        </p:nvSpPr>
        <p:spPr>
          <a:xfrm>
            <a:off x="423693" y="6355294"/>
            <a:ext cx="4739148" cy="366183"/>
          </a:xfrm>
        </p:spPr>
        <p:txBody>
          <a:bodyPr/>
          <a:lstStyle/>
          <a:p>
            <a:pPr defTabSz="1219170"/>
            <a:r>
              <a:rPr lang="en-US" b="1">
                <a:solidFill>
                  <a:srgbClr val="FFFFFF">
                    <a:lumMod val="50000"/>
                  </a:srgbClr>
                </a:solidFill>
                <a:latin typeface="Arial"/>
              </a:rPr>
              <a:t>NATIONAL RESEARCH COUNCIL CANADA</a:t>
            </a:r>
            <a:endParaRPr lang="en-US" b="1" dirty="0">
              <a:solidFill>
                <a:srgbClr val="FFFFFF">
                  <a:lumMod val="50000"/>
                </a:srgbClr>
              </a:solidFill>
              <a:latin typeface="Arial"/>
            </a:endParaRPr>
          </a:p>
        </p:txBody>
      </p:sp>
      <p:pic>
        <p:nvPicPr>
          <p:cNvPr id="6" name="Picture 2" descr="https://www.nbpower.com/media/1202/d-html-en-rasd-2_peak_challenge_eng.jpg"/>
          <p:cNvPicPr>
            <a:picLocks noChangeAspect="1" noChangeArrowheads="1"/>
          </p:cNvPicPr>
          <p:nvPr/>
        </p:nvPicPr>
        <p:blipFill>
          <a:blip r:embed="rId2" cstate="print"/>
          <a:srcRect t="12934"/>
          <a:stretch>
            <a:fillRect/>
          </a:stretch>
        </p:blipFill>
        <p:spPr bwMode="auto">
          <a:xfrm>
            <a:off x="568329" y="1853017"/>
            <a:ext cx="5166888" cy="3880800"/>
          </a:xfrm>
          <a:prstGeom prst="rect">
            <a:avLst/>
          </a:prstGeom>
          <a:noFill/>
        </p:spPr>
      </p:pic>
      <p:sp>
        <p:nvSpPr>
          <p:cNvPr id="7" name="TextBox 6"/>
          <p:cNvSpPr txBox="1"/>
          <p:nvPr/>
        </p:nvSpPr>
        <p:spPr>
          <a:xfrm>
            <a:off x="2641600" y="5747055"/>
            <a:ext cx="1824538" cy="256545"/>
          </a:xfrm>
          <a:prstGeom prst="rect">
            <a:avLst/>
          </a:prstGeom>
          <a:noFill/>
        </p:spPr>
        <p:txBody>
          <a:bodyPr wrap="none" rtlCol="0">
            <a:spAutoFit/>
          </a:bodyPr>
          <a:lstStyle/>
          <a:p>
            <a:pPr defTabSz="1219170"/>
            <a:r>
              <a:rPr lang="en-CA" sz="1067" dirty="0">
                <a:solidFill>
                  <a:srgbClr val="000000"/>
                </a:solidFill>
                <a:latin typeface="Arial"/>
              </a:rPr>
              <a:t>Graphics Credit: NB Power</a:t>
            </a:r>
          </a:p>
        </p:txBody>
      </p:sp>
    </p:spTree>
    <p:extLst>
      <p:ext uri="{BB962C8B-B14F-4D97-AF65-F5344CB8AC3E}">
        <p14:creationId xmlns:p14="http://schemas.microsoft.com/office/powerpoint/2010/main" val="42622793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Winter Residential Load Profile </a:t>
            </a:r>
          </a:p>
        </p:txBody>
      </p:sp>
      <p:sp>
        <p:nvSpPr>
          <p:cNvPr id="3" name="Slide Number Placeholder 2"/>
          <p:cNvSpPr>
            <a:spLocks noGrp="1"/>
          </p:cNvSpPr>
          <p:nvPr>
            <p:ph type="sldNum" sz="quarter" idx="11"/>
          </p:nvPr>
        </p:nvSpPr>
        <p:spPr/>
        <p:txBody>
          <a:bodyPr/>
          <a:lstStyle/>
          <a:p>
            <a:pPr defTabSz="1219170"/>
            <a:fld id="{77E68ECE-59D7-452D-8595-BBB947F3BD2D}" type="slidenum">
              <a:rPr lang="en-US">
                <a:solidFill>
                  <a:srgbClr val="006688"/>
                </a:solidFill>
              </a:rPr>
              <a:pPr defTabSz="1219170"/>
              <a:t>14</a:t>
            </a:fld>
            <a:endParaRPr lang="en-US" dirty="0">
              <a:solidFill>
                <a:srgbClr val="006688"/>
              </a:solidFill>
            </a:endParaRPr>
          </a:p>
        </p:txBody>
      </p:sp>
      <p:sp>
        <p:nvSpPr>
          <p:cNvPr id="5" name="Footer Placeholder 4"/>
          <p:cNvSpPr>
            <a:spLocks noGrp="1"/>
          </p:cNvSpPr>
          <p:nvPr>
            <p:ph type="ftr" sz="quarter" idx="13"/>
          </p:nvPr>
        </p:nvSpPr>
        <p:spPr/>
        <p:txBody>
          <a:bodyPr/>
          <a:lstStyle/>
          <a:p>
            <a:pPr defTabSz="1219170"/>
            <a:r>
              <a:rPr lang="en-US" b="1">
                <a:solidFill>
                  <a:srgbClr val="FFFFFF">
                    <a:lumMod val="50000"/>
                  </a:srgbClr>
                </a:solidFill>
                <a:latin typeface="Arial"/>
              </a:rPr>
              <a:t>NATIONAL RESEARCH COUNCIL CANADA</a:t>
            </a:r>
            <a:endParaRPr lang="en-US" b="1" dirty="0">
              <a:solidFill>
                <a:srgbClr val="FFFFFF">
                  <a:lumMod val="50000"/>
                </a:srgbClr>
              </a:solidFill>
              <a:latin typeface="Arial"/>
            </a:endParaRPr>
          </a:p>
        </p:txBody>
      </p:sp>
      <p:pic>
        <p:nvPicPr>
          <p:cNvPr id="7" name="Picture 6"/>
          <p:cNvPicPr>
            <a:picLocks noChangeAspect="1"/>
          </p:cNvPicPr>
          <p:nvPr/>
        </p:nvPicPr>
        <p:blipFill>
          <a:blip r:embed="rId2"/>
          <a:stretch>
            <a:fillRect/>
          </a:stretch>
        </p:blipFill>
        <p:spPr>
          <a:xfrm>
            <a:off x="664755" y="1697169"/>
            <a:ext cx="9033692" cy="4499153"/>
          </a:xfrm>
          <a:prstGeom prst="rect">
            <a:avLst/>
          </a:prstGeom>
        </p:spPr>
      </p:pic>
      <p:sp>
        <p:nvSpPr>
          <p:cNvPr id="10" name="Rectangle 9"/>
          <p:cNvSpPr/>
          <p:nvPr/>
        </p:nvSpPr>
        <p:spPr>
          <a:xfrm>
            <a:off x="9817463" y="1960625"/>
            <a:ext cx="2095864" cy="133437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1219170"/>
            <a:endParaRPr lang="en-CA" sz="1600" b="1" dirty="0">
              <a:solidFill>
                <a:srgbClr val="000000"/>
              </a:solidFill>
              <a:latin typeface="Arial"/>
            </a:endParaRPr>
          </a:p>
          <a:p>
            <a:pPr defTabSz="1219170"/>
            <a:r>
              <a:rPr lang="en-CA" sz="1600" dirty="0" err="1">
                <a:solidFill>
                  <a:srgbClr val="000000"/>
                </a:solidFill>
                <a:latin typeface="Arial"/>
              </a:rPr>
              <a:t>N</a:t>
            </a:r>
            <a:r>
              <a:rPr lang="en-CA" sz="1600" baseline="-25000" dirty="0" err="1">
                <a:solidFill>
                  <a:srgbClr val="000000"/>
                </a:solidFill>
                <a:latin typeface="Arial"/>
              </a:rPr>
              <a:t>dewellings</a:t>
            </a:r>
            <a:r>
              <a:rPr lang="en-CA" sz="1600" dirty="0">
                <a:solidFill>
                  <a:srgbClr val="000000"/>
                </a:solidFill>
                <a:latin typeface="Arial"/>
              </a:rPr>
              <a:t> =224</a:t>
            </a:r>
          </a:p>
          <a:p>
            <a:pPr defTabSz="1219170">
              <a:defRPr/>
            </a:pPr>
            <a:r>
              <a:rPr lang="en-CA" sz="1600" dirty="0" err="1">
                <a:solidFill>
                  <a:srgbClr val="000000"/>
                </a:solidFill>
                <a:latin typeface="Arial"/>
              </a:rPr>
              <a:t>N</a:t>
            </a:r>
            <a:r>
              <a:rPr lang="en-CA" sz="1600" baseline="-25000" dirty="0" err="1">
                <a:solidFill>
                  <a:srgbClr val="000000"/>
                </a:solidFill>
                <a:latin typeface="Arial"/>
              </a:rPr>
              <a:t>WholeHouseMeters</a:t>
            </a:r>
            <a:r>
              <a:rPr lang="en-CA" sz="1600" dirty="0">
                <a:solidFill>
                  <a:srgbClr val="000000"/>
                </a:solidFill>
                <a:latin typeface="Arial"/>
              </a:rPr>
              <a:t> = 29</a:t>
            </a:r>
          </a:p>
          <a:p>
            <a:pPr defTabSz="1219170">
              <a:defRPr/>
            </a:pPr>
            <a:endParaRPr lang="en-CA" sz="933" dirty="0">
              <a:solidFill>
                <a:srgbClr val="000000"/>
              </a:solidFill>
              <a:latin typeface="Arial"/>
            </a:endParaRPr>
          </a:p>
          <a:p>
            <a:pPr defTabSz="1219170"/>
            <a:endParaRPr lang="en-CA" sz="933" dirty="0">
              <a:solidFill>
                <a:srgbClr val="000000"/>
              </a:solidFill>
              <a:latin typeface="Arial"/>
            </a:endParaRPr>
          </a:p>
          <a:p>
            <a:pPr defTabSz="1219170"/>
            <a:endParaRPr lang="en-CA" sz="933" dirty="0">
              <a:solidFill>
                <a:sysClr val="windowText" lastClr="000000"/>
              </a:solidFill>
              <a:latin typeface="Arial"/>
            </a:endParaRPr>
          </a:p>
          <a:p>
            <a:pPr defTabSz="1219170"/>
            <a:endParaRPr lang="en-CA" sz="1467" dirty="0">
              <a:solidFill>
                <a:srgbClr val="FFFFFF"/>
              </a:solidFill>
              <a:latin typeface="Arial"/>
            </a:endParaRPr>
          </a:p>
        </p:txBody>
      </p:sp>
    </p:spTree>
    <p:extLst>
      <p:ext uri="{BB962C8B-B14F-4D97-AF65-F5344CB8AC3E}">
        <p14:creationId xmlns:p14="http://schemas.microsoft.com/office/powerpoint/2010/main" val="12835543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Usage for Electrically Heated Homes (N=50)</a:t>
            </a:r>
          </a:p>
        </p:txBody>
      </p:sp>
      <p:sp>
        <p:nvSpPr>
          <p:cNvPr id="3" name="Slide Number Placeholder 2"/>
          <p:cNvSpPr>
            <a:spLocks noGrp="1"/>
          </p:cNvSpPr>
          <p:nvPr>
            <p:ph type="sldNum" sz="quarter" idx="11"/>
          </p:nvPr>
        </p:nvSpPr>
        <p:spPr/>
        <p:txBody>
          <a:bodyPr/>
          <a:lstStyle/>
          <a:p>
            <a:pPr defTabSz="1219170"/>
            <a:fld id="{77E68ECE-59D7-452D-8595-BBB947F3BD2D}" type="slidenum">
              <a:rPr lang="en-US">
                <a:solidFill>
                  <a:srgbClr val="006688"/>
                </a:solidFill>
              </a:rPr>
              <a:pPr defTabSz="1219170"/>
              <a:t>15</a:t>
            </a:fld>
            <a:endParaRPr lang="en-US" dirty="0">
              <a:solidFill>
                <a:srgbClr val="006688"/>
              </a:solidFill>
            </a:endParaRPr>
          </a:p>
        </p:txBody>
      </p:sp>
      <p:sp>
        <p:nvSpPr>
          <p:cNvPr id="5" name="Footer Placeholder 4"/>
          <p:cNvSpPr>
            <a:spLocks noGrp="1"/>
          </p:cNvSpPr>
          <p:nvPr>
            <p:ph type="ftr" sz="quarter" idx="13"/>
          </p:nvPr>
        </p:nvSpPr>
        <p:spPr/>
        <p:txBody>
          <a:bodyPr/>
          <a:lstStyle/>
          <a:p>
            <a:pPr defTabSz="1219170"/>
            <a:r>
              <a:rPr lang="en-US" b="1">
                <a:solidFill>
                  <a:srgbClr val="FFFFFF">
                    <a:lumMod val="50000"/>
                  </a:srgbClr>
                </a:solidFill>
                <a:latin typeface="Arial"/>
              </a:rPr>
              <a:t>NATIONAL RESEARCH COUNCIL CANADA</a:t>
            </a:r>
            <a:endParaRPr lang="en-US" b="1" dirty="0">
              <a:solidFill>
                <a:srgbClr val="FFFFFF">
                  <a:lumMod val="50000"/>
                </a:srgbClr>
              </a:solidFill>
              <a:latin typeface="Arial"/>
            </a:endParaRPr>
          </a:p>
        </p:txBody>
      </p:sp>
      <p:pic>
        <p:nvPicPr>
          <p:cNvPr id="6" name="Picture 5"/>
          <p:cNvPicPr>
            <a:picLocks noChangeAspect="1"/>
          </p:cNvPicPr>
          <p:nvPr/>
        </p:nvPicPr>
        <p:blipFill>
          <a:blip r:embed="rId3"/>
          <a:stretch>
            <a:fillRect/>
          </a:stretch>
        </p:blipFill>
        <p:spPr>
          <a:xfrm>
            <a:off x="358488" y="2134689"/>
            <a:ext cx="5892105" cy="3433369"/>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6696147" y="2134688"/>
            <a:ext cx="5191053" cy="3433369"/>
          </a:xfrm>
          <a:prstGeom prst="rect">
            <a:avLst/>
          </a:prstGeom>
          <a:noFill/>
        </p:spPr>
      </p:pic>
    </p:spTree>
    <p:extLst>
      <p:ext uri="{BB962C8B-B14F-4D97-AF65-F5344CB8AC3E}">
        <p14:creationId xmlns:p14="http://schemas.microsoft.com/office/powerpoint/2010/main" val="4891862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Demand Control Strategy: Electrical Thermal Storage Enabled by Connected Thermostats </a:t>
            </a:r>
            <a:endParaRPr lang="en-CA" sz="3200" dirty="0"/>
          </a:p>
        </p:txBody>
      </p:sp>
      <p:sp>
        <p:nvSpPr>
          <p:cNvPr id="3" name="Slide Number Placeholder 2"/>
          <p:cNvSpPr>
            <a:spLocks noGrp="1"/>
          </p:cNvSpPr>
          <p:nvPr>
            <p:ph type="sldNum" sz="quarter" idx="11"/>
          </p:nvPr>
        </p:nvSpPr>
        <p:spPr/>
        <p:txBody>
          <a:bodyPr/>
          <a:lstStyle/>
          <a:p>
            <a:pPr defTabSz="1219170"/>
            <a:fld id="{77E68ECE-59D7-452D-8595-BBB947F3BD2D}" type="slidenum">
              <a:rPr lang="en-US">
                <a:solidFill>
                  <a:srgbClr val="006688"/>
                </a:solidFill>
              </a:rPr>
              <a:pPr defTabSz="1219170"/>
              <a:t>16</a:t>
            </a:fld>
            <a:endParaRPr lang="en-US" dirty="0">
              <a:solidFill>
                <a:srgbClr val="006688"/>
              </a:solidFill>
            </a:endParaRPr>
          </a:p>
        </p:txBody>
      </p:sp>
      <p:sp>
        <p:nvSpPr>
          <p:cNvPr id="4" name="Text Placeholder 3"/>
          <p:cNvSpPr>
            <a:spLocks noGrp="1"/>
          </p:cNvSpPr>
          <p:nvPr>
            <p:ph type="body" sz="quarter" idx="12"/>
          </p:nvPr>
        </p:nvSpPr>
        <p:spPr>
          <a:xfrm>
            <a:off x="1410986" y="2072802"/>
            <a:ext cx="8185913" cy="3964517"/>
          </a:xfrm>
        </p:spPr>
        <p:txBody>
          <a:bodyPr/>
          <a:lstStyle/>
          <a:p>
            <a:pPr indent="-7937"/>
            <a:r>
              <a:rPr lang="en-CA" sz="2667" dirty="0">
                <a:solidFill>
                  <a:srgbClr val="007799"/>
                </a:solidFill>
                <a:latin typeface="Calibri" panose="020F0502020204030204" pitchFamily="34" charset="0"/>
              </a:rPr>
              <a:t>The Solution: </a:t>
            </a:r>
            <a:r>
              <a:rPr lang="en-US" sz="2667" b="0" dirty="0">
                <a:solidFill>
                  <a:srgbClr val="007799"/>
                </a:solidFill>
                <a:latin typeface="Calibri" panose="020F0502020204030204" pitchFamily="34" charset="0"/>
              </a:rPr>
              <a:t>Thermal storage of electrical energy </a:t>
            </a:r>
            <a:br>
              <a:rPr lang="en-US" sz="2667" b="0" dirty="0">
                <a:solidFill>
                  <a:srgbClr val="007799"/>
                </a:solidFill>
                <a:latin typeface="Calibri" panose="020F0502020204030204" pitchFamily="34" charset="0"/>
              </a:rPr>
            </a:br>
            <a:r>
              <a:rPr lang="en-US" sz="2667" b="0" dirty="0">
                <a:solidFill>
                  <a:srgbClr val="007799"/>
                </a:solidFill>
                <a:latin typeface="Calibri" panose="020F0502020204030204" pitchFamily="34" charset="0"/>
              </a:rPr>
              <a:t>(Treating building fabric similar to a thermal battery)</a:t>
            </a:r>
            <a:endParaRPr lang="en-CA" sz="2667" b="0" dirty="0">
              <a:solidFill>
                <a:schemeClr val="tx1"/>
              </a:solidFill>
              <a:latin typeface="Calibri" panose="020F0502020204030204" pitchFamily="34" charset="0"/>
            </a:endParaRPr>
          </a:p>
          <a:p>
            <a:pPr marL="569899" lvl="1" indent="-342891">
              <a:buFont typeface="+mj-lt"/>
              <a:buAutoNum type="arabicPeriod"/>
            </a:pPr>
            <a:r>
              <a:rPr lang="en-CA" sz="2667" dirty="0">
                <a:solidFill>
                  <a:srgbClr val="007799"/>
                </a:solidFill>
                <a:latin typeface="Calibri" panose="020F0502020204030204" pitchFamily="34" charset="0"/>
              </a:rPr>
              <a:t>Store electricity as thermal energy by pre-heating the building by 1° or 2 ° Celsius above the pre-programmed temperature set point before the onset of system peak</a:t>
            </a:r>
          </a:p>
          <a:p>
            <a:pPr marL="569899" lvl="1" indent="-342891">
              <a:buFont typeface="+mj-lt"/>
              <a:buAutoNum type="arabicPeriod"/>
            </a:pPr>
            <a:r>
              <a:rPr lang="en-CA" sz="2667" dirty="0">
                <a:solidFill>
                  <a:srgbClr val="007799"/>
                </a:solidFill>
                <a:latin typeface="Calibri" panose="020F0502020204030204" pitchFamily="34" charset="0"/>
              </a:rPr>
              <a:t>Discharge the stored energy during the peak period</a:t>
            </a:r>
          </a:p>
          <a:p>
            <a:endParaRPr lang="en-CA" dirty="0">
              <a:solidFill>
                <a:srgbClr val="007799"/>
              </a:solidFill>
            </a:endParaRPr>
          </a:p>
        </p:txBody>
      </p:sp>
      <p:sp>
        <p:nvSpPr>
          <p:cNvPr id="5" name="Footer Placeholder 4"/>
          <p:cNvSpPr>
            <a:spLocks noGrp="1"/>
          </p:cNvSpPr>
          <p:nvPr>
            <p:ph type="ftr" sz="quarter" idx="13"/>
          </p:nvPr>
        </p:nvSpPr>
        <p:spPr/>
        <p:txBody>
          <a:bodyPr/>
          <a:lstStyle/>
          <a:p>
            <a:pPr defTabSz="1219170"/>
            <a:r>
              <a:rPr lang="en-CA" dirty="0">
                <a:solidFill>
                  <a:srgbClr val="000000">
                    <a:tint val="75000"/>
                  </a:srgbClr>
                </a:solidFill>
                <a:latin typeface="Arial"/>
              </a:rPr>
              <a:t>2020 ASHRAE Winter Conference</a:t>
            </a:r>
          </a:p>
        </p:txBody>
      </p:sp>
    </p:spTree>
    <p:extLst>
      <p:ext uri="{BB962C8B-B14F-4D97-AF65-F5344CB8AC3E}">
        <p14:creationId xmlns:p14="http://schemas.microsoft.com/office/powerpoint/2010/main" val="258988006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301" y="228079"/>
            <a:ext cx="10913292" cy="914400"/>
          </a:xfrm>
        </p:spPr>
        <p:txBody>
          <a:bodyPr/>
          <a:lstStyle/>
          <a:p>
            <a:r>
              <a:rPr lang="en-US" sz="3200" dirty="0"/>
              <a:t>Pilot Evolution -  3 years (2014-17)</a:t>
            </a:r>
            <a:br>
              <a:rPr lang="en-CA" dirty="0"/>
            </a:br>
            <a:endParaRPr lang="en-CA" dirty="0"/>
          </a:p>
        </p:txBody>
      </p:sp>
      <p:sp>
        <p:nvSpPr>
          <p:cNvPr id="3" name="Slide Number Placeholder 2"/>
          <p:cNvSpPr>
            <a:spLocks noGrp="1"/>
          </p:cNvSpPr>
          <p:nvPr>
            <p:ph type="sldNum" sz="quarter" idx="11"/>
          </p:nvPr>
        </p:nvSpPr>
        <p:spPr/>
        <p:txBody>
          <a:bodyPr/>
          <a:lstStyle/>
          <a:p>
            <a:pPr defTabSz="1219170"/>
            <a:fld id="{77E68ECE-59D7-452D-8595-BBB947F3BD2D}" type="slidenum">
              <a:rPr lang="en-US">
                <a:solidFill>
                  <a:srgbClr val="006688"/>
                </a:solidFill>
              </a:rPr>
              <a:pPr defTabSz="1219170"/>
              <a:t>17</a:t>
            </a:fld>
            <a:endParaRPr lang="en-US" dirty="0">
              <a:solidFill>
                <a:srgbClr val="006688"/>
              </a:solidFill>
            </a:endParaRPr>
          </a:p>
        </p:txBody>
      </p:sp>
      <p:sp>
        <p:nvSpPr>
          <p:cNvPr id="12" name="Freeform 2989"/>
          <p:cNvSpPr>
            <a:spLocks/>
          </p:cNvSpPr>
          <p:nvPr/>
        </p:nvSpPr>
        <p:spPr bwMode="auto">
          <a:xfrm>
            <a:off x="6126778" y="3224441"/>
            <a:ext cx="47553" cy="49107"/>
          </a:xfrm>
          <a:custGeom>
            <a:avLst/>
            <a:gdLst>
              <a:gd name="T0" fmla="*/ 58 w 115"/>
              <a:gd name="T1" fmla="*/ 0 h 116"/>
              <a:gd name="T2" fmla="*/ 46 w 115"/>
              <a:gd name="T3" fmla="*/ 2 h 116"/>
              <a:gd name="T4" fmla="*/ 35 w 115"/>
              <a:gd name="T5" fmla="*/ 5 h 116"/>
              <a:gd name="T6" fmla="*/ 26 w 115"/>
              <a:gd name="T7" fmla="*/ 10 h 116"/>
              <a:gd name="T8" fmla="*/ 18 w 115"/>
              <a:gd name="T9" fmla="*/ 17 h 116"/>
              <a:gd name="T10" fmla="*/ 10 w 115"/>
              <a:gd name="T11" fmla="*/ 27 h 116"/>
              <a:gd name="T12" fmla="*/ 5 w 115"/>
              <a:gd name="T13" fmla="*/ 36 h 116"/>
              <a:gd name="T14" fmla="*/ 1 w 115"/>
              <a:gd name="T15" fmla="*/ 47 h 116"/>
              <a:gd name="T16" fmla="*/ 0 w 115"/>
              <a:gd name="T17" fmla="*/ 59 h 116"/>
              <a:gd name="T18" fmla="*/ 1 w 115"/>
              <a:gd name="T19" fmla="*/ 69 h 116"/>
              <a:gd name="T20" fmla="*/ 5 w 115"/>
              <a:gd name="T21" fmla="*/ 80 h 116"/>
              <a:gd name="T22" fmla="*/ 10 w 115"/>
              <a:gd name="T23" fmla="*/ 91 h 116"/>
              <a:gd name="T24" fmla="*/ 18 w 115"/>
              <a:gd name="T25" fmla="*/ 99 h 116"/>
              <a:gd name="T26" fmla="*/ 26 w 115"/>
              <a:gd name="T27" fmla="*/ 106 h 116"/>
              <a:gd name="T28" fmla="*/ 35 w 115"/>
              <a:gd name="T29" fmla="*/ 111 h 116"/>
              <a:gd name="T30" fmla="*/ 46 w 115"/>
              <a:gd name="T31" fmla="*/ 115 h 116"/>
              <a:gd name="T32" fmla="*/ 58 w 115"/>
              <a:gd name="T33" fmla="*/ 116 h 116"/>
              <a:gd name="T34" fmla="*/ 69 w 115"/>
              <a:gd name="T35" fmla="*/ 115 h 116"/>
              <a:gd name="T36" fmla="*/ 81 w 115"/>
              <a:gd name="T37" fmla="*/ 111 h 116"/>
              <a:gd name="T38" fmla="*/ 90 w 115"/>
              <a:gd name="T39" fmla="*/ 106 h 116"/>
              <a:gd name="T40" fmla="*/ 98 w 115"/>
              <a:gd name="T41" fmla="*/ 99 h 116"/>
              <a:gd name="T42" fmla="*/ 106 w 115"/>
              <a:gd name="T43" fmla="*/ 91 h 116"/>
              <a:gd name="T44" fmla="*/ 110 w 115"/>
              <a:gd name="T45" fmla="*/ 80 h 116"/>
              <a:gd name="T46" fmla="*/ 114 w 115"/>
              <a:gd name="T47" fmla="*/ 69 h 116"/>
              <a:gd name="T48" fmla="*/ 115 w 115"/>
              <a:gd name="T49" fmla="*/ 59 h 116"/>
              <a:gd name="T50" fmla="*/ 114 w 115"/>
              <a:gd name="T51" fmla="*/ 47 h 116"/>
              <a:gd name="T52" fmla="*/ 110 w 115"/>
              <a:gd name="T53" fmla="*/ 36 h 116"/>
              <a:gd name="T54" fmla="*/ 106 w 115"/>
              <a:gd name="T55" fmla="*/ 27 h 116"/>
              <a:gd name="T56" fmla="*/ 98 w 115"/>
              <a:gd name="T57" fmla="*/ 17 h 116"/>
              <a:gd name="T58" fmla="*/ 90 w 115"/>
              <a:gd name="T59" fmla="*/ 10 h 116"/>
              <a:gd name="T60" fmla="*/ 81 w 115"/>
              <a:gd name="T61" fmla="*/ 5 h 116"/>
              <a:gd name="T62" fmla="*/ 69 w 115"/>
              <a:gd name="T63" fmla="*/ 2 h 116"/>
              <a:gd name="T64" fmla="*/ 58 w 115"/>
              <a:gd name="T6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5" h="116">
                <a:moveTo>
                  <a:pt x="58" y="0"/>
                </a:moveTo>
                <a:lnTo>
                  <a:pt x="46" y="2"/>
                </a:lnTo>
                <a:lnTo>
                  <a:pt x="35" y="5"/>
                </a:lnTo>
                <a:lnTo>
                  <a:pt x="26" y="10"/>
                </a:lnTo>
                <a:lnTo>
                  <a:pt x="18" y="17"/>
                </a:lnTo>
                <a:lnTo>
                  <a:pt x="10" y="27"/>
                </a:lnTo>
                <a:lnTo>
                  <a:pt x="5" y="36"/>
                </a:lnTo>
                <a:lnTo>
                  <a:pt x="1" y="47"/>
                </a:lnTo>
                <a:lnTo>
                  <a:pt x="0" y="59"/>
                </a:lnTo>
                <a:lnTo>
                  <a:pt x="1" y="69"/>
                </a:lnTo>
                <a:lnTo>
                  <a:pt x="5" y="80"/>
                </a:lnTo>
                <a:lnTo>
                  <a:pt x="10" y="91"/>
                </a:lnTo>
                <a:lnTo>
                  <a:pt x="18" y="99"/>
                </a:lnTo>
                <a:lnTo>
                  <a:pt x="26" y="106"/>
                </a:lnTo>
                <a:lnTo>
                  <a:pt x="35" y="111"/>
                </a:lnTo>
                <a:lnTo>
                  <a:pt x="46" y="115"/>
                </a:lnTo>
                <a:lnTo>
                  <a:pt x="58" y="116"/>
                </a:lnTo>
                <a:lnTo>
                  <a:pt x="69" y="115"/>
                </a:lnTo>
                <a:lnTo>
                  <a:pt x="81" y="111"/>
                </a:lnTo>
                <a:lnTo>
                  <a:pt x="90" y="106"/>
                </a:lnTo>
                <a:lnTo>
                  <a:pt x="98" y="99"/>
                </a:lnTo>
                <a:lnTo>
                  <a:pt x="106" y="91"/>
                </a:lnTo>
                <a:lnTo>
                  <a:pt x="110" y="80"/>
                </a:lnTo>
                <a:lnTo>
                  <a:pt x="114" y="69"/>
                </a:lnTo>
                <a:lnTo>
                  <a:pt x="115" y="59"/>
                </a:lnTo>
                <a:lnTo>
                  <a:pt x="114" y="47"/>
                </a:lnTo>
                <a:lnTo>
                  <a:pt x="110" y="36"/>
                </a:lnTo>
                <a:lnTo>
                  <a:pt x="106" y="27"/>
                </a:lnTo>
                <a:lnTo>
                  <a:pt x="98" y="17"/>
                </a:lnTo>
                <a:lnTo>
                  <a:pt x="90" y="10"/>
                </a:lnTo>
                <a:lnTo>
                  <a:pt x="81" y="5"/>
                </a:lnTo>
                <a:lnTo>
                  <a:pt x="69" y="2"/>
                </a:lnTo>
                <a:lnTo>
                  <a:pt x="5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en-US" sz="1351">
              <a:solidFill>
                <a:srgbClr val="000000"/>
              </a:solidFill>
              <a:latin typeface="Arial"/>
            </a:endParaRPr>
          </a:p>
        </p:txBody>
      </p:sp>
      <p:sp>
        <p:nvSpPr>
          <p:cNvPr id="13" name="Freeform 2990"/>
          <p:cNvSpPr>
            <a:spLocks/>
          </p:cNvSpPr>
          <p:nvPr/>
        </p:nvSpPr>
        <p:spPr bwMode="auto">
          <a:xfrm>
            <a:off x="6091218" y="3253227"/>
            <a:ext cx="45719" cy="25400"/>
          </a:xfrm>
          <a:custGeom>
            <a:avLst/>
            <a:gdLst>
              <a:gd name="T0" fmla="*/ 61 w 61"/>
              <a:gd name="T1" fmla="*/ 29 h 60"/>
              <a:gd name="T2" fmla="*/ 60 w 61"/>
              <a:gd name="T3" fmla="*/ 24 h 60"/>
              <a:gd name="T4" fmla="*/ 58 w 61"/>
              <a:gd name="T5" fmla="*/ 18 h 60"/>
              <a:gd name="T6" fmla="*/ 56 w 61"/>
              <a:gd name="T7" fmla="*/ 13 h 60"/>
              <a:gd name="T8" fmla="*/ 51 w 61"/>
              <a:gd name="T9" fmla="*/ 8 h 60"/>
              <a:gd name="T10" fmla="*/ 48 w 61"/>
              <a:gd name="T11" fmla="*/ 5 h 60"/>
              <a:gd name="T12" fmla="*/ 42 w 61"/>
              <a:gd name="T13" fmla="*/ 2 h 60"/>
              <a:gd name="T14" fmla="*/ 37 w 61"/>
              <a:gd name="T15" fmla="*/ 1 h 60"/>
              <a:gd name="T16" fmla="*/ 30 w 61"/>
              <a:gd name="T17" fmla="*/ 0 h 60"/>
              <a:gd name="T18" fmla="*/ 24 w 61"/>
              <a:gd name="T19" fmla="*/ 1 h 60"/>
              <a:gd name="T20" fmla="*/ 19 w 61"/>
              <a:gd name="T21" fmla="*/ 2 h 60"/>
              <a:gd name="T22" fmla="*/ 13 w 61"/>
              <a:gd name="T23" fmla="*/ 5 h 60"/>
              <a:gd name="T24" fmla="*/ 10 w 61"/>
              <a:gd name="T25" fmla="*/ 8 h 60"/>
              <a:gd name="T26" fmla="*/ 5 w 61"/>
              <a:gd name="T27" fmla="*/ 13 h 60"/>
              <a:gd name="T28" fmla="*/ 2 w 61"/>
              <a:gd name="T29" fmla="*/ 18 h 60"/>
              <a:gd name="T30" fmla="*/ 1 w 61"/>
              <a:gd name="T31" fmla="*/ 24 h 60"/>
              <a:gd name="T32" fmla="*/ 0 w 61"/>
              <a:gd name="T33" fmla="*/ 29 h 60"/>
              <a:gd name="T34" fmla="*/ 1 w 61"/>
              <a:gd name="T35" fmla="*/ 35 h 60"/>
              <a:gd name="T36" fmla="*/ 2 w 61"/>
              <a:gd name="T37" fmla="*/ 41 h 60"/>
              <a:gd name="T38" fmla="*/ 5 w 61"/>
              <a:gd name="T39" fmla="*/ 47 h 60"/>
              <a:gd name="T40" fmla="*/ 10 w 61"/>
              <a:gd name="T41" fmla="*/ 51 h 60"/>
              <a:gd name="T42" fmla="*/ 13 w 61"/>
              <a:gd name="T43" fmla="*/ 54 h 60"/>
              <a:gd name="T44" fmla="*/ 19 w 61"/>
              <a:gd name="T45" fmla="*/ 58 h 60"/>
              <a:gd name="T46" fmla="*/ 24 w 61"/>
              <a:gd name="T47" fmla="*/ 59 h 60"/>
              <a:gd name="T48" fmla="*/ 30 w 61"/>
              <a:gd name="T49" fmla="*/ 60 h 60"/>
              <a:gd name="T50" fmla="*/ 37 w 61"/>
              <a:gd name="T51" fmla="*/ 59 h 60"/>
              <a:gd name="T52" fmla="*/ 42 w 61"/>
              <a:gd name="T53" fmla="*/ 58 h 60"/>
              <a:gd name="T54" fmla="*/ 48 w 61"/>
              <a:gd name="T55" fmla="*/ 54 h 60"/>
              <a:gd name="T56" fmla="*/ 51 w 61"/>
              <a:gd name="T57" fmla="*/ 51 h 60"/>
              <a:gd name="T58" fmla="*/ 56 w 61"/>
              <a:gd name="T59" fmla="*/ 47 h 60"/>
              <a:gd name="T60" fmla="*/ 58 w 61"/>
              <a:gd name="T61" fmla="*/ 41 h 60"/>
              <a:gd name="T62" fmla="*/ 60 w 61"/>
              <a:gd name="T63" fmla="*/ 35 h 60"/>
              <a:gd name="T64" fmla="*/ 61 w 61"/>
              <a:gd name="T65" fmla="*/ 29 h 60"/>
              <a:gd name="T66" fmla="*/ 61 w 61"/>
              <a:gd name="T6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60">
                <a:moveTo>
                  <a:pt x="61" y="29"/>
                </a:moveTo>
                <a:lnTo>
                  <a:pt x="60" y="24"/>
                </a:lnTo>
                <a:lnTo>
                  <a:pt x="58" y="18"/>
                </a:lnTo>
                <a:lnTo>
                  <a:pt x="56" y="13"/>
                </a:lnTo>
                <a:lnTo>
                  <a:pt x="51" y="8"/>
                </a:lnTo>
                <a:lnTo>
                  <a:pt x="48" y="5"/>
                </a:lnTo>
                <a:lnTo>
                  <a:pt x="42" y="2"/>
                </a:lnTo>
                <a:lnTo>
                  <a:pt x="37" y="1"/>
                </a:lnTo>
                <a:lnTo>
                  <a:pt x="30" y="0"/>
                </a:lnTo>
                <a:lnTo>
                  <a:pt x="24" y="1"/>
                </a:lnTo>
                <a:lnTo>
                  <a:pt x="19" y="2"/>
                </a:lnTo>
                <a:lnTo>
                  <a:pt x="13" y="5"/>
                </a:lnTo>
                <a:lnTo>
                  <a:pt x="10" y="8"/>
                </a:lnTo>
                <a:lnTo>
                  <a:pt x="5" y="13"/>
                </a:lnTo>
                <a:lnTo>
                  <a:pt x="2" y="18"/>
                </a:lnTo>
                <a:lnTo>
                  <a:pt x="1" y="24"/>
                </a:lnTo>
                <a:lnTo>
                  <a:pt x="0" y="29"/>
                </a:lnTo>
                <a:lnTo>
                  <a:pt x="1" y="35"/>
                </a:lnTo>
                <a:lnTo>
                  <a:pt x="2" y="41"/>
                </a:lnTo>
                <a:lnTo>
                  <a:pt x="5" y="47"/>
                </a:lnTo>
                <a:lnTo>
                  <a:pt x="10" y="51"/>
                </a:lnTo>
                <a:lnTo>
                  <a:pt x="13" y="54"/>
                </a:lnTo>
                <a:lnTo>
                  <a:pt x="19" y="58"/>
                </a:lnTo>
                <a:lnTo>
                  <a:pt x="24" y="59"/>
                </a:lnTo>
                <a:lnTo>
                  <a:pt x="30" y="60"/>
                </a:lnTo>
                <a:lnTo>
                  <a:pt x="37" y="59"/>
                </a:lnTo>
                <a:lnTo>
                  <a:pt x="42" y="58"/>
                </a:lnTo>
                <a:lnTo>
                  <a:pt x="48" y="54"/>
                </a:lnTo>
                <a:lnTo>
                  <a:pt x="51" y="51"/>
                </a:lnTo>
                <a:lnTo>
                  <a:pt x="56" y="47"/>
                </a:lnTo>
                <a:lnTo>
                  <a:pt x="58" y="41"/>
                </a:lnTo>
                <a:lnTo>
                  <a:pt x="60" y="35"/>
                </a:lnTo>
                <a:lnTo>
                  <a:pt x="61" y="29"/>
                </a:lnTo>
                <a:lnTo>
                  <a:pt x="61"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en-US" sz="1351">
              <a:solidFill>
                <a:srgbClr val="000000"/>
              </a:solidFill>
              <a:latin typeface="Arial"/>
            </a:endParaRPr>
          </a:p>
        </p:txBody>
      </p:sp>
      <p:sp>
        <p:nvSpPr>
          <p:cNvPr id="14" name="TextBox 13"/>
          <p:cNvSpPr txBox="1"/>
          <p:nvPr/>
        </p:nvSpPr>
        <p:spPr>
          <a:xfrm>
            <a:off x="1305034" y="4612821"/>
            <a:ext cx="2414335" cy="1765996"/>
          </a:xfrm>
          <a:prstGeom prst="rect">
            <a:avLst/>
          </a:prstGeom>
          <a:noFill/>
        </p:spPr>
        <p:txBody>
          <a:bodyPr wrap="square" lIns="0" tIns="0" rIns="0" bIns="0" rtlCol="0">
            <a:spAutoFit/>
          </a:bodyPr>
          <a:lstStyle/>
          <a:p>
            <a:pPr algn="r" defTabSz="1219170"/>
            <a:r>
              <a:rPr lang="en-CA" sz="1500" dirty="0">
                <a:solidFill>
                  <a:srgbClr val="0099AA">
                    <a:lumMod val="75000"/>
                  </a:srgbClr>
                </a:solidFill>
                <a:latin typeface="Arial"/>
              </a:rPr>
              <a:t>2014-15</a:t>
            </a:r>
          </a:p>
          <a:p>
            <a:pPr algn="r" defTabSz="1219170"/>
            <a:endParaRPr lang="en-US" sz="788" dirty="0">
              <a:solidFill>
                <a:srgbClr val="0099AA">
                  <a:lumMod val="75000"/>
                </a:srgbClr>
              </a:solidFill>
              <a:latin typeface="Arial"/>
            </a:endParaRPr>
          </a:p>
          <a:p>
            <a:pPr algn="r" defTabSz="1219170"/>
            <a:r>
              <a:rPr lang="en-CA" sz="1500" dirty="0">
                <a:solidFill>
                  <a:srgbClr val="0099AA">
                    <a:lumMod val="75000"/>
                  </a:srgbClr>
                </a:solidFill>
                <a:latin typeface="Arial"/>
              </a:rPr>
              <a:t>Evaluated shift potential</a:t>
            </a:r>
          </a:p>
          <a:p>
            <a:pPr algn="r" defTabSz="1219170"/>
            <a:endParaRPr lang="en-US" sz="788" dirty="0">
              <a:solidFill>
                <a:srgbClr val="0099AA">
                  <a:lumMod val="75000"/>
                </a:srgbClr>
              </a:solidFill>
              <a:latin typeface="Arial"/>
            </a:endParaRPr>
          </a:p>
          <a:p>
            <a:pPr algn="r" defTabSz="1219170"/>
            <a:r>
              <a:rPr lang="en-US" sz="1500" dirty="0">
                <a:solidFill>
                  <a:srgbClr val="0099AA">
                    <a:lumMod val="75000"/>
                  </a:srgbClr>
                </a:solidFill>
                <a:latin typeface="Arial"/>
              </a:rPr>
              <a:t>Canadian Centre for Housing Technologies, Ottawa, Ontario</a:t>
            </a:r>
          </a:p>
          <a:p>
            <a:pPr algn="r" defTabSz="1219170"/>
            <a:endParaRPr lang="en-CA" sz="1500" dirty="0">
              <a:solidFill>
                <a:srgbClr val="0099AA">
                  <a:lumMod val="75000"/>
                </a:srgbClr>
              </a:solidFill>
              <a:latin typeface="Arial"/>
            </a:endParaRPr>
          </a:p>
          <a:p>
            <a:pPr algn="r" defTabSz="1219170"/>
            <a:r>
              <a:rPr lang="en-US" sz="900" dirty="0">
                <a:solidFill>
                  <a:srgbClr val="000000">
                    <a:lumMod val="50000"/>
                    <a:lumOff val="50000"/>
                  </a:srgbClr>
                </a:solidFill>
                <a:latin typeface="Arial"/>
              </a:rPr>
              <a:t>.</a:t>
            </a:r>
          </a:p>
        </p:txBody>
      </p:sp>
      <p:sp>
        <p:nvSpPr>
          <p:cNvPr id="15" name="TextBox 14"/>
          <p:cNvSpPr txBox="1"/>
          <p:nvPr/>
        </p:nvSpPr>
        <p:spPr>
          <a:xfrm>
            <a:off x="2402145" y="4117711"/>
            <a:ext cx="1233487" cy="276999"/>
          </a:xfrm>
          <a:prstGeom prst="rect">
            <a:avLst/>
          </a:prstGeom>
          <a:noFill/>
        </p:spPr>
        <p:txBody>
          <a:bodyPr wrap="square" lIns="0" tIns="0" rIns="0" bIns="0" rtlCol="0">
            <a:spAutoFit/>
          </a:bodyPr>
          <a:lstStyle/>
          <a:p>
            <a:pPr algn="r" defTabSz="1219170"/>
            <a:r>
              <a:rPr lang="en-US" dirty="0">
                <a:solidFill>
                  <a:srgbClr val="006486"/>
                </a:solidFill>
                <a:latin typeface="Arial"/>
              </a:rPr>
              <a:t>Research</a:t>
            </a:r>
            <a:endParaRPr lang="en-US" sz="1500" dirty="0">
              <a:solidFill>
                <a:srgbClr val="006486"/>
              </a:solidFill>
              <a:latin typeface="Arial"/>
            </a:endParaRPr>
          </a:p>
        </p:txBody>
      </p:sp>
      <p:sp>
        <p:nvSpPr>
          <p:cNvPr id="16" name="TextBox 15"/>
          <p:cNvSpPr txBox="1"/>
          <p:nvPr/>
        </p:nvSpPr>
        <p:spPr>
          <a:xfrm>
            <a:off x="1562240" y="3827423"/>
            <a:ext cx="2103203" cy="323165"/>
          </a:xfrm>
          <a:prstGeom prst="rect">
            <a:avLst/>
          </a:prstGeom>
          <a:noFill/>
        </p:spPr>
        <p:txBody>
          <a:bodyPr wrap="none" lIns="0" tIns="0" rIns="0" bIns="0" rtlCol="0">
            <a:spAutoFit/>
          </a:bodyPr>
          <a:lstStyle/>
          <a:p>
            <a:pPr algn="r" defTabSz="1219170"/>
            <a:r>
              <a:rPr lang="en-US" sz="2100" dirty="0">
                <a:solidFill>
                  <a:srgbClr val="000000"/>
                </a:solidFill>
                <a:latin typeface="Arial"/>
              </a:rPr>
              <a:t>Twin Test Houses</a:t>
            </a:r>
          </a:p>
        </p:txBody>
      </p:sp>
      <p:sp>
        <p:nvSpPr>
          <p:cNvPr id="21" name="TextBox 20"/>
          <p:cNvSpPr txBox="1"/>
          <p:nvPr/>
        </p:nvSpPr>
        <p:spPr>
          <a:xfrm>
            <a:off x="3280593" y="2587229"/>
            <a:ext cx="700916" cy="600164"/>
          </a:xfrm>
          <a:prstGeom prst="rect">
            <a:avLst/>
          </a:prstGeom>
          <a:noFill/>
        </p:spPr>
        <p:txBody>
          <a:bodyPr wrap="square" rtlCol="0">
            <a:spAutoFit/>
          </a:bodyPr>
          <a:lstStyle/>
          <a:p>
            <a:pPr algn="ctr" defTabSz="1219170"/>
            <a:r>
              <a:rPr lang="en-US" sz="2100" b="1" dirty="0">
                <a:solidFill>
                  <a:srgbClr val="FFFFFF"/>
                </a:solidFill>
                <a:latin typeface="Arial"/>
              </a:rPr>
              <a:t>2</a:t>
            </a:r>
          </a:p>
          <a:p>
            <a:pPr algn="ctr" defTabSz="1219170"/>
            <a:r>
              <a:rPr lang="en-US" sz="1200" b="1" dirty="0">
                <a:solidFill>
                  <a:srgbClr val="FFFFFF"/>
                </a:solidFill>
                <a:latin typeface="Arial"/>
              </a:rPr>
              <a:t>Homes</a:t>
            </a:r>
          </a:p>
        </p:txBody>
      </p:sp>
      <p:sp>
        <p:nvSpPr>
          <p:cNvPr id="22" name="TextBox 21"/>
          <p:cNvSpPr txBox="1"/>
          <p:nvPr/>
        </p:nvSpPr>
        <p:spPr>
          <a:xfrm>
            <a:off x="5770094" y="2126751"/>
            <a:ext cx="707045" cy="600164"/>
          </a:xfrm>
          <a:prstGeom prst="rect">
            <a:avLst/>
          </a:prstGeom>
          <a:noFill/>
        </p:spPr>
        <p:txBody>
          <a:bodyPr wrap="square" rtlCol="0">
            <a:spAutoFit/>
          </a:bodyPr>
          <a:lstStyle/>
          <a:p>
            <a:pPr algn="ctr" defTabSz="1219170"/>
            <a:r>
              <a:rPr lang="en-US" sz="2100" b="1" dirty="0">
                <a:solidFill>
                  <a:srgbClr val="FFFFFF"/>
                </a:solidFill>
                <a:latin typeface="Arial"/>
              </a:rPr>
              <a:t>50</a:t>
            </a:r>
          </a:p>
          <a:p>
            <a:pPr algn="ctr" defTabSz="1219170"/>
            <a:r>
              <a:rPr lang="en-US" sz="1200" b="1" dirty="0">
                <a:solidFill>
                  <a:srgbClr val="FFFFFF"/>
                </a:solidFill>
                <a:latin typeface="Arial"/>
              </a:rPr>
              <a:t>Homes</a:t>
            </a:r>
          </a:p>
        </p:txBody>
      </p:sp>
      <p:sp>
        <p:nvSpPr>
          <p:cNvPr id="24" name="TextBox 23"/>
          <p:cNvSpPr txBox="1"/>
          <p:nvPr/>
        </p:nvSpPr>
        <p:spPr>
          <a:xfrm>
            <a:off x="4802852" y="4540803"/>
            <a:ext cx="2647851" cy="1396664"/>
          </a:xfrm>
          <a:prstGeom prst="rect">
            <a:avLst/>
          </a:prstGeom>
          <a:noFill/>
        </p:spPr>
        <p:txBody>
          <a:bodyPr wrap="square" lIns="0" tIns="0" rIns="0" bIns="0" rtlCol="0">
            <a:spAutoFit/>
          </a:bodyPr>
          <a:lstStyle/>
          <a:p>
            <a:pPr algn="ctr" defTabSz="1219170"/>
            <a:r>
              <a:rPr lang="en-CA" sz="1500" dirty="0">
                <a:solidFill>
                  <a:srgbClr val="0099AA">
                    <a:lumMod val="75000"/>
                  </a:srgbClr>
                </a:solidFill>
                <a:latin typeface="Arial"/>
              </a:rPr>
              <a:t>2015-16</a:t>
            </a:r>
          </a:p>
          <a:p>
            <a:pPr algn="ctr" defTabSz="1219170"/>
            <a:endParaRPr lang="en-US" sz="788" dirty="0">
              <a:solidFill>
                <a:srgbClr val="0099AA">
                  <a:lumMod val="75000"/>
                </a:srgbClr>
              </a:solidFill>
              <a:latin typeface="Arial"/>
            </a:endParaRPr>
          </a:p>
          <a:p>
            <a:pPr algn="ctr" defTabSz="1219170"/>
            <a:r>
              <a:rPr lang="en-US" sz="1500" dirty="0">
                <a:solidFill>
                  <a:srgbClr val="0099AA">
                    <a:lumMod val="75000"/>
                  </a:srgbClr>
                </a:solidFill>
                <a:latin typeface="Arial"/>
              </a:rPr>
              <a:t>Evaluated load shift and occupant comfort in detached homes</a:t>
            </a:r>
          </a:p>
          <a:p>
            <a:pPr algn="ctr" defTabSz="1219170"/>
            <a:endParaRPr lang="en-US" sz="788" dirty="0">
              <a:solidFill>
                <a:srgbClr val="0099AA">
                  <a:lumMod val="75000"/>
                </a:srgbClr>
              </a:solidFill>
              <a:latin typeface="Arial"/>
            </a:endParaRPr>
          </a:p>
          <a:p>
            <a:pPr algn="ctr" defTabSz="1219170"/>
            <a:r>
              <a:rPr lang="en-US" sz="1500" dirty="0">
                <a:solidFill>
                  <a:srgbClr val="0099AA">
                    <a:lumMod val="75000"/>
                  </a:srgbClr>
                </a:solidFill>
                <a:latin typeface="Arial"/>
              </a:rPr>
              <a:t>Fredericton, N.B.</a:t>
            </a:r>
            <a:r>
              <a:rPr lang="en-US" sz="900" dirty="0">
                <a:solidFill>
                  <a:srgbClr val="000000">
                    <a:lumMod val="50000"/>
                    <a:lumOff val="50000"/>
                  </a:srgbClr>
                </a:solidFill>
                <a:latin typeface="Arial"/>
              </a:rPr>
              <a:t>.</a:t>
            </a:r>
          </a:p>
        </p:txBody>
      </p:sp>
      <p:sp>
        <p:nvSpPr>
          <p:cNvPr id="25" name="TextBox 24"/>
          <p:cNvSpPr txBox="1"/>
          <p:nvPr/>
        </p:nvSpPr>
        <p:spPr>
          <a:xfrm>
            <a:off x="5247189" y="4064329"/>
            <a:ext cx="1583519" cy="276999"/>
          </a:xfrm>
          <a:prstGeom prst="rect">
            <a:avLst/>
          </a:prstGeom>
          <a:noFill/>
        </p:spPr>
        <p:txBody>
          <a:bodyPr wrap="square" lIns="0" tIns="0" rIns="0" bIns="0" rtlCol="0">
            <a:spAutoFit/>
          </a:bodyPr>
          <a:lstStyle/>
          <a:p>
            <a:pPr algn="ctr" defTabSz="1219170"/>
            <a:r>
              <a:rPr lang="en-US" dirty="0">
                <a:solidFill>
                  <a:srgbClr val="006486"/>
                </a:solidFill>
                <a:latin typeface="Arial"/>
              </a:rPr>
              <a:t>Demonstration</a:t>
            </a:r>
          </a:p>
        </p:txBody>
      </p:sp>
      <p:sp>
        <p:nvSpPr>
          <p:cNvPr id="26" name="TextBox 25"/>
          <p:cNvSpPr txBox="1"/>
          <p:nvPr/>
        </p:nvSpPr>
        <p:spPr>
          <a:xfrm>
            <a:off x="4854859" y="3781623"/>
            <a:ext cx="2433358" cy="323165"/>
          </a:xfrm>
          <a:prstGeom prst="rect">
            <a:avLst/>
          </a:prstGeom>
          <a:noFill/>
        </p:spPr>
        <p:txBody>
          <a:bodyPr wrap="none" lIns="0" tIns="0" rIns="0" bIns="0" rtlCol="0">
            <a:spAutoFit/>
          </a:bodyPr>
          <a:lstStyle/>
          <a:p>
            <a:pPr algn="ctr" defTabSz="1219170"/>
            <a:r>
              <a:rPr lang="en-US" sz="2100" dirty="0">
                <a:solidFill>
                  <a:srgbClr val="000000"/>
                </a:solidFill>
                <a:latin typeface="Arial"/>
              </a:rPr>
              <a:t>50-Home Pilot </a:t>
            </a:r>
            <a:r>
              <a:rPr lang="en-US" sz="2000" dirty="0">
                <a:solidFill>
                  <a:srgbClr val="000000"/>
                </a:solidFill>
                <a:latin typeface="Arial"/>
              </a:rPr>
              <a:t>Study</a:t>
            </a:r>
          </a:p>
        </p:txBody>
      </p:sp>
      <p:sp>
        <p:nvSpPr>
          <p:cNvPr id="27" name="TextBox 26"/>
          <p:cNvSpPr txBox="1"/>
          <p:nvPr/>
        </p:nvSpPr>
        <p:spPr>
          <a:xfrm>
            <a:off x="8582533" y="4562938"/>
            <a:ext cx="2569055" cy="1621791"/>
          </a:xfrm>
          <a:prstGeom prst="rect">
            <a:avLst/>
          </a:prstGeom>
          <a:noFill/>
        </p:spPr>
        <p:txBody>
          <a:bodyPr wrap="square" lIns="0" tIns="0" rIns="0" bIns="0" rtlCol="0">
            <a:spAutoFit/>
          </a:bodyPr>
          <a:lstStyle/>
          <a:p>
            <a:pPr defTabSz="1219170"/>
            <a:r>
              <a:rPr lang="en-CA" sz="1500" dirty="0">
                <a:solidFill>
                  <a:srgbClr val="0099AA">
                    <a:lumMod val="75000"/>
                  </a:srgbClr>
                </a:solidFill>
                <a:latin typeface="Arial"/>
              </a:rPr>
              <a:t>2016-17</a:t>
            </a:r>
          </a:p>
          <a:p>
            <a:pPr defTabSz="1219170"/>
            <a:endParaRPr lang="en-US" sz="788" dirty="0">
              <a:solidFill>
                <a:srgbClr val="0099AA">
                  <a:lumMod val="75000"/>
                </a:srgbClr>
              </a:solidFill>
              <a:latin typeface="Arial"/>
            </a:endParaRPr>
          </a:p>
          <a:p>
            <a:pPr defTabSz="1219170"/>
            <a:r>
              <a:rPr lang="en-US" sz="1500" dirty="0">
                <a:solidFill>
                  <a:srgbClr val="0099AA">
                    <a:lumMod val="75000"/>
                  </a:srgbClr>
                </a:solidFill>
                <a:latin typeface="Arial"/>
              </a:rPr>
              <a:t>Evaluated load shift and comfort for a variety of heating systems</a:t>
            </a:r>
            <a:endParaRPr lang="en-US" sz="788" dirty="0">
              <a:solidFill>
                <a:srgbClr val="0099AA">
                  <a:lumMod val="75000"/>
                </a:srgbClr>
              </a:solidFill>
              <a:latin typeface="Arial"/>
            </a:endParaRPr>
          </a:p>
          <a:p>
            <a:pPr defTabSz="1219170"/>
            <a:endParaRPr lang="en-US" sz="751" dirty="0">
              <a:solidFill>
                <a:srgbClr val="0099AA">
                  <a:lumMod val="75000"/>
                </a:srgbClr>
              </a:solidFill>
              <a:latin typeface="Arial"/>
            </a:endParaRPr>
          </a:p>
          <a:p>
            <a:pPr defTabSz="1219170"/>
            <a:r>
              <a:rPr lang="en-US" sz="1500" dirty="0">
                <a:solidFill>
                  <a:srgbClr val="0099AA">
                    <a:lumMod val="75000"/>
                  </a:srgbClr>
                </a:solidFill>
                <a:latin typeface="Arial"/>
              </a:rPr>
              <a:t>Three Cities: Fredericton, Moncton and Saint John, N.B.</a:t>
            </a:r>
          </a:p>
        </p:txBody>
      </p:sp>
      <p:sp>
        <p:nvSpPr>
          <p:cNvPr id="28" name="TextBox 27"/>
          <p:cNvSpPr txBox="1"/>
          <p:nvPr/>
        </p:nvSpPr>
        <p:spPr>
          <a:xfrm>
            <a:off x="8571365" y="4123647"/>
            <a:ext cx="1284672" cy="276999"/>
          </a:xfrm>
          <a:prstGeom prst="rect">
            <a:avLst/>
          </a:prstGeom>
          <a:noFill/>
        </p:spPr>
        <p:txBody>
          <a:bodyPr wrap="square" lIns="0" tIns="0" rIns="0" bIns="0" rtlCol="0">
            <a:spAutoFit/>
          </a:bodyPr>
          <a:lstStyle/>
          <a:p>
            <a:pPr defTabSz="1219170"/>
            <a:r>
              <a:rPr lang="en-US" dirty="0">
                <a:solidFill>
                  <a:srgbClr val="006486"/>
                </a:solidFill>
                <a:latin typeface="Arial"/>
              </a:rPr>
              <a:t>Scale up</a:t>
            </a:r>
          </a:p>
        </p:txBody>
      </p:sp>
      <p:sp>
        <p:nvSpPr>
          <p:cNvPr id="29" name="TextBox 28"/>
          <p:cNvSpPr txBox="1"/>
          <p:nvPr/>
        </p:nvSpPr>
        <p:spPr>
          <a:xfrm>
            <a:off x="8588117" y="3815835"/>
            <a:ext cx="2871467" cy="323165"/>
          </a:xfrm>
          <a:prstGeom prst="rect">
            <a:avLst/>
          </a:prstGeom>
          <a:noFill/>
        </p:spPr>
        <p:txBody>
          <a:bodyPr wrap="square" lIns="0" tIns="0" rIns="0" bIns="0" rtlCol="0">
            <a:spAutoFit/>
          </a:bodyPr>
          <a:lstStyle/>
          <a:p>
            <a:pPr defTabSz="1219170"/>
            <a:r>
              <a:rPr lang="en-US" sz="2000" dirty="0">
                <a:solidFill>
                  <a:srgbClr val="000000"/>
                </a:solidFill>
                <a:latin typeface="Arial"/>
              </a:rPr>
              <a:t>567-Home Program</a:t>
            </a:r>
            <a:r>
              <a:rPr lang="en-US" sz="2100" dirty="0">
                <a:solidFill>
                  <a:srgbClr val="000000"/>
                </a:solidFill>
                <a:latin typeface="Arial"/>
              </a:rPr>
              <a:t> Pilot</a:t>
            </a:r>
          </a:p>
        </p:txBody>
      </p:sp>
      <p:pic>
        <p:nvPicPr>
          <p:cNvPr id="30" name="Picture 2" descr="C:\E_drive\CCHT Photos\0 Best\03 CCHT w sign Winter 2006 DSCN02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749" y="1808576"/>
            <a:ext cx="3299620" cy="187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4341339" y="1808577"/>
            <a:ext cx="3325732" cy="1833311"/>
          </a:xfrm>
          <a:prstGeom prst="rect">
            <a:avLst/>
          </a:prstGeom>
        </p:spPr>
      </p:pic>
      <p:pic>
        <p:nvPicPr>
          <p:cNvPr id="3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5316" y="1771299"/>
            <a:ext cx="3022600" cy="1948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p:cNvSpPr txBox="1"/>
          <p:nvPr/>
        </p:nvSpPr>
        <p:spPr>
          <a:xfrm>
            <a:off x="3219755" y="6311107"/>
            <a:ext cx="5583195" cy="379656"/>
          </a:xfrm>
          <a:prstGeom prst="rect">
            <a:avLst/>
          </a:prstGeom>
          <a:noFill/>
        </p:spPr>
        <p:txBody>
          <a:bodyPr wrap="none" rtlCol="0">
            <a:spAutoFit/>
          </a:bodyPr>
          <a:lstStyle/>
          <a:p>
            <a:pPr defTabSz="1219170"/>
            <a:r>
              <a:rPr lang="en-CA" sz="1867" dirty="0">
                <a:solidFill>
                  <a:srgbClr val="000000"/>
                </a:solidFill>
                <a:latin typeface="Arial"/>
              </a:rPr>
              <a:t>Study Partners: NB Power, NRC, Siemens Canada</a:t>
            </a:r>
          </a:p>
        </p:txBody>
      </p:sp>
      <p:pic>
        <p:nvPicPr>
          <p:cNvPr id="40" name="Picture 39"/>
          <p:cNvPicPr>
            <a:picLocks noChangeAspect="1"/>
          </p:cNvPicPr>
          <p:nvPr/>
        </p:nvPicPr>
        <p:blipFill>
          <a:blip r:embed="rId5"/>
          <a:stretch>
            <a:fillRect/>
          </a:stretch>
        </p:blipFill>
        <p:spPr>
          <a:xfrm>
            <a:off x="10913534" y="1943531"/>
            <a:ext cx="167405" cy="215696"/>
          </a:xfrm>
          <a:prstGeom prst="rect">
            <a:avLst/>
          </a:prstGeom>
        </p:spPr>
      </p:pic>
      <p:pic>
        <p:nvPicPr>
          <p:cNvPr id="41" name="Picture 40"/>
          <p:cNvPicPr>
            <a:picLocks noChangeAspect="1"/>
          </p:cNvPicPr>
          <p:nvPr/>
        </p:nvPicPr>
        <p:blipFill>
          <a:blip r:embed="rId6"/>
          <a:stretch>
            <a:fillRect/>
          </a:stretch>
        </p:blipFill>
        <p:spPr>
          <a:xfrm>
            <a:off x="8881751" y="2159227"/>
            <a:ext cx="141005" cy="190356"/>
          </a:xfrm>
          <a:prstGeom prst="rect">
            <a:avLst/>
          </a:prstGeom>
        </p:spPr>
      </p:pic>
      <p:pic>
        <p:nvPicPr>
          <p:cNvPr id="42" name="Picture 41"/>
          <p:cNvPicPr>
            <a:picLocks noChangeAspect="1"/>
          </p:cNvPicPr>
          <p:nvPr/>
        </p:nvPicPr>
        <p:blipFill>
          <a:blip r:embed="rId6"/>
          <a:stretch>
            <a:fillRect/>
          </a:stretch>
        </p:blipFill>
        <p:spPr>
          <a:xfrm>
            <a:off x="9480242" y="3248995"/>
            <a:ext cx="162575" cy="219475"/>
          </a:xfrm>
          <a:prstGeom prst="rect">
            <a:avLst/>
          </a:prstGeom>
        </p:spPr>
      </p:pic>
    </p:spTree>
    <p:extLst>
      <p:ext uri="{BB962C8B-B14F-4D97-AF65-F5344CB8AC3E}">
        <p14:creationId xmlns:p14="http://schemas.microsoft.com/office/powerpoint/2010/main" val="7935763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50-Home Study: Comparing Intervention to Baseline Load Profile</a:t>
            </a:r>
          </a:p>
        </p:txBody>
      </p:sp>
      <p:sp>
        <p:nvSpPr>
          <p:cNvPr id="3" name="Slide Number Placeholder 2"/>
          <p:cNvSpPr>
            <a:spLocks noGrp="1"/>
          </p:cNvSpPr>
          <p:nvPr>
            <p:ph type="sldNum" sz="quarter" idx="11"/>
          </p:nvPr>
        </p:nvSpPr>
        <p:spPr/>
        <p:txBody>
          <a:bodyPr/>
          <a:lstStyle/>
          <a:p>
            <a:pPr defTabSz="1219170"/>
            <a:fld id="{77E68ECE-59D7-452D-8595-BBB947F3BD2D}" type="slidenum">
              <a:rPr lang="en-US">
                <a:solidFill>
                  <a:srgbClr val="006688"/>
                </a:solidFill>
              </a:rPr>
              <a:pPr defTabSz="1219170"/>
              <a:t>18</a:t>
            </a:fld>
            <a:endParaRPr lang="en-US" dirty="0">
              <a:solidFill>
                <a:srgbClr val="006688"/>
              </a:solidFill>
            </a:endParaRPr>
          </a:p>
        </p:txBody>
      </p:sp>
      <p:sp>
        <p:nvSpPr>
          <p:cNvPr id="5" name="Footer Placeholder 4"/>
          <p:cNvSpPr>
            <a:spLocks noGrp="1"/>
          </p:cNvSpPr>
          <p:nvPr>
            <p:ph type="ftr" sz="quarter" idx="13"/>
          </p:nvPr>
        </p:nvSpPr>
        <p:spPr/>
        <p:txBody>
          <a:bodyPr/>
          <a:lstStyle/>
          <a:p>
            <a:pPr defTabSz="1219170"/>
            <a:r>
              <a:rPr lang="en-US" b="1">
                <a:solidFill>
                  <a:srgbClr val="FFFFFF">
                    <a:lumMod val="50000"/>
                  </a:srgbClr>
                </a:solidFill>
                <a:latin typeface="Arial"/>
              </a:rPr>
              <a:t>NATIONAL RESEARCH COUNCIL CANADA</a:t>
            </a:r>
            <a:endParaRPr lang="en-US" b="1" dirty="0">
              <a:solidFill>
                <a:srgbClr val="FFFFFF">
                  <a:lumMod val="50000"/>
                </a:srgbClr>
              </a:solidFill>
              <a:latin typeface="Arial"/>
            </a:endParaRPr>
          </a:p>
        </p:txBody>
      </p:sp>
      <p:pic>
        <p:nvPicPr>
          <p:cNvPr id="6" name="Picture 5"/>
          <p:cNvPicPr>
            <a:picLocks noChangeAspect="1"/>
          </p:cNvPicPr>
          <p:nvPr/>
        </p:nvPicPr>
        <p:blipFill>
          <a:blip r:embed="rId3"/>
          <a:stretch>
            <a:fillRect/>
          </a:stretch>
        </p:blipFill>
        <p:spPr>
          <a:xfrm>
            <a:off x="894173" y="1600671"/>
            <a:ext cx="8574857" cy="4755680"/>
          </a:xfrm>
          <a:prstGeom prst="rect">
            <a:avLst/>
          </a:prstGeom>
        </p:spPr>
      </p:pic>
      <p:sp>
        <p:nvSpPr>
          <p:cNvPr id="7" name="TextBox 6"/>
          <p:cNvSpPr txBox="1"/>
          <p:nvPr/>
        </p:nvSpPr>
        <p:spPr>
          <a:xfrm>
            <a:off x="9572036" y="2497156"/>
            <a:ext cx="2252540" cy="2677656"/>
          </a:xfrm>
          <a:prstGeom prst="rect">
            <a:avLst/>
          </a:prstGeom>
          <a:noFill/>
        </p:spPr>
        <p:txBody>
          <a:bodyPr wrap="none" rtlCol="0">
            <a:spAutoFit/>
          </a:bodyPr>
          <a:lstStyle/>
          <a:p>
            <a:pPr defTabSz="1219170"/>
            <a:r>
              <a:rPr lang="en-CA" sz="2400" b="1" dirty="0">
                <a:solidFill>
                  <a:srgbClr val="000000"/>
                </a:solidFill>
                <a:latin typeface="Bradley Hand ITC" panose="03070402050302030203" pitchFamily="66" charset="0"/>
                <a:cs typeface="Calibri" panose="020F0502020204030204" pitchFamily="34" charset="0"/>
              </a:rPr>
              <a:t>50-home study</a:t>
            </a:r>
          </a:p>
          <a:p>
            <a:pPr defTabSz="1219170"/>
            <a:r>
              <a:rPr lang="en-CA" sz="2400" b="1" dirty="0">
                <a:solidFill>
                  <a:srgbClr val="000000"/>
                </a:solidFill>
                <a:latin typeface="Bradley Hand ITC" panose="03070402050302030203" pitchFamily="66" charset="0"/>
                <a:cs typeface="Calibri" panose="020F0502020204030204" pitchFamily="34" charset="0"/>
              </a:rPr>
              <a:t>Fredericton, NB</a:t>
            </a:r>
          </a:p>
          <a:p>
            <a:pPr defTabSz="1219170"/>
            <a:r>
              <a:rPr lang="en-CA" sz="2400" b="1" dirty="0">
                <a:solidFill>
                  <a:srgbClr val="000000"/>
                </a:solidFill>
                <a:latin typeface="Bradley Hand ITC" panose="03070402050302030203" pitchFamily="66" charset="0"/>
                <a:cs typeface="Calibri" panose="020F0502020204030204" pitchFamily="34" charset="0"/>
              </a:rPr>
              <a:t>2015-2016</a:t>
            </a:r>
          </a:p>
          <a:p>
            <a:pPr defTabSz="1219170"/>
            <a:r>
              <a:rPr lang="en-CA" sz="2400" b="1" dirty="0">
                <a:solidFill>
                  <a:srgbClr val="000000"/>
                </a:solidFill>
                <a:latin typeface="Bradley Hand ITC" panose="03070402050302030203" pitchFamily="66" charset="0"/>
                <a:cs typeface="Calibri" panose="020F0502020204030204" pitchFamily="34" charset="0"/>
              </a:rPr>
              <a:t>Group A, N=25</a:t>
            </a:r>
          </a:p>
          <a:p>
            <a:pPr defTabSz="1219170"/>
            <a:r>
              <a:rPr lang="en-CA" sz="2400" b="1" dirty="0">
                <a:solidFill>
                  <a:srgbClr val="000000"/>
                </a:solidFill>
                <a:latin typeface="Bradley Hand ITC" panose="03070402050302030203" pitchFamily="66" charset="0"/>
                <a:cs typeface="Calibri" panose="020F0502020204030204" pitchFamily="34" charset="0"/>
              </a:rPr>
              <a:t>Group B, N=25</a:t>
            </a:r>
          </a:p>
          <a:p>
            <a:pPr defTabSz="1219170"/>
            <a:endParaRPr lang="en-CA" sz="2400" dirty="0">
              <a:solidFill>
                <a:srgbClr val="000000"/>
              </a:solidFill>
              <a:latin typeface="Arial"/>
            </a:endParaRPr>
          </a:p>
          <a:p>
            <a:pPr defTabSz="1219170"/>
            <a:endParaRPr lang="en-CA" sz="2400" dirty="0">
              <a:solidFill>
                <a:srgbClr val="000000"/>
              </a:solidFill>
              <a:latin typeface="Arial"/>
            </a:endParaRPr>
          </a:p>
        </p:txBody>
      </p:sp>
    </p:spTree>
    <p:extLst>
      <p:ext uri="{BB962C8B-B14F-4D97-AF65-F5344CB8AC3E}">
        <p14:creationId xmlns:p14="http://schemas.microsoft.com/office/powerpoint/2010/main" val="392606261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11442" y="836247"/>
            <a:ext cx="3275575" cy="3251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CA" sz="2400">
              <a:solidFill>
                <a:srgbClr val="FFFFFF"/>
              </a:solidFill>
              <a:latin typeface="Arial"/>
            </a:endParaRPr>
          </a:p>
        </p:txBody>
      </p:sp>
      <p:sp>
        <p:nvSpPr>
          <p:cNvPr id="2" name="Title 1"/>
          <p:cNvSpPr>
            <a:spLocks noGrp="1"/>
          </p:cNvSpPr>
          <p:nvPr>
            <p:ph type="title"/>
          </p:nvPr>
        </p:nvSpPr>
        <p:spPr/>
        <p:txBody>
          <a:bodyPr/>
          <a:lstStyle/>
          <a:p>
            <a:r>
              <a:rPr lang="en-US" dirty="0"/>
              <a:t>567-Home Demand Control Study (2016-17)</a:t>
            </a:r>
            <a:br>
              <a:rPr lang="en-US" dirty="0"/>
            </a:br>
            <a:endParaRPr lang="en-CA" dirty="0"/>
          </a:p>
        </p:txBody>
      </p:sp>
      <p:sp>
        <p:nvSpPr>
          <p:cNvPr id="4" name="Slide Number Placeholder 3"/>
          <p:cNvSpPr>
            <a:spLocks noGrp="1"/>
          </p:cNvSpPr>
          <p:nvPr>
            <p:ph type="sldNum" sz="quarter" idx="4294967295"/>
          </p:nvPr>
        </p:nvSpPr>
        <p:spPr>
          <a:xfrm>
            <a:off x="1981200" y="6477000"/>
            <a:ext cx="762000" cy="381000"/>
          </a:xfrm>
          <a:prstGeom prst="rect">
            <a:avLst/>
          </a:prstGeom>
        </p:spPr>
        <p:txBody>
          <a:bodyPr/>
          <a:lstStyle/>
          <a:p>
            <a:pPr defTabSz="1219170"/>
            <a:fld id="{A5580D42-4309-42CB-9101-536F0D1551A5}" type="slidenum">
              <a:rPr lang="en-US">
                <a:solidFill>
                  <a:prstClr val="white"/>
                </a:solidFill>
              </a:rPr>
              <a:pPr defTabSz="1219170"/>
              <a:t>19</a:t>
            </a:fld>
            <a:endParaRPr lang="en-US" dirty="0">
              <a:solidFill>
                <a:prstClr val="white"/>
              </a:solidFill>
            </a:endParaRP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8480" y="1404152"/>
            <a:ext cx="6777891" cy="436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0190" y="1312321"/>
            <a:ext cx="3376181" cy="954107"/>
          </a:xfrm>
          <a:prstGeom prst="rect">
            <a:avLst/>
          </a:prstGeom>
          <a:solidFill>
            <a:schemeClr val="accent1">
              <a:lumMod val="20000"/>
              <a:lumOff val="80000"/>
            </a:schemeClr>
          </a:solidFill>
        </p:spPr>
        <p:txBody>
          <a:bodyPr wrap="none" rtlCol="0">
            <a:spAutoFit/>
          </a:bodyPr>
          <a:lstStyle/>
          <a:p>
            <a:pPr defTabSz="1219170"/>
            <a:r>
              <a:rPr lang="en-US" sz="1400" dirty="0">
                <a:solidFill>
                  <a:srgbClr val="C00000"/>
                </a:solidFill>
                <a:latin typeface="Arial"/>
              </a:rPr>
              <a:t>Dwellings: 199</a:t>
            </a:r>
          </a:p>
          <a:p>
            <a:pPr defTabSz="1219170"/>
            <a:r>
              <a:rPr lang="en-US" sz="1400" dirty="0">
                <a:solidFill>
                  <a:srgbClr val="C00000"/>
                </a:solidFill>
                <a:latin typeface="Arial"/>
              </a:rPr>
              <a:t>Electric Baseboards:119</a:t>
            </a:r>
          </a:p>
          <a:p>
            <a:pPr defTabSz="1219170"/>
            <a:r>
              <a:rPr lang="en-US" sz="1400" dirty="0">
                <a:solidFill>
                  <a:srgbClr val="C00000"/>
                </a:solidFill>
                <a:latin typeface="Arial"/>
              </a:rPr>
              <a:t>Baseboard with secondary heat: 50</a:t>
            </a:r>
          </a:p>
          <a:p>
            <a:pPr defTabSz="1219170"/>
            <a:r>
              <a:rPr lang="en-US" sz="1400" dirty="0">
                <a:solidFill>
                  <a:srgbClr val="C00000"/>
                </a:solidFill>
                <a:latin typeface="Arial"/>
              </a:rPr>
              <a:t>Mini-split HP with baseboard backup: 30</a:t>
            </a:r>
          </a:p>
        </p:txBody>
      </p:sp>
      <p:sp>
        <p:nvSpPr>
          <p:cNvPr id="8" name="TextBox 7"/>
          <p:cNvSpPr txBox="1"/>
          <p:nvPr/>
        </p:nvSpPr>
        <p:spPr>
          <a:xfrm>
            <a:off x="1333551" y="3750721"/>
            <a:ext cx="3376181" cy="954107"/>
          </a:xfrm>
          <a:prstGeom prst="rect">
            <a:avLst/>
          </a:prstGeom>
          <a:solidFill>
            <a:schemeClr val="accent1">
              <a:lumMod val="20000"/>
              <a:lumOff val="80000"/>
            </a:schemeClr>
          </a:solidFill>
        </p:spPr>
        <p:txBody>
          <a:bodyPr wrap="none" rtlCol="0">
            <a:spAutoFit/>
          </a:bodyPr>
          <a:lstStyle/>
          <a:p>
            <a:pPr defTabSz="1219170"/>
            <a:r>
              <a:rPr lang="en-US" sz="1400" dirty="0">
                <a:solidFill>
                  <a:srgbClr val="C00000"/>
                </a:solidFill>
                <a:latin typeface="Arial"/>
              </a:rPr>
              <a:t>Dwellings: 175</a:t>
            </a:r>
          </a:p>
          <a:p>
            <a:pPr defTabSz="1219170"/>
            <a:r>
              <a:rPr lang="en-US" sz="1400" dirty="0">
                <a:solidFill>
                  <a:srgbClr val="C00000"/>
                </a:solidFill>
                <a:latin typeface="Arial"/>
              </a:rPr>
              <a:t>Baseboards Only: 90</a:t>
            </a:r>
          </a:p>
          <a:p>
            <a:pPr defTabSz="1219170"/>
            <a:r>
              <a:rPr lang="en-US" sz="1400" dirty="0">
                <a:solidFill>
                  <a:srgbClr val="C00000"/>
                </a:solidFill>
                <a:latin typeface="Arial"/>
              </a:rPr>
              <a:t>Baseboard with secondary heat: 70</a:t>
            </a:r>
          </a:p>
          <a:p>
            <a:pPr defTabSz="1219170"/>
            <a:r>
              <a:rPr lang="en-US" sz="1400" dirty="0">
                <a:solidFill>
                  <a:srgbClr val="C00000"/>
                </a:solidFill>
                <a:latin typeface="Arial"/>
              </a:rPr>
              <a:t>Mini-split HP with baseboard backup: 15</a:t>
            </a:r>
          </a:p>
        </p:txBody>
      </p:sp>
      <p:sp>
        <p:nvSpPr>
          <p:cNvPr id="9" name="TextBox 8"/>
          <p:cNvSpPr txBox="1"/>
          <p:nvPr/>
        </p:nvSpPr>
        <p:spPr>
          <a:xfrm>
            <a:off x="3879477" y="933051"/>
            <a:ext cx="3376181" cy="954107"/>
          </a:xfrm>
          <a:prstGeom prst="rect">
            <a:avLst/>
          </a:prstGeom>
          <a:solidFill>
            <a:schemeClr val="accent1">
              <a:lumMod val="20000"/>
              <a:lumOff val="80000"/>
            </a:schemeClr>
          </a:solidFill>
        </p:spPr>
        <p:txBody>
          <a:bodyPr wrap="none" rtlCol="0">
            <a:spAutoFit/>
          </a:bodyPr>
          <a:lstStyle/>
          <a:p>
            <a:pPr defTabSz="1219170"/>
            <a:r>
              <a:rPr lang="en-US" sz="1400" dirty="0">
                <a:solidFill>
                  <a:srgbClr val="C00000"/>
                </a:solidFill>
                <a:latin typeface="Arial"/>
              </a:rPr>
              <a:t>Dwellings: 193</a:t>
            </a:r>
          </a:p>
          <a:p>
            <a:pPr defTabSz="1219170"/>
            <a:r>
              <a:rPr lang="en-US" sz="1400" dirty="0">
                <a:solidFill>
                  <a:srgbClr val="C00000"/>
                </a:solidFill>
                <a:latin typeface="Arial"/>
              </a:rPr>
              <a:t>Electric Baseboards: 120</a:t>
            </a:r>
          </a:p>
          <a:p>
            <a:pPr defTabSz="1219170"/>
            <a:r>
              <a:rPr lang="en-US" sz="1400" dirty="0">
                <a:solidFill>
                  <a:srgbClr val="C00000"/>
                </a:solidFill>
                <a:latin typeface="Arial"/>
              </a:rPr>
              <a:t>Baseboard with secondary heat: 22</a:t>
            </a:r>
          </a:p>
          <a:p>
            <a:pPr defTabSz="1219170"/>
            <a:r>
              <a:rPr lang="en-US" sz="1400" dirty="0">
                <a:solidFill>
                  <a:srgbClr val="C00000"/>
                </a:solidFill>
                <a:latin typeface="Arial"/>
              </a:rPr>
              <a:t>Mini-split HP with baseboard backup: 51</a:t>
            </a:r>
          </a:p>
        </p:txBody>
      </p:sp>
      <p:pic>
        <p:nvPicPr>
          <p:cNvPr id="8195" name="Picture 3" descr="C:\Users\pardasania\AppData\Local\Microsoft\Windows\Temporary Internet Files\Content.IE5\RYNJJLWC\I4Stb[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3171" y="2352471"/>
            <a:ext cx="427703" cy="5436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pardasania\AppData\Local\Microsoft\Windows\Temporary Internet Files\Content.IE5\RYNJJLWC\I4Stb[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9179" y="1808781"/>
            <a:ext cx="427703" cy="5436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pardasania\AppData\Local\Microsoft\Windows\Temporary Internet Files\Content.IE5\RYNJJLWC\I4Stb[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8289" y="4575203"/>
            <a:ext cx="427703" cy="5436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0155" y="4177634"/>
            <a:ext cx="4405684" cy="248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9943" y="919882"/>
            <a:ext cx="2748632" cy="3054485"/>
          </a:xfrm>
          <a:prstGeom prst="rect">
            <a:avLst/>
          </a:prstGeom>
        </p:spPr>
      </p:pic>
      <p:sp>
        <p:nvSpPr>
          <p:cNvPr id="26" name="Rectangle 25"/>
          <p:cNvSpPr/>
          <p:nvPr/>
        </p:nvSpPr>
        <p:spPr>
          <a:xfrm>
            <a:off x="9038896" y="2926130"/>
            <a:ext cx="1818480" cy="1015663"/>
          </a:xfrm>
          <a:prstGeom prst="rect">
            <a:avLst/>
          </a:prstGeom>
        </p:spPr>
        <p:txBody>
          <a:bodyPr wrap="square">
            <a:spAutoFit/>
          </a:bodyPr>
          <a:lstStyle/>
          <a:p>
            <a:pPr algn="ctr" defTabSz="1219170"/>
            <a:r>
              <a:rPr lang="en-US" sz="2800" dirty="0">
                <a:solidFill>
                  <a:srgbClr val="FFFFFF"/>
                </a:solidFill>
                <a:latin typeface="Arial"/>
              </a:rPr>
              <a:t>  </a:t>
            </a:r>
            <a:r>
              <a:rPr lang="en-US" sz="1600" dirty="0">
                <a:solidFill>
                  <a:srgbClr val="FFFFFF"/>
                </a:solidFill>
                <a:latin typeface="Calibri" panose="020F0502020204030204" pitchFamily="34" charset="0"/>
              </a:rPr>
              <a:t>15 kW</a:t>
            </a:r>
            <a:endParaRPr lang="en-CA" sz="1600" dirty="0">
              <a:solidFill>
                <a:srgbClr val="FFFFFF"/>
              </a:solidFill>
              <a:latin typeface="Calibri" panose="020F0502020204030204" pitchFamily="34" charset="0"/>
            </a:endParaRPr>
          </a:p>
          <a:p>
            <a:pPr algn="ctr" defTabSz="1219170"/>
            <a:r>
              <a:rPr lang="en-CA" sz="1600" dirty="0">
                <a:solidFill>
                  <a:srgbClr val="FFFFFF"/>
                </a:solidFill>
                <a:latin typeface="Calibri" panose="020F0502020204030204" pitchFamily="34" charset="0"/>
              </a:rPr>
              <a:t>Average Total Capacity</a:t>
            </a:r>
          </a:p>
        </p:txBody>
      </p:sp>
      <p:graphicFrame>
        <p:nvGraphicFramePr>
          <p:cNvPr id="27" name="Chart 26"/>
          <p:cNvGraphicFramePr/>
          <p:nvPr/>
        </p:nvGraphicFramePr>
        <p:xfrm>
          <a:off x="8867904" y="1794783"/>
          <a:ext cx="1989472" cy="1426525"/>
        </p:xfrm>
        <a:graphic>
          <a:graphicData uri="http://schemas.openxmlformats.org/drawingml/2006/chart">
            <c:chart xmlns:c="http://schemas.openxmlformats.org/drawingml/2006/chart" xmlns:r="http://schemas.openxmlformats.org/officeDocument/2006/relationships" r:id="rId7"/>
          </a:graphicData>
        </a:graphic>
      </p:graphicFrame>
      <p:sp>
        <p:nvSpPr>
          <p:cNvPr id="28" name="Rectangle 27"/>
          <p:cNvSpPr/>
          <p:nvPr/>
        </p:nvSpPr>
        <p:spPr>
          <a:xfrm>
            <a:off x="8925019" y="961147"/>
            <a:ext cx="1818480" cy="1015663"/>
          </a:xfrm>
          <a:prstGeom prst="rect">
            <a:avLst/>
          </a:prstGeom>
        </p:spPr>
        <p:txBody>
          <a:bodyPr wrap="square">
            <a:spAutoFit/>
          </a:bodyPr>
          <a:lstStyle/>
          <a:p>
            <a:pPr algn="ctr" defTabSz="1219170"/>
            <a:r>
              <a:rPr lang="en-US" sz="2800" dirty="0">
                <a:solidFill>
                  <a:srgbClr val="FFFFFF"/>
                </a:solidFill>
                <a:latin typeface="Arial"/>
              </a:rPr>
              <a:t> </a:t>
            </a:r>
            <a:r>
              <a:rPr lang="en-US" sz="1600" dirty="0">
                <a:solidFill>
                  <a:srgbClr val="FFFFFF"/>
                </a:solidFill>
                <a:latin typeface="Calibri" panose="020F0502020204030204" pitchFamily="34" charset="0"/>
              </a:rPr>
              <a:t>8.6 kW</a:t>
            </a:r>
            <a:endParaRPr lang="en-CA" sz="1600" dirty="0">
              <a:solidFill>
                <a:srgbClr val="FFFFFF"/>
              </a:solidFill>
              <a:latin typeface="Calibri" panose="020F0502020204030204" pitchFamily="34" charset="0"/>
            </a:endParaRPr>
          </a:p>
          <a:p>
            <a:pPr algn="ctr" defTabSz="1219170"/>
            <a:r>
              <a:rPr lang="en-CA" sz="1600" dirty="0">
                <a:solidFill>
                  <a:srgbClr val="FFFFFF"/>
                </a:solidFill>
                <a:latin typeface="Calibri" panose="020F0502020204030204" pitchFamily="34" charset="0"/>
              </a:rPr>
              <a:t>Average Connected Load </a:t>
            </a:r>
          </a:p>
        </p:txBody>
      </p:sp>
      <p:sp>
        <p:nvSpPr>
          <p:cNvPr id="29" name="TextBox 28"/>
          <p:cNvSpPr txBox="1"/>
          <p:nvPr/>
        </p:nvSpPr>
        <p:spPr>
          <a:xfrm>
            <a:off x="10006356" y="2323086"/>
            <a:ext cx="673608" cy="338554"/>
          </a:xfrm>
          <a:prstGeom prst="rect">
            <a:avLst/>
          </a:prstGeom>
          <a:noFill/>
        </p:spPr>
        <p:txBody>
          <a:bodyPr wrap="square" rtlCol="0">
            <a:spAutoFit/>
          </a:bodyPr>
          <a:lstStyle/>
          <a:p>
            <a:pPr defTabSz="1219170"/>
            <a:r>
              <a:rPr lang="en-US" sz="1600" b="1" dirty="0">
                <a:solidFill>
                  <a:srgbClr val="FFFFFF"/>
                </a:solidFill>
                <a:latin typeface="Arial"/>
              </a:rPr>
              <a:t>57%</a:t>
            </a:r>
            <a:endParaRPr lang="en-CA" sz="1600" b="1" dirty="0">
              <a:solidFill>
                <a:srgbClr val="FFFFFF"/>
              </a:solidFill>
              <a:latin typeface="Arial"/>
            </a:endParaRPr>
          </a:p>
        </p:txBody>
      </p:sp>
      <p:sp>
        <p:nvSpPr>
          <p:cNvPr id="5" name="TextBox 4"/>
          <p:cNvSpPr txBox="1"/>
          <p:nvPr/>
        </p:nvSpPr>
        <p:spPr>
          <a:xfrm>
            <a:off x="749639" y="5759367"/>
            <a:ext cx="5583195" cy="379656"/>
          </a:xfrm>
          <a:prstGeom prst="rect">
            <a:avLst/>
          </a:prstGeom>
          <a:noFill/>
        </p:spPr>
        <p:txBody>
          <a:bodyPr wrap="none" rtlCol="0">
            <a:spAutoFit/>
          </a:bodyPr>
          <a:lstStyle/>
          <a:p>
            <a:pPr defTabSz="1219170"/>
            <a:r>
              <a:rPr lang="en-CA" sz="1867" dirty="0">
                <a:solidFill>
                  <a:srgbClr val="000000"/>
                </a:solidFill>
                <a:latin typeface="Arial"/>
              </a:rPr>
              <a:t>Study Partners: NB Power, NRC, Siemens Canada</a:t>
            </a:r>
          </a:p>
        </p:txBody>
      </p:sp>
    </p:spTree>
    <p:extLst>
      <p:ext uri="{BB962C8B-B14F-4D97-AF65-F5344CB8AC3E}">
        <p14:creationId xmlns:p14="http://schemas.microsoft.com/office/powerpoint/2010/main" val="3736179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2"/>
          <a:srcRect l="11037"/>
          <a:stretch/>
        </p:blipFill>
        <p:spPr>
          <a:xfrm>
            <a:off x="10979224" y="936212"/>
            <a:ext cx="1212776" cy="817944"/>
          </a:xfrm>
          <a:prstGeom prst="rect">
            <a:avLst/>
          </a:prstGeom>
        </p:spPr>
      </p:pic>
      <p:sp>
        <p:nvSpPr>
          <p:cNvPr id="4" name="Title 3"/>
          <p:cNvSpPr>
            <a:spLocks noGrp="1"/>
          </p:cNvSpPr>
          <p:nvPr>
            <p:ph type="title"/>
          </p:nvPr>
        </p:nvSpPr>
        <p:spPr>
          <a:xfrm>
            <a:off x="838202" y="25935"/>
            <a:ext cx="7586929" cy="524107"/>
          </a:xfrm>
        </p:spPr>
        <p:txBody>
          <a:bodyPr/>
          <a:lstStyle/>
          <a:p>
            <a:r>
              <a:rPr lang="en-US" b="1" dirty="0"/>
              <a:t>1.  Agenda</a:t>
            </a:r>
            <a:br>
              <a:rPr lang="en-US" b="1" dirty="0"/>
            </a:br>
            <a:r>
              <a:rPr lang="en-US" sz="2800" dirty="0"/>
              <a:t>Greg Walker (CABA)</a:t>
            </a:r>
            <a:r>
              <a:rPr lang="en-US" sz="2800" b="1" dirty="0"/>
              <a:t> </a:t>
            </a:r>
            <a:endParaRPr lang="en-US" b="1" dirty="0"/>
          </a:p>
        </p:txBody>
      </p:sp>
      <p:sp>
        <p:nvSpPr>
          <p:cNvPr id="5" name="Text Placeholder 4"/>
          <p:cNvSpPr>
            <a:spLocks noGrp="1"/>
          </p:cNvSpPr>
          <p:nvPr>
            <p:ph type="body" sz="quarter" idx="12"/>
          </p:nvPr>
        </p:nvSpPr>
        <p:spPr>
          <a:xfrm>
            <a:off x="839793" y="1299573"/>
            <a:ext cx="11000754" cy="4932362"/>
          </a:xfrm>
        </p:spPr>
        <p:txBody>
          <a:bodyPr>
            <a:normAutofit/>
          </a:bodyPr>
          <a:lstStyle/>
          <a:p>
            <a:pPr marL="457200" indent="-457200">
              <a:buAutoNum type="arabicPeriod"/>
            </a:pPr>
            <a:r>
              <a:rPr lang="en-US" sz="2400" dirty="0"/>
              <a:t>Agenda</a:t>
            </a:r>
          </a:p>
          <a:p>
            <a:pPr marL="0" indent="0">
              <a:buNone/>
            </a:pPr>
            <a:r>
              <a:rPr lang="en-US" sz="2400" dirty="0"/>
              <a:t>2.   CHC Webinar: “Smart Load-Shift Strategies for Electrically Heated Homes” (30 min) </a:t>
            </a:r>
          </a:p>
          <a:p>
            <a:pPr marL="0" indent="0">
              <a:buNone/>
            </a:pPr>
            <a:r>
              <a:rPr lang="en-US" sz="2400" dirty="0"/>
              <a:t>	- Jim Hunter (Delos Living LLC) – Moderator </a:t>
            </a:r>
          </a:p>
          <a:p>
            <a:pPr marL="0" indent="0">
              <a:buNone/>
            </a:pPr>
            <a:r>
              <a:rPr lang="en-US" sz="2400" dirty="0"/>
              <a:t>	- Ajit Pardasani (National Research Council)</a:t>
            </a:r>
          </a:p>
          <a:p>
            <a:pPr marL="0" indent="0">
              <a:buNone/>
            </a:pPr>
            <a:r>
              <a:rPr lang="en-US" sz="2400" dirty="0"/>
              <a:t>3.   CHC Meeting:  Call to Order, Welcome, Introductions, about the CHC</a:t>
            </a:r>
          </a:p>
          <a:p>
            <a:pPr marL="0" indent="0">
              <a:buNone/>
            </a:pPr>
            <a:r>
              <a:rPr lang="en-US" sz="2400" dirty="0"/>
              <a:t>4.   Administrative </a:t>
            </a:r>
          </a:p>
          <a:p>
            <a:pPr marL="0" indent="0">
              <a:buNone/>
            </a:pPr>
            <a:r>
              <a:rPr lang="en-US" sz="2400" dirty="0"/>
              <a:t>5.   Research Update </a:t>
            </a:r>
          </a:p>
          <a:p>
            <a:pPr marL="0" indent="0">
              <a:buNone/>
            </a:pPr>
            <a:r>
              <a:rPr lang="en-US" sz="2400" dirty="0"/>
              <a:t>6.   White Paper Sub-Committee Update </a:t>
            </a:r>
          </a:p>
          <a:p>
            <a:pPr marL="0" indent="0">
              <a:buNone/>
            </a:pPr>
            <a:r>
              <a:rPr lang="en-US" sz="2400" dirty="0"/>
              <a:t>7.   New Business 	</a:t>
            </a:r>
          </a:p>
          <a:p>
            <a:pPr marL="0" indent="0">
              <a:buNone/>
            </a:pPr>
            <a:r>
              <a:rPr lang="en-US" sz="2400" dirty="0"/>
              <a:t>8.   Adjournment</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5541740" y="5311338"/>
            <a:ext cx="3676229" cy="874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dirty="0"/>
          </a:p>
        </p:txBody>
      </p:sp>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 Baseboard Heater Load Profiles based on Thermostats Data from 471 Homes in NB</a:t>
            </a:r>
            <a:endParaRPr lang="en-CA" dirty="0"/>
          </a:p>
        </p:txBody>
      </p:sp>
      <p:sp>
        <p:nvSpPr>
          <p:cNvPr id="3" name="Slide Number Placeholder 2"/>
          <p:cNvSpPr>
            <a:spLocks noGrp="1"/>
          </p:cNvSpPr>
          <p:nvPr>
            <p:ph type="sldNum" sz="quarter" idx="11"/>
          </p:nvPr>
        </p:nvSpPr>
        <p:spPr/>
        <p:txBody>
          <a:bodyPr/>
          <a:lstStyle/>
          <a:p>
            <a:pPr defTabSz="1219170"/>
            <a:fld id="{77E68ECE-59D7-452D-8595-BBB947F3BD2D}" type="slidenum">
              <a:rPr lang="en-US">
                <a:solidFill>
                  <a:srgbClr val="006688"/>
                </a:solidFill>
              </a:rPr>
              <a:pPr defTabSz="1219170"/>
              <a:t>20</a:t>
            </a:fld>
            <a:endParaRPr lang="en-US" dirty="0">
              <a:solidFill>
                <a:srgbClr val="006688"/>
              </a:solidFill>
            </a:endParaRPr>
          </a:p>
        </p:txBody>
      </p:sp>
      <p:pic>
        <p:nvPicPr>
          <p:cNvPr id="6" name="Picture 5"/>
          <p:cNvPicPr>
            <a:picLocks noChangeAspect="1"/>
          </p:cNvPicPr>
          <p:nvPr/>
        </p:nvPicPr>
        <p:blipFill>
          <a:blip r:embed="rId2"/>
          <a:stretch>
            <a:fillRect/>
          </a:stretch>
        </p:blipFill>
        <p:spPr>
          <a:xfrm>
            <a:off x="845964" y="1670441"/>
            <a:ext cx="5984683" cy="4685911"/>
          </a:xfrm>
          <a:prstGeom prst="rect">
            <a:avLst/>
          </a:prstGeom>
        </p:spPr>
      </p:pic>
      <p:sp>
        <p:nvSpPr>
          <p:cNvPr id="5" name="Footer Placeholder 4"/>
          <p:cNvSpPr>
            <a:spLocks noGrp="1"/>
          </p:cNvSpPr>
          <p:nvPr>
            <p:ph type="ftr" sz="quarter" idx="13"/>
          </p:nvPr>
        </p:nvSpPr>
        <p:spPr/>
        <p:txBody>
          <a:bodyPr/>
          <a:lstStyle/>
          <a:p>
            <a:pPr defTabSz="1219170"/>
            <a:r>
              <a:rPr lang="en-US" b="1">
                <a:solidFill>
                  <a:srgbClr val="FFFFFF">
                    <a:lumMod val="50000"/>
                  </a:srgbClr>
                </a:solidFill>
                <a:latin typeface="Arial"/>
              </a:rPr>
              <a:t>NATIONAL RESEARCH COUNCIL CANADA</a:t>
            </a:r>
            <a:endParaRPr lang="en-US" b="1" dirty="0">
              <a:solidFill>
                <a:srgbClr val="FFFFFF">
                  <a:lumMod val="50000"/>
                </a:srgbClr>
              </a:solidFill>
              <a:latin typeface="Arial"/>
            </a:endParaRPr>
          </a:p>
        </p:txBody>
      </p:sp>
      <p:graphicFrame>
        <p:nvGraphicFramePr>
          <p:cNvPr id="7" name="Table 6"/>
          <p:cNvGraphicFramePr>
            <a:graphicFrameLocks noGrp="1"/>
          </p:cNvGraphicFramePr>
          <p:nvPr/>
        </p:nvGraphicFramePr>
        <p:xfrm>
          <a:off x="8225273" y="2487247"/>
          <a:ext cx="2630297" cy="2397760"/>
        </p:xfrm>
        <a:graphic>
          <a:graphicData uri="http://schemas.openxmlformats.org/drawingml/2006/table">
            <a:tbl>
              <a:tblPr firstRow="1" bandRow="1">
                <a:tableStyleId>{5C22544A-7EE6-4342-B048-85BDC9FD1C3A}</a:tableStyleId>
              </a:tblPr>
              <a:tblGrid>
                <a:gridCol w="1643936">
                  <a:extLst>
                    <a:ext uri="{9D8B030D-6E8A-4147-A177-3AD203B41FA5}">
                      <a16:colId xmlns:a16="http://schemas.microsoft.com/office/drawing/2014/main" val="20000"/>
                    </a:ext>
                  </a:extLst>
                </a:gridCol>
                <a:gridCol w="986361">
                  <a:extLst>
                    <a:ext uri="{9D8B030D-6E8A-4147-A177-3AD203B41FA5}">
                      <a16:colId xmlns:a16="http://schemas.microsoft.com/office/drawing/2014/main" val="20001"/>
                    </a:ext>
                  </a:extLst>
                </a:gridCol>
              </a:tblGrid>
              <a:tr h="457200">
                <a:tc>
                  <a:txBody>
                    <a:bodyPr/>
                    <a:lstStyle/>
                    <a:p>
                      <a:r>
                        <a:rPr lang="en-US" sz="1200" dirty="0"/>
                        <a:t>Shape of Load Profile</a:t>
                      </a:r>
                      <a:endParaRPr lang="en-CA" sz="1200" dirty="0"/>
                    </a:p>
                  </a:txBody>
                  <a:tcPr/>
                </a:tc>
                <a:tc>
                  <a:txBody>
                    <a:bodyPr/>
                    <a:lstStyle/>
                    <a:p>
                      <a:r>
                        <a:rPr lang="en-US" sz="1200" dirty="0"/>
                        <a:t>Number of Homes</a:t>
                      </a:r>
                      <a:endParaRPr lang="en-CA" sz="1200" dirty="0"/>
                    </a:p>
                  </a:txBody>
                  <a:tcPr/>
                </a:tc>
                <a:extLst>
                  <a:ext uri="{0D108BD9-81ED-4DB2-BD59-A6C34878D82A}">
                    <a16:rowId xmlns:a16="http://schemas.microsoft.com/office/drawing/2014/main" val="10000"/>
                  </a:ext>
                </a:extLst>
              </a:tr>
              <a:tr h="370840">
                <a:tc>
                  <a:txBody>
                    <a:bodyPr/>
                    <a:lstStyle/>
                    <a:p>
                      <a:r>
                        <a:rPr lang="en-US" sz="1200" dirty="0"/>
                        <a:t>Gradual Peak</a:t>
                      </a:r>
                      <a:endParaRPr lang="en-CA" sz="1200" dirty="0"/>
                    </a:p>
                  </a:txBody>
                  <a:tcPr/>
                </a:tc>
                <a:tc>
                  <a:txBody>
                    <a:bodyPr/>
                    <a:lstStyle/>
                    <a:p>
                      <a:r>
                        <a:rPr lang="en-US" sz="1200" dirty="0"/>
                        <a:t>63</a:t>
                      </a:r>
                      <a:endParaRPr lang="en-CA" sz="1200" dirty="0"/>
                    </a:p>
                  </a:txBody>
                  <a:tcPr/>
                </a:tc>
                <a:extLst>
                  <a:ext uri="{0D108BD9-81ED-4DB2-BD59-A6C34878D82A}">
                    <a16:rowId xmlns:a16="http://schemas.microsoft.com/office/drawing/2014/main" val="10001"/>
                  </a:ext>
                </a:extLst>
              </a:tr>
              <a:tr h="457200">
                <a:tc>
                  <a:txBody>
                    <a:bodyPr/>
                    <a:lstStyle/>
                    <a:p>
                      <a:r>
                        <a:rPr lang="en-US" sz="1200" dirty="0"/>
                        <a:t>Two</a:t>
                      </a:r>
                      <a:r>
                        <a:rPr lang="en-US" sz="1200" baseline="0" dirty="0"/>
                        <a:t> small humps</a:t>
                      </a:r>
                      <a:endParaRPr lang="en-CA" sz="1200" dirty="0"/>
                    </a:p>
                  </a:txBody>
                  <a:tcPr/>
                </a:tc>
                <a:tc>
                  <a:txBody>
                    <a:bodyPr/>
                    <a:lstStyle/>
                    <a:p>
                      <a:r>
                        <a:rPr lang="en-US" sz="1200" dirty="0"/>
                        <a:t>89</a:t>
                      </a:r>
                      <a:endParaRPr lang="en-CA" sz="1200" dirty="0"/>
                    </a:p>
                  </a:txBody>
                  <a:tcPr/>
                </a:tc>
                <a:extLst>
                  <a:ext uri="{0D108BD9-81ED-4DB2-BD59-A6C34878D82A}">
                    <a16:rowId xmlns:a16="http://schemas.microsoft.com/office/drawing/2014/main" val="10002"/>
                  </a:ext>
                </a:extLst>
              </a:tr>
              <a:tr h="370840">
                <a:tc>
                  <a:txBody>
                    <a:bodyPr/>
                    <a:lstStyle/>
                    <a:p>
                      <a:r>
                        <a:rPr lang="en-US" sz="1200" dirty="0"/>
                        <a:t>Camel hump</a:t>
                      </a:r>
                      <a:endParaRPr lang="en-CA" sz="1200" dirty="0"/>
                    </a:p>
                  </a:txBody>
                  <a:tcPr/>
                </a:tc>
                <a:tc>
                  <a:txBody>
                    <a:bodyPr/>
                    <a:lstStyle/>
                    <a:p>
                      <a:r>
                        <a:rPr lang="en-US" sz="1200" dirty="0"/>
                        <a:t>246</a:t>
                      </a:r>
                      <a:endParaRPr lang="en-CA" sz="1200" dirty="0"/>
                    </a:p>
                  </a:txBody>
                  <a:tcPr/>
                </a:tc>
                <a:extLst>
                  <a:ext uri="{0D108BD9-81ED-4DB2-BD59-A6C34878D82A}">
                    <a16:rowId xmlns:a16="http://schemas.microsoft.com/office/drawing/2014/main" val="10003"/>
                  </a:ext>
                </a:extLst>
              </a:tr>
              <a:tr h="370840">
                <a:tc>
                  <a:txBody>
                    <a:bodyPr/>
                    <a:lstStyle/>
                    <a:p>
                      <a:r>
                        <a:rPr lang="en-US" sz="1200" dirty="0"/>
                        <a:t>Bison</a:t>
                      </a:r>
                      <a:r>
                        <a:rPr lang="en-US" sz="1200" baseline="0" dirty="0"/>
                        <a:t> hump</a:t>
                      </a:r>
                      <a:endParaRPr lang="en-CA" sz="1200" dirty="0"/>
                    </a:p>
                  </a:txBody>
                  <a:tcPr/>
                </a:tc>
                <a:tc>
                  <a:txBody>
                    <a:bodyPr/>
                    <a:lstStyle/>
                    <a:p>
                      <a:r>
                        <a:rPr lang="en-US" sz="1200" dirty="0"/>
                        <a:t>73</a:t>
                      </a:r>
                      <a:endParaRPr lang="en-CA" sz="1200" dirty="0"/>
                    </a:p>
                  </a:txBody>
                  <a:tcPr/>
                </a:tc>
                <a:extLst>
                  <a:ext uri="{0D108BD9-81ED-4DB2-BD59-A6C34878D82A}">
                    <a16:rowId xmlns:a16="http://schemas.microsoft.com/office/drawing/2014/main" val="10004"/>
                  </a:ext>
                </a:extLst>
              </a:tr>
              <a:tr h="370840">
                <a:tc>
                  <a:txBody>
                    <a:bodyPr/>
                    <a:lstStyle/>
                    <a:p>
                      <a:r>
                        <a:rPr lang="en-US" sz="1200" dirty="0"/>
                        <a:t>Total Homes</a:t>
                      </a:r>
                      <a:endParaRPr lang="en-CA" sz="1200" dirty="0"/>
                    </a:p>
                  </a:txBody>
                  <a:tcPr/>
                </a:tc>
                <a:tc>
                  <a:txBody>
                    <a:bodyPr/>
                    <a:lstStyle/>
                    <a:p>
                      <a:r>
                        <a:rPr lang="en-US" sz="1200" dirty="0"/>
                        <a:t>471</a:t>
                      </a:r>
                      <a:endParaRPr lang="en-CA" sz="12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5079188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Findings from 567-home Demand Control Pilot</a:t>
            </a:r>
            <a:endParaRPr lang="en-CA" dirty="0"/>
          </a:p>
        </p:txBody>
      </p:sp>
      <p:sp>
        <p:nvSpPr>
          <p:cNvPr id="3" name="Slide Number Placeholder 2"/>
          <p:cNvSpPr>
            <a:spLocks noGrp="1"/>
          </p:cNvSpPr>
          <p:nvPr>
            <p:ph type="sldNum" sz="quarter" idx="11"/>
          </p:nvPr>
        </p:nvSpPr>
        <p:spPr/>
        <p:txBody>
          <a:bodyPr/>
          <a:lstStyle/>
          <a:p>
            <a:pPr defTabSz="1219170"/>
            <a:fld id="{77E68ECE-59D7-452D-8595-BBB947F3BD2D}" type="slidenum">
              <a:rPr lang="en-US">
                <a:solidFill>
                  <a:srgbClr val="006688"/>
                </a:solidFill>
              </a:rPr>
              <a:pPr defTabSz="1219170"/>
              <a:t>21</a:t>
            </a:fld>
            <a:endParaRPr lang="en-US" dirty="0">
              <a:solidFill>
                <a:srgbClr val="006688"/>
              </a:solidFill>
            </a:endParaRPr>
          </a:p>
        </p:txBody>
      </p:sp>
      <p:sp>
        <p:nvSpPr>
          <p:cNvPr id="6" name="Footer Placeholder 5"/>
          <p:cNvSpPr>
            <a:spLocks noGrp="1"/>
          </p:cNvSpPr>
          <p:nvPr>
            <p:ph type="ftr" sz="quarter" idx="15"/>
          </p:nvPr>
        </p:nvSpPr>
        <p:spPr/>
        <p:txBody>
          <a:bodyPr/>
          <a:lstStyle/>
          <a:p>
            <a:pPr defTabSz="1219170"/>
            <a:r>
              <a:rPr lang="en-CA" dirty="0">
                <a:solidFill>
                  <a:srgbClr val="000000">
                    <a:tint val="75000"/>
                  </a:srgbClr>
                </a:solidFill>
                <a:latin typeface="Arial"/>
              </a:rPr>
              <a:t>2020 ASHRAE Winter Conference</a:t>
            </a:r>
          </a:p>
        </p:txBody>
      </p:sp>
      <p:sp>
        <p:nvSpPr>
          <p:cNvPr id="8" name="Rectangle 7"/>
          <p:cNvSpPr/>
          <p:nvPr/>
        </p:nvSpPr>
        <p:spPr>
          <a:xfrm>
            <a:off x="1" y="1454348"/>
            <a:ext cx="12191999" cy="4848027"/>
          </a:xfrm>
          <a:prstGeom prst="rect">
            <a:avLst/>
          </a:prstGeom>
          <a:solidFill>
            <a:srgbClr val="00648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351" dirty="0">
              <a:solidFill>
                <a:srgbClr val="FFFFFF"/>
              </a:solidFill>
              <a:latin typeface="Arial"/>
            </a:endParaRPr>
          </a:p>
        </p:txBody>
      </p:sp>
      <p:sp>
        <p:nvSpPr>
          <p:cNvPr id="9" name="Rectangle 8"/>
          <p:cNvSpPr/>
          <p:nvPr/>
        </p:nvSpPr>
        <p:spPr>
          <a:xfrm>
            <a:off x="0" y="1454348"/>
            <a:ext cx="7619677" cy="4713109"/>
          </a:xfrm>
          <a:prstGeom prst="rect">
            <a:avLst/>
          </a:prstGeom>
          <a:solidFill>
            <a:srgbClr val="54A0B8">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CA" sz="1351" dirty="0">
              <a:solidFill>
                <a:srgbClr val="FFFFFF"/>
              </a:solidFill>
              <a:latin typeface="Aria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8532" y="2145519"/>
            <a:ext cx="2918915" cy="3243716"/>
          </a:xfrm>
          <a:prstGeom prst="rect">
            <a:avLst/>
          </a:prstGeom>
        </p:spPr>
      </p:pic>
      <p:sp>
        <p:nvSpPr>
          <p:cNvPr id="11" name="TextBox 10"/>
          <p:cNvSpPr txBox="1"/>
          <p:nvPr/>
        </p:nvSpPr>
        <p:spPr>
          <a:xfrm>
            <a:off x="400163" y="1466408"/>
            <a:ext cx="7185504" cy="4687565"/>
          </a:xfrm>
          <a:prstGeom prst="rect">
            <a:avLst/>
          </a:prstGeom>
          <a:noFill/>
        </p:spPr>
        <p:txBody>
          <a:bodyPr wrap="square" rtlCol="0">
            <a:spAutoFit/>
          </a:bodyPr>
          <a:lstStyle/>
          <a:p>
            <a:pPr defTabSz="1219170"/>
            <a:r>
              <a:rPr lang="en-US" sz="2133" dirty="0">
                <a:solidFill>
                  <a:srgbClr val="FFFFFF"/>
                </a:solidFill>
                <a:latin typeface="Calibri" panose="020F0502020204030204" pitchFamily="34" charset="0"/>
              </a:rPr>
              <a:t>Load shift not dependent on:  vintage, house type, </a:t>
            </a:r>
            <a:br>
              <a:rPr lang="en-US" sz="2133" dirty="0">
                <a:solidFill>
                  <a:srgbClr val="FFFFFF"/>
                </a:solidFill>
                <a:latin typeface="Calibri" panose="020F0502020204030204" pitchFamily="34" charset="0"/>
              </a:rPr>
            </a:br>
            <a:r>
              <a:rPr lang="en-US" sz="2133" dirty="0">
                <a:solidFill>
                  <a:srgbClr val="FFFFFF"/>
                </a:solidFill>
                <a:latin typeface="Calibri" panose="020F0502020204030204" pitchFamily="34" charset="0"/>
              </a:rPr>
              <a:t># occupants, age of occupants, window orientation, income</a:t>
            </a:r>
          </a:p>
          <a:p>
            <a:pPr defTabSz="1219170"/>
            <a:endParaRPr lang="en-US" sz="2133" dirty="0">
              <a:solidFill>
                <a:srgbClr val="FFFFFF"/>
              </a:solidFill>
              <a:latin typeface="Calibri" panose="020F0502020204030204" pitchFamily="34" charset="0"/>
            </a:endParaRPr>
          </a:p>
          <a:p>
            <a:pPr defTabSz="1219170"/>
            <a:r>
              <a:rPr lang="en-CA" sz="2133" dirty="0">
                <a:solidFill>
                  <a:srgbClr val="FFFFFF"/>
                </a:solidFill>
                <a:latin typeface="Calibri" panose="020F0502020204030204" pitchFamily="34" charset="0"/>
              </a:rPr>
              <a:t>Preheating curtails peak electrical heating load without adverse effects on occupant thermal comfort </a:t>
            </a:r>
          </a:p>
          <a:p>
            <a:pPr defTabSz="1219170"/>
            <a:endParaRPr lang="en-CA" sz="2133" dirty="0">
              <a:solidFill>
                <a:srgbClr val="FFFFFF"/>
              </a:solidFill>
              <a:latin typeface="Calibri" panose="020F0502020204030204" pitchFamily="34" charset="0"/>
            </a:endParaRPr>
          </a:p>
          <a:p>
            <a:pPr defTabSz="1219170"/>
            <a:r>
              <a:rPr lang="en-US" sz="2133" dirty="0">
                <a:solidFill>
                  <a:srgbClr val="FFFFFF"/>
                </a:solidFill>
                <a:latin typeface="Calibri" panose="020F0502020204030204" pitchFamily="34" charset="0"/>
              </a:rPr>
              <a:t>Load shift dependent on pre-existing thermostat </a:t>
            </a:r>
            <a:br>
              <a:rPr lang="en-US" sz="2133" dirty="0">
                <a:solidFill>
                  <a:srgbClr val="FFFFFF"/>
                </a:solidFill>
                <a:latin typeface="Calibri" panose="020F0502020204030204" pitchFamily="34" charset="0"/>
              </a:rPr>
            </a:br>
            <a:r>
              <a:rPr lang="en-US" sz="2133" dirty="0">
                <a:solidFill>
                  <a:srgbClr val="FFFFFF"/>
                </a:solidFill>
                <a:latin typeface="Calibri" panose="020F0502020204030204" pitchFamily="34" charset="0"/>
              </a:rPr>
              <a:t>set point profile</a:t>
            </a:r>
          </a:p>
          <a:p>
            <a:pPr defTabSz="1219170"/>
            <a:endParaRPr lang="en-US" sz="2133" dirty="0">
              <a:solidFill>
                <a:srgbClr val="FFFFFF"/>
              </a:solidFill>
              <a:latin typeface="Calibri" panose="020F0502020204030204" pitchFamily="34" charset="0"/>
            </a:endParaRPr>
          </a:p>
          <a:p>
            <a:pPr defTabSz="1219170"/>
            <a:r>
              <a:rPr lang="en-US" sz="2133" dirty="0">
                <a:solidFill>
                  <a:srgbClr val="FFFFFF"/>
                </a:solidFill>
                <a:latin typeface="Calibri" panose="020F0502020204030204" pitchFamily="34" charset="0"/>
              </a:rPr>
              <a:t>No significant rebound effect</a:t>
            </a:r>
          </a:p>
          <a:p>
            <a:pPr defTabSz="1219170"/>
            <a:endParaRPr lang="en-US" sz="2133" dirty="0">
              <a:solidFill>
                <a:srgbClr val="FFFFFF"/>
              </a:solidFill>
              <a:latin typeface="Calibri" panose="020F0502020204030204" pitchFamily="34" charset="0"/>
            </a:endParaRPr>
          </a:p>
          <a:p>
            <a:pPr defTabSz="1219170"/>
            <a:r>
              <a:rPr lang="en-US" sz="2133" dirty="0">
                <a:solidFill>
                  <a:srgbClr val="FFFFFF"/>
                </a:solidFill>
                <a:latin typeface="Calibri" panose="020F0502020204030204" pitchFamily="34" charset="0"/>
              </a:rPr>
              <a:t>No evidence of energy penalty</a:t>
            </a:r>
          </a:p>
          <a:p>
            <a:pPr defTabSz="1219170"/>
            <a:endParaRPr lang="en-US" sz="2133" dirty="0">
              <a:solidFill>
                <a:srgbClr val="FFFFFF"/>
              </a:solidFill>
              <a:latin typeface="Calibri" panose="020F0502020204030204" pitchFamily="34" charset="0"/>
            </a:endParaRPr>
          </a:p>
          <a:p>
            <a:pPr defTabSz="1219170"/>
            <a:r>
              <a:rPr lang="en-US" sz="2133" dirty="0">
                <a:solidFill>
                  <a:srgbClr val="FFFFFF"/>
                </a:solidFill>
                <a:latin typeface="Calibri" panose="020F0502020204030204" pitchFamily="34" charset="0"/>
              </a:rPr>
              <a:t>Very high satisfaction with thermostats and program</a:t>
            </a:r>
          </a:p>
        </p:txBody>
      </p:sp>
      <p:sp>
        <p:nvSpPr>
          <p:cNvPr id="12" name="Rectangle 11"/>
          <p:cNvSpPr/>
          <p:nvPr/>
        </p:nvSpPr>
        <p:spPr>
          <a:xfrm>
            <a:off x="8583639" y="2703291"/>
            <a:ext cx="2086403" cy="669542"/>
          </a:xfrm>
          <a:prstGeom prst="rect">
            <a:avLst/>
          </a:prstGeom>
        </p:spPr>
        <p:txBody>
          <a:bodyPr wrap="square">
            <a:spAutoFit/>
          </a:bodyPr>
          <a:lstStyle/>
          <a:p>
            <a:pPr algn="ctr" defTabSz="1219170"/>
            <a:r>
              <a:rPr lang="en-US" sz="2100" dirty="0">
                <a:solidFill>
                  <a:srgbClr val="FFFFFF"/>
                </a:solidFill>
                <a:latin typeface="Arial"/>
              </a:rPr>
              <a:t> </a:t>
            </a:r>
            <a:r>
              <a:rPr lang="en-US" sz="2400" dirty="0">
                <a:solidFill>
                  <a:srgbClr val="FFFFFF"/>
                </a:solidFill>
                <a:latin typeface="Arial"/>
              </a:rPr>
              <a:t>2 </a:t>
            </a:r>
            <a:r>
              <a:rPr lang="en-US" dirty="0">
                <a:solidFill>
                  <a:srgbClr val="FFFFFF"/>
                </a:solidFill>
                <a:latin typeface="Arial"/>
              </a:rPr>
              <a:t>kW</a:t>
            </a:r>
            <a:endParaRPr lang="en-CA" dirty="0">
              <a:solidFill>
                <a:srgbClr val="FFFFFF"/>
              </a:solidFill>
              <a:latin typeface="Arial"/>
            </a:endParaRPr>
          </a:p>
          <a:p>
            <a:pPr algn="ctr" defTabSz="1219170"/>
            <a:r>
              <a:rPr lang="en-CA" sz="1351" dirty="0">
                <a:solidFill>
                  <a:srgbClr val="FFFFFF"/>
                </a:solidFill>
                <a:latin typeface="Arial"/>
              </a:rPr>
              <a:t>Load Shift Opportunity</a:t>
            </a:r>
          </a:p>
        </p:txBody>
      </p:sp>
      <p:sp>
        <p:nvSpPr>
          <p:cNvPr id="13" name="Rectangle 12"/>
          <p:cNvSpPr/>
          <p:nvPr/>
        </p:nvSpPr>
        <p:spPr>
          <a:xfrm>
            <a:off x="8562313" y="4850455"/>
            <a:ext cx="2086403" cy="508088"/>
          </a:xfrm>
          <a:prstGeom prst="rect">
            <a:avLst/>
          </a:prstGeom>
        </p:spPr>
        <p:txBody>
          <a:bodyPr wrap="square">
            <a:spAutoFit/>
          </a:bodyPr>
          <a:lstStyle/>
          <a:p>
            <a:pPr algn="ctr" defTabSz="1219170"/>
            <a:r>
              <a:rPr lang="en-CA" sz="1351" dirty="0">
                <a:solidFill>
                  <a:srgbClr val="FFFFFF"/>
                </a:solidFill>
                <a:latin typeface="Arial"/>
              </a:rPr>
              <a:t>Required Minimum </a:t>
            </a:r>
          </a:p>
          <a:p>
            <a:pPr algn="ctr" defTabSz="1219170"/>
            <a:r>
              <a:rPr lang="en-CA" sz="1351" dirty="0">
                <a:solidFill>
                  <a:srgbClr val="FFFFFF"/>
                </a:solidFill>
                <a:latin typeface="Arial"/>
              </a:rPr>
              <a:t>Connected Capacity</a:t>
            </a:r>
          </a:p>
        </p:txBody>
      </p:sp>
      <p:graphicFrame>
        <p:nvGraphicFramePr>
          <p:cNvPr id="14" name="Chart 13"/>
          <p:cNvGraphicFramePr/>
          <p:nvPr/>
        </p:nvGraphicFramePr>
        <p:xfrm>
          <a:off x="8485546" y="3363190"/>
          <a:ext cx="2282588" cy="1514901"/>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9374311" y="3949960"/>
            <a:ext cx="830844" cy="338554"/>
          </a:xfrm>
          <a:prstGeom prst="rect">
            <a:avLst/>
          </a:prstGeom>
          <a:noFill/>
        </p:spPr>
        <p:txBody>
          <a:bodyPr wrap="square" rtlCol="0">
            <a:spAutoFit/>
          </a:bodyPr>
          <a:lstStyle/>
          <a:p>
            <a:pPr defTabSz="1219170"/>
            <a:r>
              <a:rPr lang="en-US" sz="1600" b="1" dirty="0">
                <a:solidFill>
                  <a:srgbClr val="FFFFFF"/>
                </a:solidFill>
                <a:latin typeface="Calibri" panose="020F0502020204030204" pitchFamily="34" charset="0"/>
              </a:rPr>
              <a:t>50%</a:t>
            </a:r>
            <a:endParaRPr lang="en-CA" sz="1600" b="1"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9511447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Actionable insights from smart home data</a:t>
            </a:r>
            <a:endParaRPr lang="en-CA" dirty="0"/>
          </a:p>
        </p:txBody>
      </p:sp>
      <p:sp>
        <p:nvSpPr>
          <p:cNvPr id="3" name="Slide Number Placeholder 2"/>
          <p:cNvSpPr>
            <a:spLocks noGrp="1"/>
          </p:cNvSpPr>
          <p:nvPr>
            <p:ph type="sldNum" sz="quarter" idx="11"/>
          </p:nvPr>
        </p:nvSpPr>
        <p:spPr/>
        <p:txBody>
          <a:bodyPr/>
          <a:lstStyle/>
          <a:p>
            <a:pPr defTabSz="1219170"/>
            <a:fld id="{77E68ECE-59D7-452D-8595-BBB947F3BD2D}" type="slidenum">
              <a:rPr lang="en-US">
                <a:solidFill>
                  <a:srgbClr val="006688"/>
                </a:solidFill>
              </a:rPr>
              <a:pPr defTabSz="1219170"/>
              <a:t>22</a:t>
            </a:fld>
            <a:endParaRPr lang="en-US" dirty="0">
              <a:solidFill>
                <a:srgbClr val="006688"/>
              </a:solidFill>
            </a:endParaRPr>
          </a:p>
        </p:txBody>
      </p:sp>
      <p:sp>
        <p:nvSpPr>
          <p:cNvPr id="4" name="Text Placeholder 3"/>
          <p:cNvSpPr>
            <a:spLocks noGrp="1"/>
          </p:cNvSpPr>
          <p:nvPr>
            <p:ph type="body" sz="quarter" idx="12"/>
          </p:nvPr>
        </p:nvSpPr>
        <p:spPr>
          <a:xfrm>
            <a:off x="567071" y="1579879"/>
            <a:ext cx="10914551" cy="3964517"/>
          </a:xfrm>
        </p:spPr>
        <p:txBody>
          <a:bodyPr/>
          <a:lstStyle/>
          <a:p>
            <a:r>
              <a:rPr lang="en-US" dirty="0"/>
              <a:t>Evaluation of energy performance of a building</a:t>
            </a:r>
          </a:p>
          <a:p>
            <a:endParaRPr lang="en-CA" dirty="0"/>
          </a:p>
        </p:txBody>
      </p:sp>
      <p:sp>
        <p:nvSpPr>
          <p:cNvPr id="5" name="Footer Placeholder 4"/>
          <p:cNvSpPr>
            <a:spLocks noGrp="1"/>
          </p:cNvSpPr>
          <p:nvPr>
            <p:ph type="ftr" sz="quarter" idx="13"/>
          </p:nvPr>
        </p:nvSpPr>
        <p:spPr/>
        <p:txBody>
          <a:bodyPr/>
          <a:lstStyle/>
          <a:p>
            <a:pPr defTabSz="1219170"/>
            <a:r>
              <a:rPr lang="en-US">
                <a:solidFill>
                  <a:srgbClr val="000000">
                    <a:tint val="75000"/>
                  </a:srgbClr>
                </a:solidFill>
                <a:latin typeface="Arial"/>
              </a:rPr>
              <a:t>NATIONAL RESEARCH COUNCIL CANADA</a:t>
            </a:r>
            <a:endParaRPr lang="en-US" dirty="0">
              <a:solidFill>
                <a:srgbClr val="000000">
                  <a:tint val="75000"/>
                </a:srgbClr>
              </a:solidFill>
              <a:latin typeface="Arial"/>
            </a:endParaRPr>
          </a:p>
        </p:txBody>
      </p:sp>
      <p:graphicFrame>
        <p:nvGraphicFramePr>
          <p:cNvPr id="6" name="Table 5"/>
          <p:cNvGraphicFramePr>
            <a:graphicFrameLocks noGrp="1"/>
          </p:cNvGraphicFramePr>
          <p:nvPr/>
        </p:nvGraphicFramePr>
        <p:xfrm>
          <a:off x="1284459" y="2353312"/>
          <a:ext cx="8214360" cy="3556000"/>
        </p:xfrm>
        <a:graphic>
          <a:graphicData uri="http://schemas.openxmlformats.org/drawingml/2006/table">
            <a:tbl>
              <a:tblPr firstRow="1" bandRow="1">
                <a:tableStyleId>{5C22544A-7EE6-4342-B048-85BDC9FD1C3A}</a:tableStyleId>
              </a:tblPr>
              <a:tblGrid>
                <a:gridCol w="3611880">
                  <a:extLst>
                    <a:ext uri="{9D8B030D-6E8A-4147-A177-3AD203B41FA5}">
                      <a16:colId xmlns:a16="http://schemas.microsoft.com/office/drawing/2014/main" val="20000"/>
                    </a:ext>
                  </a:extLst>
                </a:gridCol>
                <a:gridCol w="4602480">
                  <a:extLst>
                    <a:ext uri="{9D8B030D-6E8A-4147-A177-3AD203B41FA5}">
                      <a16:colId xmlns:a16="http://schemas.microsoft.com/office/drawing/2014/main" val="20001"/>
                    </a:ext>
                  </a:extLst>
                </a:gridCol>
              </a:tblGrid>
              <a:tr h="516628">
                <a:tc>
                  <a:txBody>
                    <a:bodyPr/>
                    <a:lstStyle/>
                    <a:p>
                      <a:r>
                        <a:rPr lang="en-US" sz="1900" dirty="0"/>
                        <a:t>On-site audits</a:t>
                      </a:r>
                      <a:endParaRPr lang="en-CA" sz="1900" dirty="0"/>
                    </a:p>
                  </a:txBody>
                  <a:tcPr/>
                </a:tc>
                <a:tc>
                  <a:txBody>
                    <a:bodyPr/>
                    <a:lstStyle/>
                    <a:p>
                      <a:r>
                        <a:rPr lang="en-US" sz="1900" dirty="0"/>
                        <a:t>Data-based energy</a:t>
                      </a:r>
                      <a:r>
                        <a:rPr lang="en-US" sz="1900" baseline="0" dirty="0"/>
                        <a:t> audit for retrofits</a:t>
                      </a:r>
                      <a:endParaRPr lang="en-CA" sz="1900" dirty="0"/>
                    </a:p>
                  </a:txBody>
                  <a:tcPr/>
                </a:tc>
                <a:extLst>
                  <a:ext uri="{0D108BD9-81ED-4DB2-BD59-A6C34878D82A}">
                    <a16:rowId xmlns:a16="http://schemas.microsoft.com/office/drawing/2014/main" val="10000"/>
                  </a:ext>
                </a:extLst>
              </a:tr>
              <a:tr h="738132">
                <a:tc>
                  <a:txBody>
                    <a:bodyPr/>
                    <a:lstStyle/>
                    <a:p>
                      <a:r>
                        <a:rPr lang="en-US" sz="1900" dirty="0"/>
                        <a:t>Requires</a:t>
                      </a:r>
                      <a:r>
                        <a:rPr lang="en-US" sz="1900" baseline="0" dirty="0"/>
                        <a:t> on-site visit by a professional energy auditor</a:t>
                      </a:r>
                      <a:endParaRPr lang="en-CA" sz="1900" dirty="0"/>
                    </a:p>
                  </a:txBody>
                  <a:tcPr/>
                </a:tc>
                <a:tc>
                  <a:txBody>
                    <a:bodyPr/>
                    <a:lstStyle/>
                    <a:p>
                      <a:r>
                        <a:rPr lang="en-US" sz="1900" dirty="0"/>
                        <a:t>Conducted</a:t>
                      </a:r>
                      <a:r>
                        <a:rPr lang="en-US" sz="1900" baseline="0" dirty="0"/>
                        <a:t> from a remote site by processing data through algorithms</a:t>
                      </a:r>
                      <a:endParaRPr lang="en-CA" sz="1900" dirty="0"/>
                    </a:p>
                  </a:txBody>
                  <a:tcPr/>
                </a:tc>
                <a:extLst>
                  <a:ext uri="{0D108BD9-81ED-4DB2-BD59-A6C34878D82A}">
                    <a16:rowId xmlns:a16="http://schemas.microsoft.com/office/drawing/2014/main" val="10001"/>
                  </a:ext>
                </a:extLst>
              </a:tr>
              <a:tr h="944880">
                <a:tc>
                  <a:txBody>
                    <a:bodyPr/>
                    <a:lstStyle/>
                    <a:p>
                      <a:r>
                        <a:rPr lang="en-US" sz="1900" dirty="0"/>
                        <a:t>On</a:t>
                      </a:r>
                      <a:r>
                        <a:rPr lang="en-US" sz="1900" baseline="0" dirty="0"/>
                        <a:t>-site data collection</a:t>
                      </a:r>
                      <a:endParaRPr lang="en-CA" sz="1900" dirty="0"/>
                    </a:p>
                  </a:txBody>
                  <a:tcPr/>
                </a:tc>
                <a:tc>
                  <a:txBody>
                    <a:bodyPr/>
                    <a:lstStyle/>
                    <a:p>
                      <a:r>
                        <a:rPr lang="en-US" sz="1900" dirty="0"/>
                        <a:t>Uses data remotely from smart home devices,</a:t>
                      </a:r>
                      <a:r>
                        <a:rPr lang="en-US" sz="1900" baseline="0" dirty="0"/>
                        <a:t> smart meters, </a:t>
                      </a:r>
                      <a:r>
                        <a:rPr lang="en-US" sz="1900" dirty="0"/>
                        <a:t>and public datasets</a:t>
                      </a:r>
                    </a:p>
                  </a:txBody>
                  <a:tcPr/>
                </a:tc>
                <a:extLst>
                  <a:ext uri="{0D108BD9-81ED-4DB2-BD59-A6C34878D82A}">
                    <a16:rowId xmlns:a16="http://schemas.microsoft.com/office/drawing/2014/main" val="10002"/>
                  </a:ext>
                </a:extLst>
              </a:tr>
              <a:tr h="660400">
                <a:tc>
                  <a:txBody>
                    <a:bodyPr/>
                    <a:lstStyle/>
                    <a:p>
                      <a:r>
                        <a:rPr lang="en-US" sz="1900" dirty="0"/>
                        <a:t>Relatively</a:t>
                      </a:r>
                      <a:r>
                        <a:rPr lang="en-US" sz="1900" baseline="0" dirty="0"/>
                        <a:t> accurate</a:t>
                      </a:r>
                      <a:endParaRPr lang="en-CA" sz="1900" dirty="0"/>
                    </a:p>
                  </a:txBody>
                  <a:tcPr/>
                </a:tc>
                <a:tc>
                  <a:txBody>
                    <a:bodyPr/>
                    <a:lstStyle/>
                    <a:p>
                      <a:r>
                        <a:rPr lang="en-US" sz="1900" baseline="0" dirty="0"/>
                        <a:t>Good enough to identify energy performance issues</a:t>
                      </a:r>
                      <a:endParaRPr lang="en-CA" sz="1900" dirty="0"/>
                    </a:p>
                  </a:txBody>
                  <a:tcPr/>
                </a:tc>
                <a:extLst>
                  <a:ext uri="{0D108BD9-81ED-4DB2-BD59-A6C34878D82A}">
                    <a16:rowId xmlns:a16="http://schemas.microsoft.com/office/drawing/2014/main" val="10003"/>
                  </a:ext>
                </a:extLst>
              </a:tr>
              <a:tr h="660400">
                <a:tc>
                  <a:txBody>
                    <a:bodyPr/>
                    <a:lstStyle/>
                    <a:p>
                      <a:r>
                        <a:rPr lang="en-US" sz="1900" dirty="0"/>
                        <a:t>Relatively expensive ($300</a:t>
                      </a:r>
                      <a:r>
                        <a:rPr lang="en-US" sz="1900" baseline="0" dirty="0"/>
                        <a:t> to $</a:t>
                      </a:r>
                      <a:r>
                        <a:rPr lang="en-US" sz="1900" dirty="0"/>
                        <a:t>500) per home</a:t>
                      </a:r>
                      <a:endParaRPr lang="en-CA" sz="1900" dirty="0"/>
                    </a:p>
                  </a:txBody>
                  <a:tcPr/>
                </a:tc>
                <a:tc>
                  <a:txBody>
                    <a:bodyPr/>
                    <a:lstStyle/>
                    <a:p>
                      <a:r>
                        <a:rPr lang="en-US" sz="1900" dirty="0"/>
                        <a:t>Inexpensive</a:t>
                      </a:r>
                      <a:r>
                        <a:rPr lang="en-US" sz="1900" baseline="0" dirty="0"/>
                        <a:t> when done on a large scale</a:t>
                      </a:r>
                      <a:endParaRPr lang="en-CA" sz="19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9187386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Household Electricity Use based on Smart Meter Data from 515 houses in GTA</a:t>
            </a:r>
            <a:endParaRPr lang="en-CA" dirty="0"/>
          </a:p>
        </p:txBody>
      </p:sp>
      <p:sp>
        <p:nvSpPr>
          <p:cNvPr id="4" name="Footer Placeholder 3"/>
          <p:cNvSpPr>
            <a:spLocks noGrp="1"/>
          </p:cNvSpPr>
          <p:nvPr>
            <p:ph type="ftr" sz="quarter" idx="4294967295"/>
          </p:nvPr>
        </p:nvSpPr>
        <p:spPr>
          <a:xfrm>
            <a:off x="4648200" y="6501491"/>
            <a:ext cx="2895600" cy="365125"/>
          </a:xfrm>
          <a:prstGeom prst="rect">
            <a:avLst/>
          </a:prstGeom>
        </p:spPr>
        <p:txBody>
          <a:bodyPr/>
          <a:lstStyle/>
          <a:p>
            <a:pPr defTabSz="1219170"/>
            <a:r>
              <a:rPr lang="en-US">
                <a:solidFill>
                  <a:srgbClr val="FFFFFF"/>
                </a:solidFill>
                <a:latin typeface="Arial"/>
              </a:rPr>
              <a:t>NRC: Canada’s RTO</a:t>
            </a:r>
            <a:endParaRPr lang="en-CA" dirty="0">
              <a:solidFill>
                <a:srgbClr val="FFFFFF"/>
              </a:solidFill>
              <a:latin typeface="Arial"/>
            </a:endParaRPr>
          </a:p>
        </p:txBody>
      </p:sp>
      <p:sp>
        <p:nvSpPr>
          <p:cNvPr id="5" name="Slide Number Placeholder 4"/>
          <p:cNvSpPr>
            <a:spLocks noGrp="1"/>
          </p:cNvSpPr>
          <p:nvPr>
            <p:ph type="sldNum" sz="quarter" idx="4294967295"/>
          </p:nvPr>
        </p:nvSpPr>
        <p:spPr>
          <a:xfrm>
            <a:off x="1930401" y="6501491"/>
            <a:ext cx="1124857" cy="365125"/>
          </a:xfrm>
          <a:prstGeom prst="rect">
            <a:avLst/>
          </a:prstGeom>
        </p:spPr>
        <p:txBody>
          <a:bodyPr/>
          <a:lstStyle/>
          <a:p>
            <a:pPr defTabSz="1219170"/>
            <a:fld id="{EE130977-E003-4530-AE2B-3769B03D859D}" type="slidenum">
              <a:rPr lang="en-CA">
                <a:solidFill>
                  <a:srgbClr val="006688"/>
                </a:solidFill>
              </a:rPr>
              <a:pPr defTabSz="1219170"/>
              <a:t>23</a:t>
            </a:fld>
            <a:endParaRPr lang="en-CA" dirty="0">
              <a:solidFill>
                <a:srgbClr val="006688"/>
              </a:solidFill>
            </a:endParaRPr>
          </a:p>
        </p:txBody>
      </p:sp>
      <p:pic>
        <p:nvPicPr>
          <p:cNvPr id="2050" name="Picture 2" descr="AveHourlyEnU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40" y="1597555"/>
            <a:ext cx="5066859" cy="449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010400" y="1752600"/>
            <a:ext cx="2377440" cy="923330"/>
          </a:xfrm>
          <a:prstGeom prst="rect">
            <a:avLst/>
          </a:prstGeom>
        </p:spPr>
        <p:txBody>
          <a:bodyPr wrap="square">
            <a:spAutoFit/>
          </a:bodyPr>
          <a:lstStyle/>
          <a:p>
            <a:pPr defTabSz="1219170"/>
            <a:r>
              <a:rPr lang="en-CA" dirty="0">
                <a:solidFill>
                  <a:srgbClr val="000000"/>
                </a:solidFill>
                <a:latin typeface="Arial"/>
              </a:rPr>
              <a:t>Mean = 1.05 kWh,</a:t>
            </a:r>
          </a:p>
          <a:p>
            <a:pPr defTabSz="1219170"/>
            <a:r>
              <a:rPr lang="en-CA" dirty="0">
                <a:solidFill>
                  <a:srgbClr val="000000"/>
                </a:solidFill>
                <a:latin typeface="Arial"/>
              </a:rPr>
              <a:t>Median = 0.90 kWh, </a:t>
            </a:r>
          </a:p>
          <a:p>
            <a:pPr defTabSz="1219170"/>
            <a:r>
              <a:rPr lang="en-CA" dirty="0">
                <a:solidFill>
                  <a:srgbClr val="000000"/>
                </a:solidFill>
                <a:latin typeface="Arial"/>
              </a:rPr>
              <a:t>SD = 0.56 kWh</a:t>
            </a:r>
          </a:p>
        </p:txBody>
      </p:sp>
      <p:graphicFrame>
        <p:nvGraphicFramePr>
          <p:cNvPr id="9" name="Table 8"/>
          <p:cNvGraphicFramePr>
            <a:graphicFrameLocks noGrp="1"/>
          </p:cNvGraphicFramePr>
          <p:nvPr/>
        </p:nvGraphicFramePr>
        <p:xfrm>
          <a:off x="7010400" y="3053080"/>
          <a:ext cx="3322320" cy="2575560"/>
        </p:xfrm>
        <a:graphic>
          <a:graphicData uri="http://schemas.openxmlformats.org/drawingml/2006/table">
            <a:tbl>
              <a:tblPr firstRow="1" bandRow="1">
                <a:tableStyleId>{5C22544A-7EE6-4342-B048-85BDC9FD1C3A}</a:tableStyleId>
              </a:tblPr>
              <a:tblGrid>
                <a:gridCol w="1844040">
                  <a:extLst>
                    <a:ext uri="{9D8B030D-6E8A-4147-A177-3AD203B41FA5}">
                      <a16:colId xmlns:a16="http://schemas.microsoft.com/office/drawing/2014/main" val="20000"/>
                    </a:ext>
                  </a:extLst>
                </a:gridCol>
                <a:gridCol w="1478280">
                  <a:extLst>
                    <a:ext uri="{9D8B030D-6E8A-4147-A177-3AD203B41FA5}">
                      <a16:colId xmlns:a16="http://schemas.microsoft.com/office/drawing/2014/main" val="20001"/>
                    </a:ext>
                  </a:extLst>
                </a:gridCol>
              </a:tblGrid>
              <a:tr h="660400">
                <a:tc>
                  <a:txBody>
                    <a:bodyPr/>
                    <a:lstStyle/>
                    <a:p>
                      <a:r>
                        <a:rPr lang="en-US" sz="1900" dirty="0"/>
                        <a:t># of occupants</a:t>
                      </a:r>
                      <a:endParaRPr lang="en-CA" sz="1900" dirty="0"/>
                    </a:p>
                  </a:txBody>
                  <a:tcPr/>
                </a:tc>
                <a:tc>
                  <a:txBody>
                    <a:bodyPr/>
                    <a:lstStyle/>
                    <a:p>
                      <a:r>
                        <a:rPr lang="en-US" sz="1900" dirty="0"/>
                        <a:t>Mean (kWh)</a:t>
                      </a:r>
                      <a:endParaRPr lang="en-CA" sz="1900" dirty="0"/>
                    </a:p>
                  </a:txBody>
                  <a:tcPr/>
                </a:tc>
                <a:extLst>
                  <a:ext uri="{0D108BD9-81ED-4DB2-BD59-A6C34878D82A}">
                    <a16:rowId xmlns:a16="http://schemas.microsoft.com/office/drawing/2014/main" val="10000"/>
                  </a:ext>
                </a:extLst>
              </a:tr>
              <a:tr h="375920">
                <a:tc>
                  <a:txBody>
                    <a:bodyPr/>
                    <a:lstStyle/>
                    <a:p>
                      <a:pPr algn="ctr"/>
                      <a:r>
                        <a:rPr lang="en-US" sz="1900" dirty="0"/>
                        <a:t>1</a:t>
                      </a:r>
                      <a:endParaRPr lang="en-CA" sz="19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effectLst/>
                        </a:rPr>
                        <a:t>0.52</a:t>
                      </a:r>
                      <a:endParaRPr lang="en-CA" sz="1900" dirty="0">
                        <a:effectLst/>
                        <a:latin typeface="+mn-lt"/>
                        <a:ea typeface="Times New Roman"/>
                        <a:cs typeface="Times New Roman"/>
                      </a:endParaRPr>
                    </a:p>
                  </a:txBody>
                  <a:tcPr/>
                </a:tc>
                <a:extLst>
                  <a:ext uri="{0D108BD9-81ED-4DB2-BD59-A6C34878D82A}">
                    <a16:rowId xmlns:a16="http://schemas.microsoft.com/office/drawing/2014/main" val="10001"/>
                  </a:ext>
                </a:extLst>
              </a:tr>
              <a:tr h="375920">
                <a:tc>
                  <a:txBody>
                    <a:bodyPr/>
                    <a:lstStyle/>
                    <a:p>
                      <a:pPr algn="ctr"/>
                      <a:r>
                        <a:rPr lang="en-US" sz="1900" dirty="0"/>
                        <a:t>2</a:t>
                      </a:r>
                      <a:endParaRPr lang="en-CA" sz="19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effectLst/>
                        </a:rPr>
                        <a:t>0.94</a:t>
                      </a:r>
                      <a:endParaRPr lang="en-CA" sz="1900" dirty="0">
                        <a:effectLst/>
                        <a:latin typeface="+mn-lt"/>
                        <a:ea typeface="Times New Roman"/>
                        <a:cs typeface="Times New Roman"/>
                      </a:endParaRPr>
                    </a:p>
                  </a:txBody>
                  <a:tcPr/>
                </a:tc>
                <a:extLst>
                  <a:ext uri="{0D108BD9-81ED-4DB2-BD59-A6C34878D82A}">
                    <a16:rowId xmlns:a16="http://schemas.microsoft.com/office/drawing/2014/main" val="10002"/>
                  </a:ext>
                </a:extLst>
              </a:tr>
              <a:tr h="375920">
                <a:tc>
                  <a:txBody>
                    <a:bodyPr/>
                    <a:lstStyle/>
                    <a:p>
                      <a:pPr algn="ctr"/>
                      <a:r>
                        <a:rPr lang="en-US" sz="1900" dirty="0"/>
                        <a:t>3</a:t>
                      </a:r>
                      <a:endParaRPr lang="en-CA" sz="19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effectLst/>
                        </a:rPr>
                        <a:t>0.98</a:t>
                      </a:r>
                      <a:endParaRPr lang="en-CA" sz="1900" dirty="0">
                        <a:effectLst/>
                        <a:latin typeface="+mn-lt"/>
                        <a:ea typeface="Times New Roman"/>
                        <a:cs typeface="Times New Roman"/>
                      </a:endParaRPr>
                    </a:p>
                  </a:txBody>
                  <a:tcPr/>
                </a:tc>
                <a:extLst>
                  <a:ext uri="{0D108BD9-81ED-4DB2-BD59-A6C34878D82A}">
                    <a16:rowId xmlns:a16="http://schemas.microsoft.com/office/drawing/2014/main" val="10003"/>
                  </a:ext>
                </a:extLst>
              </a:tr>
              <a:tr h="375920">
                <a:tc>
                  <a:txBody>
                    <a:bodyPr/>
                    <a:lstStyle/>
                    <a:p>
                      <a:pPr algn="ctr"/>
                      <a:r>
                        <a:rPr lang="en-US" sz="1900" dirty="0"/>
                        <a:t>4</a:t>
                      </a:r>
                      <a:endParaRPr lang="en-CA" sz="19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effectLst/>
                        </a:rPr>
                        <a:t>1.16</a:t>
                      </a:r>
                      <a:endParaRPr lang="en-CA" sz="1900" dirty="0">
                        <a:effectLst/>
                        <a:latin typeface="+mn-lt"/>
                        <a:ea typeface="Times New Roman"/>
                        <a:cs typeface="Times New Roman"/>
                      </a:endParaRPr>
                    </a:p>
                  </a:txBody>
                  <a:tcPr/>
                </a:tc>
                <a:extLst>
                  <a:ext uri="{0D108BD9-81ED-4DB2-BD59-A6C34878D82A}">
                    <a16:rowId xmlns:a16="http://schemas.microsoft.com/office/drawing/2014/main" val="10004"/>
                  </a:ext>
                </a:extLst>
              </a:tr>
              <a:tr h="375920">
                <a:tc>
                  <a:txBody>
                    <a:bodyPr/>
                    <a:lstStyle/>
                    <a:p>
                      <a:pPr algn="ctr"/>
                      <a:r>
                        <a:rPr lang="en-US" sz="1900" dirty="0"/>
                        <a:t>5</a:t>
                      </a:r>
                      <a:endParaRPr lang="en-CA" sz="19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dirty="0">
                          <a:effectLst/>
                        </a:rPr>
                        <a:t>1.38</a:t>
                      </a:r>
                      <a:endParaRPr lang="en-CA" sz="1900" dirty="0">
                        <a:effectLst/>
                        <a:latin typeface="+mn-lt"/>
                        <a:ea typeface="Times New Roman"/>
                        <a:cs typeface="Times New Roman"/>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57494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Relative House Structure and Thermal Characteristics</a:t>
            </a:r>
            <a:endParaRPr lang="en-CA" dirty="0"/>
          </a:p>
        </p:txBody>
      </p:sp>
      <p:sp>
        <p:nvSpPr>
          <p:cNvPr id="3" name="Slide Number Placeholder 2"/>
          <p:cNvSpPr>
            <a:spLocks noGrp="1"/>
          </p:cNvSpPr>
          <p:nvPr>
            <p:ph type="sldNum" sz="quarter" idx="11"/>
          </p:nvPr>
        </p:nvSpPr>
        <p:spPr/>
        <p:txBody>
          <a:bodyPr/>
          <a:lstStyle/>
          <a:p>
            <a:pPr defTabSz="1219170"/>
            <a:fld id="{77E68ECE-59D7-452D-8595-BBB947F3BD2D}" type="slidenum">
              <a:rPr lang="en-US">
                <a:solidFill>
                  <a:srgbClr val="006688"/>
                </a:solidFill>
              </a:rPr>
              <a:pPr defTabSz="1219170"/>
              <a:t>24</a:t>
            </a:fld>
            <a:endParaRPr lang="en-US" dirty="0">
              <a:solidFill>
                <a:srgbClr val="006688"/>
              </a:solidFill>
            </a:endParaRPr>
          </a:p>
        </p:txBody>
      </p:sp>
      <p:sp>
        <p:nvSpPr>
          <p:cNvPr id="5" name="Text Placeholder 4"/>
          <p:cNvSpPr>
            <a:spLocks noGrp="1"/>
          </p:cNvSpPr>
          <p:nvPr>
            <p:ph type="body" sz="quarter" idx="14"/>
          </p:nvPr>
        </p:nvSpPr>
        <p:spPr>
          <a:xfrm>
            <a:off x="5836155" y="1836159"/>
            <a:ext cx="5058492" cy="4520192"/>
          </a:xfrm>
        </p:spPr>
        <p:txBody>
          <a:bodyPr/>
          <a:lstStyle/>
          <a:p>
            <a:r>
              <a:rPr lang="en-US" sz="2133" dirty="0"/>
              <a:t>Rate of cooling of house as an indicator of envelope performance</a:t>
            </a:r>
          </a:p>
          <a:p>
            <a:pPr marL="380990" lvl="1" indent="-380990">
              <a:buFont typeface="Arial" panose="020B0604020202020204" pitchFamily="34" charset="0"/>
              <a:buChar char="•"/>
            </a:pPr>
            <a:r>
              <a:rPr lang="en-CA" sz="2000" dirty="0"/>
              <a:t>Change in indoor air temperature, ∆T = mx + c</a:t>
            </a:r>
          </a:p>
          <a:p>
            <a:r>
              <a:rPr lang="en-US" sz="2000" dirty="0"/>
              <a:t>A relatively high value of slope, indicates relatively high heat loss:</a:t>
            </a:r>
          </a:p>
          <a:p>
            <a:pPr marL="380990" lvl="1" indent="-380990">
              <a:buFont typeface="Arial" panose="020B0604020202020204" pitchFamily="34" charset="0"/>
              <a:buChar char="•"/>
            </a:pPr>
            <a:r>
              <a:rPr lang="en-US" sz="1800" dirty="0"/>
              <a:t>a relatively poorly insulated envelope</a:t>
            </a:r>
          </a:p>
          <a:p>
            <a:pPr marL="380990" lvl="1" indent="-380990">
              <a:buFont typeface="Arial" panose="020B0604020202020204" pitchFamily="34" charset="0"/>
              <a:buChar char="•"/>
            </a:pPr>
            <a:r>
              <a:rPr lang="en-US" sz="1800" dirty="0"/>
              <a:t>an envelope with relatively high air leakage</a:t>
            </a:r>
          </a:p>
          <a:p>
            <a:pPr marL="380990" lvl="1" indent="-380990">
              <a:buFont typeface="Arial" panose="020B0604020202020204" pitchFamily="34" charset="0"/>
              <a:buChar char="•"/>
            </a:pPr>
            <a:r>
              <a:rPr lang="en-US" sz="1800" dirty="0"/>
              <a:t>a relatively large envelope area</a:t>
            </a:r>
          </a:p>
          <a:p>
            <a:pPr marL="380990" lvl="1" indent="-380990">
              <a:buFont typeface="Arial" panose="020B0604020202020204" pitchFamily="34" charset="0"/>
              <a:buChar char="•"/>
            </a:pPr>
            <a:r>
              <a:rPr lang="en-US" sz="1800" dirty="0"/>
              <a:t>or a combination of all above three.</a:t>
            </a:r>
          </a:p>
          <a:p>
            <a:endParaRPr lang="en-CA" dirty="0"/>
          </a:p>
          <a:p>
            <a:endParaRPr lang="en-CA" dirty="0"/>
          </a:p>
        </p:txBody>
      </p:sp>
      <p:sp>
        <p:nvSpPr>
          <p:cNvPr id="6" name="Footer Placeholder 5"/>
          <p:cNvSpPr>
            <a:spLocks noGrp="1"/>
          </p:cNvSpPr>
          <p:nvPr>
            <p:ph type="ftr" sz="quarter" idx="15"/>
          </p:nvPr>
        </p:nvSpPr>
        <p:spPr/>
        <p:txBody>
          <a:bodyPr/>
          <a:lstStyle/>
          <a:p>
            <a:pPr defTabSz="1219170"/>
            <a:r>
              <a:rPr lang="en-US" b="1">
                <a:solidFill>
                  <a:srgbClr val="FFFFFF">
                    <a:lumMod val="50000"/>
                  </a:srgbClr>
                </a:solidFill>
                <a:latin typeface="Arial"/>
              </a:rPr>
              <a:t>NATIONAL RESEARCH COUNCIL CANADA</a:t>
            </a:r>
            <a:endParaRPr lang="en-US" b="1" dirty="0">
              <a:solidFill>
                <a:srgbClr val="FFFFFF">
                  <a:lumMod val="50000"/>
                </a:srgbClr>
              </a:solidFill>
              <a:latin typeface="Arial"/>
            </a:endParaRPr>
          </a:p>
        </p:txBody>
      </p:sp>
      <p:pic>
        <p:nvPicPr>
          <p:cNvPr id="9" name="Picture 8"/>
          <p:cNvPicPr>
            <a:picLocks noChangeAspect="1"/>
          </p:cNvPicPr>
          <p:nvPr/>
        </p:nvPicPr>
        <p:blipFill>
          <a:blip r:embed="rId2"/>
          <a:stretch>
            <a:fillRect/>
          </a:stretch>
        </p:blipFill>
        <p:spPr>
          <a:xfrm>
            <a:off x="568328" y="1760709"/>
            <a:ext cx="4251312" cy="4039967"/>
          </a:xfrm>
          <a:prstGeom prst="rect">
            <a:avLst/>
          </a:prstGeom>
        </p:spPr>
      </p:pic>
      <p:sp>
        <p:nvSpPr>
          <p:cNvPr id="10" name="TextBox 9"/>
          <p:cNvSpPr txBox="1"/>
          <p:nvPr/>
        </p:nvSpPr>
        <p:spPr>
          <a:xfrm>
            <a:off x="3057832" y="5872005"/>
            <a:ext cx="1667444" cy="523220"/>
          </a:xfrm>
          <a:prstGeom prst="rect">
            <a:avLst/>
          </a:prstGeom>
          <a:noFill/>
        </p:spPr>
        <p:txBody>
          <a:bodyPr wrap="none" rtlCol="0">
            <a:spAutoFit/>
          </a:bodyPr>
          <a:lstStyle/>
          <a:p>
            <a:pPr defTabSz="1219170"/>
            <a:r>
              <a:rPr lang="en-US" sz="1400" dirty="0">
                <a:solidFill>
                  <a:srgbClr val="000000"/>
                </a:solidFill>
                <a:latin typeface="Arial"/>
              </a:rPr>
              <a:t>An example house</a:t>
            </a:r>
          </a:p>
          <a:p>
            <a:pPr defTabSz="1219170"/>
            <a:r>
              <a:rPr lang="en-CA" sz="1400" dirty="0">
                <a:solidFill>
                  <a:srgbClr val="000000"/>
                </a:solidFill>
                <a:latin typeface="Arial"/>
              </a:rPr>
              <a:t>Y = 0.07*X + 0.28</a:t>
            </a:r>
          </a:p>
        </p:txBody>
      </p:sp>
    </p:spTree>
    <p:extLst>
      <p:ext uri="{BB962C8B-B14F-4D97-AF65-F5344CB8AC3E}">
        <p14:creationId xmlns:p14="http://schemas.microsoft.com/office/powerpoint/2010/main" val="95736940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821" y="318808"/>
            <a:ext cx="10913292" cy="1004585"/>
          </a:xfrm>
        </p:spPr>
        <p:txBody>
          <a:bodyPr/>
          <a:lstStyle/>
          <a:p>
            <a:r>
              <a:rPr lang="en-CA" dirty="0"/>
              <a:t>The Future: </a:t>
            </a:r>
            <a:r>
              <a:rPr lang="en-CA" b="0" dirty="0"/>
              <a:t>Smart Energy Devices are the key to a secure, resilient, decarbonised new energy future.</a:t>
            </a:r>
            <a:endParaRPr lang="en-CA" dirty="0"/>
          </a:p>
        </p:txBody>
      </p:sp>
      <p:sp>
        <p:nvSpPr>
          <p:cNvPr id="3" name="Slide Number Placeholder 2"/>
          <p:cNvSpPr>
            <a:spLocks noGrp="1"/>
          </p:cNvSpPr>
          <p:nvPr>
            <p:ph type="sldNum" sz="quarter" idx="11"/>
          </p:nvPr>
        </p:nvSpPr>
        <p:spPr/>
        <p:txBody>
          <a:bodyPr/>
          <a:lstStyle/>
          <a:p>
            <a:pPr defTabSz="1219170"/>
            <a:fld id="{77E68ECE-59D7-452D-8595-BBB947F3BD2D}" type="slidenum">
              <a:rPr lang="en-US">
                <a:solidFill>
                  <a:srgbClr val="006688"/>
                </a:solidFill>
              </a:rPr>
              <a:pPr defTabSz="1219170"/>
              <a:t>25</a:t>
            </a:fld>
            <a:endParaRPr lang="en-US" dirty="0">
              <a:solidFill>
                <a:srgbClr val="006688"/>
              </a:solidFill>
            </a:endParaRPr>
          </a:p>
        </p:txBody>
      </p:sp>
      <p:sp>
        <p:nvSpPr>
          <p:cNvPr id="5" name="Footer Placeholder 4"/>
          <p:cNvSpPr>
            <a:spLocks noGrp="1"/>
          </p:cNvSpPr>
          <p:nvPr>
            <p:ph type="ftr" sz="quarter" idx="13"/>
          </p:nvPr>
        </p:nvSpPr>
        <p:spPr/>
        <p:txBody>
          <a:bodyPr/>
          <a:lstStyle/>
          <a:p>
            <a:pPr defTabSz="1219170"/>
            <a:r>
              <a:rPr lang="en-US" b="1">
                <a:solidFill>
                  <a:srgbClr val="FFFFFF">
                    <a:lumMod val="50000"/>
                  </a:srgbClr>
                </a:solidFill>
                <a:latin typeface="Arial"/>
              </a:rPr>
              <a:t>NATIONAL RESEARCH COUNCIL CANADA</a:t>
            </a:r>
            <a:endParaRPr lang="en-US" b="1" dirty="0">
              <a:solidFill>
                <a:srgbClr val="FFFFFF">
                  <a:lumMod val="50000"/>
                </a:srgbClr>
              </a:solidFill>
              <a:latin typeface="Arial"/>
            </a:endParaRPr>
          </a:p>
        </p:txBody>
      </p:sp>
      <p:pic>
        <p:nvPicPr>
          <p:cNvPr id="4" name="Picture 3"/>
          <p:cNvPicPr>
            <a:picLocks noChangeAspect="1"/>
          </p:cNvPicPr>
          <p:nvPr/>
        </p:nvPicPr>
        <p:blipFill>
          <a:blip r:embed="rId3"/>
          <a:stretch>
            <a:fillRect/>
          </a:stretch>
        </p:blipFill>
        <p:spPr>
          <a:xfrm>
            <a:off x="1742831" y="1595243"/>
            <a:ext cx="7720723" cy="4316765"/>
          </a:xfrm>
          <a:prstGeom prst="rect">
            <a:avLst/>
          </a:prstGeom>
        </p:spPr>
      </p:pic>
      <p:sp>
        <p:nvSpPr>
          <p:cNvPr id="8" name="TextBox 7"/>
          <p:cNvSpPr txBox="1"/>
          <p:nvPr/>
        </p:nvSpPr>
        <p:spPr>
          <a:xfrm>
            <a:off x="2751225" y="5912009"/>
            <a:ext cx="5275803" cy="256545"/>
          </a:xfrm>
          <a:prstGeom prst="rect">
            <a:avLst/>
          </a:prstGeom>
          <a:noFill/>
        </p:spPr>
        <p:txBody>
          <a:bodyPr wrap="none" rtlCol="0">
            <a:spAutoFit/>
          </a:bodyPr>
          <a:lstStyle/>
          <a:p>
            <a:pPr defTabSz="1219170"/>
            <a:r>
              <a:rPr lang="en-CA" sz="1067" dirty="0">
                <a:solidFill>
                  <a:srgbClr val="000000"/>
                </a:solidFill>
                <a:latin typeface="Arial"/>
              </a:rPr>
              <a:t>Image Credit: Ontario 2017 Long Term Energy Plan: Delivering Fairness and Choice</a:t>
            </a:r>
          </a:p>
        </p:txBody>
      </p:sp>
    </p:spTree>
    <p:extLst>
      <p:ext uri="{BB962C8B-B14F-4D97-AF65-F5344CB8AC3E}">
        <p14:creationId xmlns:p14="http://schemas.microsoft.com/office/powerpoint/2010/main" val="391020967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br>
              <a:rPr lang="en-US" dirty="0"/>
            </a:br>
            <a:r>
              <a:rPr lang="en-US" sz="3200" dirty="0"/>
              <a:t>ajit.pardasani@nrc-cnrc.gc.ca</a:t>
            </a:r>
          </a:p>
        </p:txBody>
      </p:sp>
      <p:pic>
        <p:nvPicPr>
          <p:cNvPr id="6" name="Picture 5">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4449" y="284229"/>
            <a:ext cx="217112" cy="209329"/>
          </a:xfrm>
          <a:prstGeom prst="rect">
            <a:avLst/>
          </a:prstGeom>
        </p:spPr>
      </p:pic>
      <p:pic>
        <p:nvPicPr>
          <p:cNvPr id="7" name="Picture 6">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5340" y="284229"/>
            <a:ext cx="217112" cy="209329"/>
          </a:xfrm>
          <a:prstGeom prst="rect">
            <a:avLst/>
          </a:prstGeom>
        </p:spPr>
      </p:pic>
      <p:pic>
        <p:nvPicPr>
          <p:cNvPr id="8" name="Picture 7">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05761" y="284229"/>
            <a:ext cx="217583" cy="209329"/>
          </a:xfrm>
          <a:prstGeom prst="rect">
            <a:avLst/>
          </a:prstGeom>
        </p:spPr>
      </p:pic>
    </p:spTree>
    <p:extLst>
      <p:ext uri="{BB962C8B-B14F-4D97-AF65-F5344CB8AC3E}">
        <p14:creationId xmlns:p14="http://schemas.microsoft.com/office/powerpoint/2010/main" val="1162953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73D62-B205-44A7-9744-7C1270080ACD}"/>
              </a:ext>
            </a:extLst>
          </p:cNvPr>
          <p:cNvSpPr>
            <a:spLocks noGrp="1"/>
          </p:cNvSpPr>
          <p:nvPr>
            <p:ph type="title"/>
          </p:nvPr>
        </p:nvSpPr>
        <p:spPr>
          <a:xfrm>
            <a:off x="839788" y="71510"/>
            <a:ext cx="9421537" cy="447675"/>
          </a:xfrm>
        </p:spPr>
        <p:txBody>
          <a:bodyPr/>
          <a:lstStyle/>
          <a:p>
            <a:r>
              <a:rPr lang="en-US" b="1" dirty="0"/>
              <a:t>2.  Q&amp;A </a:t>
            </a:r>
            <a:br>
              <a:rPr lang="en-US" dirty="0"/>
            </a:br>
            <a:r>
              <a:rPr lang="en-US" dirty="0"/>
              <a:t>Jim Hunter (Delos Living LLC) </a:t>
            </a:r>
            <a:endParaRPr lang="en-CA" dirty="0"/>
          </a:p>
        </p:txBody>
      </p:sp>
      <p:sp>
        <p:nvSpPr>
          <p:cNvPr id="4" name="Text Placeholder 3">
            <a:extLst>
              <a:ext uri="{FF2B5EF4-FFF2-40B4-BE49-F238E27FC236}">
                <a16:creationId xmlns:a16="http://schemas.microsoft.com/office/drawing/2014/main" id="{4CAEC7C7-B83D-4114-BEC9-5F9887C7005A}"/>
              </a:ext>
            </a:extLst>
          </p:cNvPr>
          <p:cNvSpPr>
            <a:spLocks noGrp="1"/>
          </p:cNvSpPr>
          <p:nvPr>
            <p:ph type="body" sz="quarter" idx="12"/>
          </p:nvPr>
        </p:nvSpPr>
        <p:spPr>
          <a:xfrm>
            <a:off x="839788" y="1233488"/>
            <a:ext cx="11149012" cy="512762"/>
          </a:xfrm>
        </p:spPr>
        <p:txBody>
          <a:bodyPr>
            <a:normAutofit/>
          </a:bodyPr>
          <a:lstStyle/>
          <a:p>
            <a:pPr marL="0" indent="0">
              <a:buNone/>
            </a:pPr>
            <a:r>
              <a:rPr lang="en-US" dirty="0"/>
              <a:t>Ajit Pardasani (National Research Council)</a:t>
            </a:r>
            <a:endParaRPr lang="en-CA" dirty="0"/>
          </a:p>
        </p:txBody>
      </p:sp>
      <p:sp>
        <p:nvSpPr>
          <p:cNvPr id="5" name="Slide Number Placeholder 4">
            <a:extLst>
              <a:ext uri="{FF2B5EF4-FFF2-40B4-BE49-F238E27FC236}">
                <a16:creationId xmlns:a16="http://schemas.microsoft.com/office/drawing/2014/main" id="{D719260A-3E25-40A0-9CF8-3C7EE5EE4668}"/>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pic>
        <p:nvPicPr>
          <p:cNvPr id="1027" name="Picture 3">
            <a:extLst>
              <a:ext uri="{FF2B5EF4-FFF2-40B4-BE49-F238E27FC236}">
                <a16:creationId xmlns:a16="http://schemas.microsoft.com/office/drawing/2014/main" id="{EBA419AD-72D2-4193-BC54-A4872CE2A36F}"/>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833388" y="1898883"/>
            <a:ext cx="2698377" cy="362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103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275176" cy="524107"/>
          </a:xfrm>
        </p:spPr>
        <p:txBody>
          <a:bodyPr/>
          <a:lstStyle/>
          <a:p>
            <a:r>
              <a:rPr lang="en-US" altLang="en-US" b="1" dirty="0"/>
              <a:t>3.  CHC Meeting Call to Order, Introductions, About the CHC</a:t>
            </a:r>
            <a:br>
              <a:rPr lang="en-US" altLang="en-US" sz="2800" b="1" dirty="0"/>
            </a:br>
            <a:r>
              <a:rPr lang="en-US" altLang="en-US" sz="2800" dirty="0"/>
              <a:t>Roy Perry (Alarm.com)</a:t>
            </a:r>
            <a:br>
              <a:rPr lang="en-US" altLang="en-US" sz="2800" dirty="0"/>
            </a:br>
            <a:endParaRPr lang="en-US" altLang="en-US" sz="1800" dirty="0"/>
          </a:p>
        </p:txBody>
      </p:sp>
      <p:sp>
        <p:nvSpPr>
          <p:cNvPr id="5" name="Content Placeholder 1"/>
          <p:cNvSpPr txBox="1">
            <a:spLocks noChangeArrowheads="1"/>
          </p:cNvSpPr>
          <p:nvPr/>
        </p:nvSpPr>
        <p:spPr>
          <a:xfrm>
            <a:off x="1632040" y="5387396"/>
            <a:ext cx="8007566" cy="8864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400" dirty="0"/>
              <a:t>Established in 2004, the CABA Connected Home Council initiates and reviews projects that relate to connected home and multiple dwelling unit technologies and applications.  The Council also examines industry opportunities that can accelerate the adoption of new technologies, consumer electronics and broadband services within the burgeoning connected home market.</a:t>
            </a:r>
          </a:p>
        </p:txBody>
      </p:sp>
      <p:sp>
        <p:nvSpPr>
          <p:cNvPr id="12" name="Rectangle 1"/>
          <p:cNvSpPr>
            <a:spLocks noChangeArrowheads="1"/>
          </p:cNvSpPr>
          <p:nvPr/>
        </p:nvSpPr>
        <p:spPr bwMode="auto">
          <a:xfrm>
            <a:off x="6780791" y="5978072"/>
            <a:ext cx="2057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800" dirty="0">
                <a:solidFill>
                  <a:schemeClr val="accent1"/>
                </a:solidFill>
                <a:ea typeface="SimSun" pitchFamily="2" charset="-122"/>
              </a:rPr>
              <a:t>www.caba.org/chc</a:t>
            </a:r>
          </a:p>
        </p:txBody>
      </p:sp>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28</a:t>
            </a:fld>
            <a:endParaRPr lang="en-US"/>
          </a:p>
        </p:txBody>
      </p:sp>
      <p:sp>
        <p:nvSpPr>
          <p:cNvPr id="6" name="Rectangle 5">
            <a:extLst>
              <a:ext uri="{FF2B5EF4-FFF2-40B4-BE49-F238E27FC236}">
                <a16:creationId xmlns:a16="http://schemas.microsoft.com/office/drawing/2014/main" id="{D21C2CC5-A009-4E29-B96B-9E272F027CB7}"/>
              </a:ext>
            </a:extLst>
          </p:cNvPr>
          <p:cNvSpPr>
            <a:spLocks noChangeArrowheads="1"/>
          </p:cNvSpPr>
          <p:nvPr/>
        </p:nvSpPr>
        <p:spPr bwMode="auto">
          <a:xfrm>
            <a:off x="857515" y="3203979"/>
            <a:ext cx="2655032"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Roy Perry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VP </a:t>
            </a:r>
            <a:r>
              <a:rPr lang="fr-FR" altLang="en-US" sz="1600" dirty="0" err="1">
                <a:solidFill>
                  <a:schemeClr val="tx1"/>
                </a:solidFill>
                <a:ea typeface="SimSun" pitchFamily="2" charset="-122"/>
                <a:cs typeface="Arial" pitchFamily="34" charset="0"/>
              </a:rPr>
              <a:t>Ecosystem</a:t>
            </a:r>
            <a:r>
              <a:rPr lang="fr-FR" altLang="en-US" sz="1600" dirty="0">
                <a:solidFill>
                  <a:schemeClr val="tx1"/>
                </a:solidFill>
                <a:ea typeface="SimSun" pitchFamily="2" charset="-122"/>
                <a:cs typeface="Arial" pitchFamily="34" charset="0"/>
              </a:rPr>
              <a:t> Alliances</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Alarm.com</a:t>
            </a:r>
            <a:endParaRPr lang="en-CA" altLang="en-US" sz="1600" dirty="0">
              <a:solidFill>
                <a:schemeClr val="tx1"/>
              </a:solidFill>
              <a:ea typeface="SimSun" pitchFamily="2" charset="-122"/>
              <a:cs typeface="Arial" pitchFamily="34" charset="0"/>
            </a:endParaRPr>
          </a:p>
        </p:txBody>
      </p:sp>
      <p:sp>
        <p:nvSpPr>
          <p:cNvPr id="7" name="Rectangle 5">
            <a:extLst>
              <a:ext uri="{FF2B5EF4-FFF2-40B4-BE49-F238E27FC236}">
                <a16:creationId xmlns:a16="http://schemas.microsoft.com/office/drawing/2014/main" id="{A87F1D57-3657-433A-BB28-E6927B4FD7F3}"/>
              </a:ext>
            </a:extLst>
          </p:cNvPr>
          <p:cNvSpPr>
            <a:spLocks noChangeArrowheads="1"/>
          </p:cNvSpPr>
          <p:nvPr/>
        </p:nvSpPr>
        <p:spPr bwMode="auto">
          <a:xfrm>
            <a:off x="6660609" y="3181496"/>
            <a:ext cx="2645028"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Jim Hunter</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sym typeface="Arial" pitchFamily="34" charset="0"/>
              </a:rPr>
              <a:t>Chief Technology Officer</a:t>
            </a:r>
            <a:endParaRPr lang="fr-FR" altLang="en-US" sz="1600" dirty="0">
              <a:solidFill>
                <a:schemeClr val="tx1"/>
              </a:solidFill>
              <a:ea typeface="SimSun" pitchFamily="2" charset="-122"/>
              <a:cs typeface="Arial" pitchFamily="34" charset="0"/>
            </a:endParaRPr>
          </a:p>
          <a:p>
            <a:pPr eaLnBrk="1" hangingPunct="1">
              <a:lnSpc>
                <a:spcPct val="100000"/>
              </a:lnSpc>
              <a:spcBef>
                <a:spcPct val="0"/>
              </a:spcBef>
              <a:buFont typeface="Arial" pitchFamily="34" charset="0"/>
              <a:buNone/>
            </a:pPr>
            <a:r>
              <a:rPr lang="en-US" sz="1600" dirty="0">
                <a:solidFill>
                  <a:schemeClr val="tx1"/>
                </a:solidFill>
                <a:ea typeface="SimSun" pitchFamily="2" charset="-122"/>
                <a:cs typeface="Arial" pitchFamily="34" charset="0"/>
              </a:rPr>
              <a:t>Delos Living LLC	</a:t>
            </a:r>
            <a:endParaRPr lang="en-CA" altLang="en-US" sz="1600" dirty="0">
              <a:solidFill>
                <a:schemeClr val="tx1"/>
              </a:solidFill>
              <a:ea typeface="SimSun" pitchFamily="2" charset="-122"/>
              <a:cs typeface="Arial" pitchFamily="34" charset="0"/>
            </a:endParaRPr>
          </a:p>
        </p:txBody>
      </p:sp>
      <p:pic>
        <p:nvPicPr>
          <p:cNvPr id="8" name="Picture 2" descr="C:\Users\walkerg\AppData\Local\Microsoft\Windows\Temporary Internet Files\Content.Outlook\MH9LZ0E4\Perry09.jpg">
            <a:extLst>
              <a:ext uri="{FF2B5EF4-FFF2-40B4-BE49-F238E27FC236}">
                <a16:creationId xmlns:a16="http://schemas.microsoft.com/office/drawing/2014/main" id="{7256B5CD-840F-4E87-A435-1CCDDCE91216}"/>
              </a:ext>
            </a:extLst>
          </p:cNvPr>
          <p:cNvPicPr preferRelativeResize="0">
            <a:picLocks noChangeAspect="1" noChangeArrowheads="1"/>
          </p:cNvPicPr>
          <p:nvPr/>
        </p:nvPicPr>
        <p:blipFill rotWithShape="1">
          <a:blip r:embed="rId2">
            <a:extLst>
              <a:ext uri="{28A0092B-C50C-407E-A947-70E740481C1C}">
                <a14:useLocalDpi xmlns:a14="http://schemas.microsoft.com/office/drawing/2010/main" val="0"/>
              </a:ext>
            </a:extLst>
          </a:blip>
          <a:srcRect t="5777" b="26990"/>
          <a:stretch/>
        </p:blipFill>
        <p:spPr bwMode="auto">
          <a:xfrm>
            <a:off x="963736" y="1280991"/>
            <a:ext cx="1828800" cy="18366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caba.org/images/logos/100010.jpg">
            <a:extLst>
              <a:ext uri="{FF2B5EF4-FFF2-40B4-BE49-F238E27FC236}">
                <a16:creationId xmlns:a16="http://schemas.microsoft.com/office/drawing/2014/main" id="{67FC67E6-3E4F-45A9-B2C7-7CD2A3FD3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851" y="4250332"/>
            <a:ext cx="2154932" cy="48486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a:extLst>
              <a:ext uri="{FF2B5EF4-FFF2-40B4-BE49-F238E27FC236}">
                <a16:creationId xmlns:a16="http://schemas.microsoft.com/office/drawing/2014/main" id="{17E112E7-9901-4537-9827-6478B4C02EC2}"/>
              </a:ext>
            </a:extLst>
          </p:cNvPr>
          <p:cNvSpPr>
            <a:spLocks noChangeArrowheads="1"/>
          </p:cNvSpPr>
          <p:nvPr/>
        </p:nvSpPr>
        <p:spPr bwMode="auto">
          <a:xfrm>
            <a:off x="3739562" y="3181496"/>
            <a:ext cx="2247989"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Byron BeMiller</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sym typeface="Arial" pitchFamily="34" charset="0"/>
              </a:rPr>
              <a:t>Director, Wireless Marketing</a:t>
            </a:r>
          </a:p>
          <a:p>
            <a:pPr eaLnBrk="1" hangingPunct="1">
              <a:lnSpc>
                <a:spcPct val="100000"/>
              </a:lnSpc>
              <a:spcBef>
                <a:spcPct val="0"/>
              </a:spcBef>
              <a:buFont typeface="Arial" pitchFamily="34" charset="0"/>
              <a:buNone/>
            </a:pPr>
            <a:r>
              <a:rPr lang="en-US" altLang="en-US" sz="1600" dirty="0" err="1">
                <a:solidFill>
                  <a:schemeClr val="tx1"/>
                </a:solidFill>
                <a:ea typeface="SimSun" pitchFamily="2" charset="-122"/>
                <a:cs typeface="Arial" pitchFamily="34" charset="0"/>
              </a:rPr>
              <a:t>Semtech</a:t>
            </a:r>
            <a:r>
              <a:rPr lang="en-US" altLang="en-US" sz="1600" dirty="0">
                <a:solidFill>
                  <a:schemeClr val="tx1"/>
                </a:solidFill>
                <a:ea typeface="SimSun" pitchFamily="2" charset="-122"/>
                <a:cs typeface="Arial" pitchFamily="34" charset="0"/>
              </a:rPr>
              <a:t> Corporation </a:t>
            </a:r>
            <a:endParaRPr lang="en-CA" altLang="en-US" sz="1600" dirty="0">
              <a:solidFill>
                <a:schemeClr val="tx1"/>
              </a:solidFill>
              <a:ea typeface="SimSun" pitchFamily="2" charset="-122"/>
              <a:cs typeface="Arial" pitchFamily="34" charset="0"/>
            </a:endParaRPr>
          </a:p>
        </p:txBody>
      </p:sp>
      <p:pic>
        <p:nvPicPr>
          <p:cNvPr id="15" name="Picture 2">
            <a:extLst>
              <a:ext uri="{FF2B5EF4-FFF2-40B4-BE49-F238E27FC236}">
                <a16:creationId xmlns:a16="http://schemas.microsoft.com/office/drawing/2014/main" id="{FDCC096D-8E97-44D4-BEA2-3628AFB419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63" b="27970"/>
          <a:stretch/>
        </p:blipFill>
        <p:spPr bwMode="auto">
          <a:xfrm>
            <a:off x="6751577" y="1280991"/>
            <a:ext cx="1828800" cy="182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Delos™ to Open a Well Living Lab in Beijing, China | Business Wire">
            <a:extLst>
              <a:ext uri="{FF2B5EF4-FFF2-40B4-BE49-F238E27FC236}">
                <a16:creationId xmlns:a16="http://schemas.microsoft.com/office/drawing/2014/main" id="{0FBA190B-C0D5-42E9-9B88-E5BA1B4587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611" y="4253457"/>
            <a:ext cx="1579992" cy="61245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5">
            <a:extLst>
              <a:ext uri="{FF2B5EF4-FFF2-40B4-BE49-F238E27FC236}">
                <a16:creationId xmlns:a16="http://schemas.microsoft.com/office/drawing/2014/main" id="{7A3DD77C-F4D1-4545-9802-4D2A6BDBF7AD}"/>
              </a:ext>
            </a:extLst>
          </p:cNvPr>
          <p:cNvSpPr>
            <a:spLocks noChangeArrowheads="1"/>
          </p:cNvSpPr>
          <p:nvPr/>
        </p:nvSpPr>
        <p:spPr bwMode="auto">
          <a:xfrm>
            <a:off x="9501381" y="3181496"/>
            <a:ext cx="2645028"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Charles Hume</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sym typeface="Arial" pitchFamily="34" charset="0"/>
              </a:rPr>
              <a:t>Director of Digital Power Technologies</a:t>
            </a:r>
            <a:endParaRPr lang="fr-FR" altLang="en-US" sz="1600" dirty="0">
              <a:solidFill>
                <a:schemeClr val="tx1"/>
              </a:solidFill>
              <a:ea typeface="SimSun" pitchFamily="2" charset="-122"/>
              <a:cs typeface="Arial" pitchFamily="34" charset="0"/>
            </a:endParaRPr>
          </a:p>
          <a:p>
            <a:pPr eaLnBrk="1" hangingPunct="1">
              <a:lnSpc>
                <a:spcPct val="100000"/>
              </a:lnSpc>
              <a:spcBef>
                <a:spcPct val="0"/>
              </a:spcBef>
              <a:buFont typeface="Arial" pitchFamily="34" charset="0"/>
              <a:buNone/>
            </a:pPr>
            <a:r>
              <a:rPr lang="en-US" sz="1600" dirty="0">
                <a:solidFill>
                  <a:schemeClr val="tx1"/>
                </a:solidFill>
                <a:ea typeface="SimSun" pitchFamily="2" charset="-122"/>
                <a:cs typeface="Arial" pitchFamily="34" charset="0"/>
              </a:rPr>
              <a:t>Southwire Company, LLC</a:t>
            </a:r>
            <a:endParaRPr lang="en-CA" altLang="en-US" sz="1600" dirty="0">
              <a:solidFill>
                <a:schemeClr val="tx1"/>
              </a:solidFill>
              <a:ea typeface="SimSun" pitchFamily="2" charset="-122"/>
              <a:cs typeface="Arial" pitchFamily="34" charset="0"/>
            </a:endParaRPr>
          </a:p>
        </p:txBody>
      </p:sp>
      <p:pic>
        <p:nvPicPr>
          <p:cNvPr id="29" name="Picture 2">
            <a:extLst>
              <a:ext uri="{FF2B5EF4-FFF2-40B4-BE49-F238E27FC236}">
                <a16:creationId xmlns:a16="http://schemas.microsoft.com/office/drawing/2014/main" id="{8FB6A66A-70E5-47C5-B63C-A76B06DB8D8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570" t="9903" r="3614" b="25588"/>
          <a:stretch/>
        </p:blipFill>
        <p:spPr bwMode="auto">
          <a:xfrm>
            <a:off x="3845593" y="4503420"/>
            <a:ext cx="1652120" cy="5287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a:extLst>
              <a:ext uri="{FF2B5EF4-FFF2-40B4-BE49-F238E27FC236}">
                <a16:creationId xmlns:a16="http://schemas.microsoft.com/office/drawing/2014/main" id="{0594B47B-8C54-445C-9E42-7850FCDAF1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24" r="5050" b="27387"/>
          <a:stretch/>
        </p:blipFill>
        <p:spPr bwMode="auto">
          <a:xfrm>
            <a:off x="9561352" y="4474987"/>
            <a:ext cx="2300681" cy="6188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erson wearing a suit and tie&#10;&#10;Description automatically generated">
            <a:extLst>
              <a:ext uri="{FF2B5EF4-FFF2-40B4-BE49-F238E27FC236}">
                <a16:creationId xmlns:a16="http://schemas.microsoft.com/office/drawing/2014/main" id="{19BBACD6-5753-42DE-BEAE-69BDAF503898}"/>
              </a:ext>
            </a:extLst>
          </p:cNvPr>
          <p:cNvPicPr>
            <a:picLocks noChangeAspect="1"/>
          </p:cNvPicPr>
          <p:nvPr/>
        </p:nvPicPr>
        <p:blipFill rotWithShape="1">
          <a:blip r:embed="rId8"/>
          <a:srcRect b="18862"/>
          <a:stretch/>
        </p:blipFill>
        <p:spPr>
          <a:xfrm>
            <a:off x="3757737" y="1264771"/>
            <a:ext cx="1827832" cy="1853835"/>
          </a:xfrm>
          <a:prstGeom prst="rect">
            <a:avLst/>
          </a:prstGeom>
        </p:spPr>
      </p:pic>
      <p:pic>
        <p:nvPicPr>
          <p:cNvPr id="35" name="Picture 34" descr="A person posing for the camera&#10;&#10;Description automatically generated">
            <a:extLst>
              <a:ext uri="{FF2B5EF4-FFF2-40B4-BE49-F238E27FC236}">
                <a16:creationId xmlns:a16="http://schemas.microsoft.com/office/drawing/2014/main" id="{81F8D405-DC8B-4918-95E3-7B172FAD1A3C}"/>
              </a:ext>
            </a:extLst>
          </p:cNvPr>
          <p:cNvPicPr>
            <a:picLocks noChangeAspect="1"/>
          </p:cNvPicPr>
          <p:nvPr/>
        </p:nvPicPr>
        <p:blipFill rotWithShape="1">
          <a:blip r:embed="rId9"/>
          <a:srcRect b="20371"/>
          <a:stretch/>
        </p:blipFill>
        <p:spPr>
          <a:xfrm>
            <a:off x="9561352" y="1264771"/>
            <a:ext cx="1821889" cy="1837616"/>
          </a:xfrm>
          <a:prstGeom prst="rect">
            <a:avLst/>
          </a:prstGeom>
        </p:spPr>
      </p:pic>
    </p:spTree>
    <p:extLst>
      <p:ext uri="{BB962C8B-B14F-4D97-AF65-F5344CB8AC3E}">
        <p14:creationId xmlns:p14="http://schemas.microsoft.com/office/powerpoint/2010/main" val="3528939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1865"/>
            <a:ext cx="6873240" cy="447675"/>
          </a:xfrm>
        </p:spPr>
        <p:txBody>
          <a:bodyPr/>
          <a:lstStyle/>
          <a:p>
            <a:r>
              <a:rPr lang="en-US" b="1" dirty="0"/>
              <a:t>4.  Administrative </a:t>
            </a:r>
            <a:br>
              <a:rPr lang="en-US" dirty="0"/>
            </a:br>
            <a:r>
              <a:rPr lang="en-US" sz="2800" dirty="0"/>
              <a:t>Roy Perry (Alarm.com)</a:t>
            </a:r>
            <a:endParaRPr lang="en-US"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29</a:t>
            </a:fld>
            <a:endParaRPr lang="en-US" dirty="0"/>
          </a:p>
        </p:txBody>
      </p:sp>
      <p:sp>
        <p:nvSpPr>
          <p:cNvPr id="7" name="Text Placeholder 5">
            <a:extLst>
              <a:ext uri="{FF2B5EF4-FFF2-40B4-BE49-F238E27FC236}">
                <a16:creationId xmlns:a16="http://schemas.microsoft.com/office/drawing/2014/main" id="{C542E130-C53F-4C9B-A35D-CF6E6831ABC8}"/>
              </a:ext>
            </a:extLst>
          </p:cNvPr>
          <p:cNvSpPr txBox="1">
            <a:spLocks/>
          </p:cNvSpPr>
          <p:nvPr/>
        </p:nvSpPr>
        <p:spPr>
          <a:xfrm>
            <a:off x="839142" y="1321387"/>
            <a:ext cx="10512425" cy="51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4.1	Motion to approve past CHC Minutes from May 20, 2020:</a:t>
            </a:r>
          </a:p>
          <a:p>
            <a:endParaRPr lang="en-CA" dirty="0"/>
          </a:p>
        </p:txBody>
      </p:sp>
      <p:pic>
        <p:nvPicPr>
          <p:cNvPr id="17" name="Picture 4" descr="http://newdesignfile.com/postpic/2013/11/icon-meeting-agenda-and-minutes_332524.jpg">
            <a:extLst>
              <a:ext uri="{FF2B5EF4-FFF2-40B4-BE49-F238E27FC236}">
                <a16:creationId xmlns:a16="http://schemas.microsoft.com/office/drawing/2014/main" id="{FB05D3D8-F9EA-47C7-80E6-01BF7DFC3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259" y="2447780"/>
            <a:ext cx="3819570" cy="30888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65FFE34-F1A0-43C4-8CF6-AC4B8E2EF13B}"/>
              </a:ext>
            </a:extLst>
          </p:cNvPr>
          <p:cNvSpPr/>
          <p:nvPr/>
        </p:nvSpPr>
        <p:spPr>
          <a:xfrm>
            <a:off x="4761506" y="2222481"/>
            <a:ext cx="6412630" cy="3046988"/>
          </a:xfrm>
          <a:prstGeom prst="rect">
            <a:avLst/>
          </a:prstGeom>
        </p:spPr>
        <p:txBody>
          <a:bodyPr wrap="square">
            <a:spAutoFit/>
          </a:bodyPr>
          <a:lstStyle/>
          <a:p>
            <a:r>
              <a:rPr lang="en-US" sz="3200" dirty="0">
                <a:solidFill>
                  <a:schemeClr val="tx2"/>
                </a:solidFill>
              </a:rPr>
              <a:t>Motion to approve was made by: </a:t>
            </a:r>
          </a:p>
          <a:p>
            <a:r>
              <a:rPr lang="en-US" sz="3200" b="1" dirty="0">
                <a:solidFill>
                  <a:schemeClr val="tx2"/>
                </a:solidFill>
              </a:rPr>
              <a:t>- Maurice </a:t>
            </a:r>
            <a:r>
              <a:rPr lang="en-US" sz="3200" b="1" dirty="0" err="1">
                <a:solidFill>
                  <a:schemeClr val="tx2"/>
                </a:solidFill>
              </a:rPr>
              <a:t>Okawaki</a:t>
            </a:r>
            <a:r>
              <a:rPr lang="en-US" sz="3200" b="1" dirty="0">
                <a:solidFill>
                  <a:schemeClr val="tx2"/>
                </a:solidFill>
              </a:rPr>
              <a:t> (Frost &amp; Sullivan)</a:t>
            </a:r>
          </a:p>
          <a:p>
            <a:endParaRPr lang="en-US" sz="3200" dirty="0">
              <a:solidFill>
                <a:schemeClr val="tx2"/>
              </a:solidFill>
            </a:endParaRPr>
          </a:p>
          <a:p>
            <a:r>
              <a:rPr lang="en-US" sz="3200" dirty="0">
                <a:solidFill>
                  <a:schemeClr val="tx2"/>
                </a:solidFill>
              </a:rPr>
              <a:t>Motion was seconded by: </a:t>
            </a:r>
          </a:p>
          <a:p>
            <a:r>
              <a:rPr lang="en-US" sz="3200" b="1" dirty="0">
                <a:solidFill>
                  <a:schemeClr val="tx2"/>
                </a:solidFill>
              </a:rPr>
              <a:t>- Ken Wacks (Ken Wacks Associates)</a:t>
            </a:r>
          </a:p>
          <a:p>
            <a:r>
              <a:rPr lang="en-US" sz="3200" dirty="0">
                <a:solidFill>
                  <a:schemeClr val="tx2"/>
                </a:solidFill>
              </a:rPr>
              <a:t> </a:t>
            </a:r>
          </a:p>
        </p:txBody>
      </p:sp>
    </p:spTree>
    <p:extLst>
      <p:ext uri="{BB962C8B-B14F-4D97-AF65-F5344CB8AC3E}">
        <p14:creationId xmlns:p14="http://schemas.microsoft.com/office/powerpoint/2010/main" val="4279644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AB730F-CFB1-41A2-88F4-B5C85686D14E}"/>
              </a:ext>
            </a:extLst>
          </p:cNvPr>
          <p:cNvSpPr>
            <a:spLocks noGrp="1"/>
          </p:cNvSpPr>
          <p:nvPr>
            <p:ph type="ctrTitle"/>
          </p:nvPr>
        </p:nvSpPr>
        <p:spPr>
          <a:xfrm>
            <a:off x="838199" y="1469581"/>
            <a:ext cx="10872832" cy="1430024"/>
          </a:xfrm>
        </p:spPr>
        <p:txBody>
          <a:bodyPr>
            <a:normAutofit fontScale="90000"/>
          </a:bodyPr>
          <a:lstStyle/>
          <a:p>
            <a:r>
              <a:rPr lang="en-US" dirty="0">
                <a:solidFill>
                  <a:schemeClr val="tx1"/>
                </a:solidFill>
              </a:rPr>
              <a:t>2.  CHC Webinar: “Smart Load-Shift Strategies for Electrically Heated Homes” (30 min) </a:t>
            </a:r>
            <a:br>
              <a:rPr lang="en-US" dirty="0">
                <a:solidFill>
                  <a:schemeClr val="tx1"/>
                </a:solidFill>
              </a:rPr>
            </a:br>
            <a:endParaRPr lang="en-US" dirty="0">
              <a:solidFill>
                <a:schemeClr val="tx1"/>
              </a:solidFill>
            </a:endParaRPr>
          </a:p>
        </p:txBody>
      </p:sp>
      <p:sp>
        <p:nvSpPr>
          <p:cNvPr id="6" name="Subtitle 5">
            <a:extLst>
              <a:ext uri="{FF2B5EF4-FFF2-40B4-BE49-F238E27FC236}">
                <a16:creationId xmlns:a16="http://schemas.microsoft.com/office/drawing/2014/main" id="{DF0005E4-64BC-4237-974F-B607F508972C}"/>
              </a:ext>
            </a:extLst>
          </p:cNvPr>
          <p:cNvSpPr>
            <a:spLocks noGrp="1"/>
          </p:cNvSpPr>
          <p:nvPr>
            <p:ph type="subTitle" idx="1"/>
          </p:nvPr>
        </p:nvSpPr>
        <p:spPr/>
        <p:txBody>
          <a:bodyPr/>
          <a:lstStyle/>
          <a:p>
            <a:r>
              <a:rPr lang="en-US" dirty="0"/>
              <a:t>Jim Hunter (Delos Living LLC) – Moderator </a:t>
            </a:r>
          </a:p>
          <a:p>
            <a:r>
              <a:rPr lang="en-US" dirty="0"/>
              <a:t>Ajit Pardasani (National Research Council)</a:t>
            </a:r>
          </a:p>
          <a:p>
            <a:endParaRPr lang="en-US" dirty="0"/>
          </a:p>
        </p:txBody>
      </p:sp>
    </p:spTree>
    <p:extLst>
      <p:ext uri="{BB962C8B-B14F-4D97-AF65-F5344CB8AC3E}">
        <p14:creationId xmlns:p14="http://schemas.microsoft.com/office/powerpoint/2010/main" val="1823672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1865"/>
            <a:ext cx="6873240" cy="447675"/>
          </a:xfrm>
        </p:spPr>
        <p:txBody>
          <a:bodyPr/>
          <a:lstStyle/>
          <a:p>
            <a:r>
              <a:rPr lang="en-US" b="1" dirty="0"/>
              <a:t>4.  Administrative </a:t>
            </a:r>
            <a:br>
              <a:rPr lang="en-US" dirty="0"/>
            </a:br>
            <a:r>
              <a:rPr lang="en-US" sz="2800" dirty="0"/>
              <a:t>Roy Perry (Alarm.com)</a:t>
            </a:r>
            <a:endParaRPr lang="en-US"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30</a:t>
            </a:fld>
            <a:endParaRPr lang="en-US" dirty="0"/>
          </a:p>
        </p:txBody>
      </p:sp>
      <p:sp>
        <p:nvSpPr>
          <p:cNvPr id="7" name="Text Placeholder 5">
            <a:extLst>
              <a:ext uri="{FF2B5EF4-FFF2-40B4-BE49-F238E27FC236}">
                <a16:creationId xmlns:a16="http://schemas.microsoft.com/office/drawing/2014/main" id="{C542E130-C53F-4C9B-A35D-CF6E6831ABC8}"/>
              </a:ext>
            </a:extLst>
          </p:cNvPr>
          <p:cNvSpPr txBox="1">
            <a:spLocks/>
          </p:cNvSpPr>
          <p:nvPr/>
        </p:nvSpPr>
        <p:spPr>
          <a:xfrm>
            <a:off x="839142" y="1321387"/>
            <a:ext cx="10512425" cy="51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4.2	Discussion of the new proposed CHC Steering Committee:</a:t>
            </a:r>
          </a:p>
          <a:p>
            <a:endParaRPr lang="en-CA" dirty="0"/>
          </a:p>
        </p:txBody>
      </p:sp>
      <p:sp>
        <p:nvSpPr>
          <p:cNvPr id="9" name="TextBox 8">
            <a:extLst>
              <a:ext uri="{FF2B5EF4-FFF2-40B4-BE49-F238E27FC236}">
                <a16:creationId xmlns:a16="http://schemas.microsoft.com/office/drawing/2014/main" id="{A3C7034E-51C3-41F4-A57C-BC92724F66E6}"/>
              </a:ext>
            </a:extLst>
          </p:cNvPr>
          <p:cNvSpPr txBox="1"/>
          <p:nvPr/>
        </p:nvSpPr>
        <p:spPr>
          <a:xfrm>
            <a:off x="833388" y="2188032"/>
            <a:ext cx="10905687" cy="3046988"/>
          </a:xfrm>
          <a:prstGeom prst="rect">
            <a:avLst/>
          </a:prstGeom>
          <a:noFill/>
        </p:spPr>
        <p:txBody>
          <a:bodyPr wrap="square">
            <a:spAutoFit/>
          </a:bodyPr>
          <a:lstStyle/>
          <a:p>
            <a:pPr marR="0" lvl="0">
              <a:spcBef>
                <a:spcPts val="0"/>
              </a:spcBef>
              <a:spcAft>
                <a:spcPts val="0"/>
              </a:spcAft>
              <a:tabLst>
                <a:tab pos="457200" algn="l"/>
              </a:tabLst>
            </a:pPr>
            <a:r>
              <a:rPr lang="en-US" sz="2400" b="1" u="sng" dirty="0">
                <a:solidFill>
                  <a:srgbClr val="000000"/>
                </a:solidFill>
                <a:latin typeface="Calibri" panose="020F0502020204030204" pitchFamily="34" charset="0"/>
                <a:ea typeface="Times New Roman" panose="02020603050405020304" pitchFamily="18" charset="0"/>
              </a:rPr>
              <a:t>New </a:t>
            </a:r>
            <a:r>
              <a:rPr lang="en-US" sz="2400" b="1" u="sng" dirty="0">
                <a:solidFill>
                  <a:srgbClr val="000000"/>
                </a:solidFill>
                <a:effectLst/>
                <a:latin typeface="Calibri" panose="020F0502020204030204" pitchFamily="34" charset="0"/>
                <a:ea typeface="Times New Roman" panose="02020603050405020304" pitchFamily="18" charset="0"/>
              </a:rPr>
              <a:t>CHC Steering Committee Proposed:  </a:t>
            </a:r>
            <a:endParaRPr lang="en-US" sz="2400" b="1" u="sng" dirty="0">
              <a:solidFill>
                <a:srgbClr val="000000"/>
              </a:solidFill>
              <a:latin typeface="Calibri" panose="020F0502020204030204" pitchFamily="34" charset="0"/>
              <a:ea typeface="Times New Roman" panose="02020603050405020304" pitchFamily="18" charset="0"/>
            </a:endParaRPr>
          </a:p>
          <a:p>
            <a:pPr marR="0" lvl="0">
              <a:spcBef>
                <a:spcPts val="0"/>
              </a:spcBef>
              <a:spcAft>
                <a:spcPts val="0"/>
              </a:spcAft>
              <a:tabLst>
                <a:tab pos="457200" algn="l"/>
              </a:tabLst>
            </a:pPr>
            <a:r>
              <a:rPr lang="en-US" sz="2400" dirty="0">
                <a:solidFill>
                  <a:srgbClr val="000000"/>
                </a:solidFill>
                <a:latin typeface="Calibri" panose="020F0502020204030204" pitchFamily="34" charset="0"/>
                <a:ea typeface="Times New Roman" panose="02020603050405020304" pitchFamily="18" charset="0"/>
              </a:rPr>
              <a:t>- The proposed Steering Committee would be m</a:t>
            </a:r>
            <a:r>
              <a:rPr lang="en-US" sz="2400" dirty="0">
                <a:solidFill>
                  <a:srgbClr val="000000"/>
                </a:solidFill>
                <a:effectLst/>
                <a:latin typeface="Calibri" panose="020F0502020204030204" pitchFamily="34" charset="0"/>
                <a:ea typeface="Times New Roman" panose="02020603050405020304" pitchFamily="18" charset="0"/>
              </a:rPr>
              <a:t>ade up of approximately 10 individuals</a:t>
            </a:r>
          </a:p>
          <a:p>
            <a:pPr marR="0" lvl="0">
              <a:spcBef>
                <a:spcPts val="0"/>
              </a:spcBef>
              <a:spcAft>
                <a:spcPts val="0"/>
              </a:spcAft>
              <a:tabLst>
                <a:tab pos="457200" algn="l"/>
              </a:tabLst>
            </a:pPr>
            <a:r>
              <a:rPr lang="en-US" sz="2400" dirty="0">
                <a:solidFill>
                  <a:srgbClr val="000000"/>
                </a:solidFill>
                <a:latin typeface="Calibri" panose="020F0502020204030204" pitchFamily="34" charset="0"/>
                <a:ea typeface="Times New Roman" panose="02020603050405020304" pitchFamily="18" charset="0"/>
              </a:rPr>
              <a:t>- The CHC Executive Committee would select the members of the Steering Committee </a:t>
            </a:r>
          </a:p>
          <a:p>
            <a:pPr marR="0" lvl="0">
              <a:spcBef>
                <a:spcPts val="0"/>
              </a:spcBef>
              <a:spcAft>
                <a:spcPts val="0"/>
              </a:spcAft>
              <a:tabLst>
                <a:tab pos="457200" algn="l"/>
              </a:tabLst>
            </a:pPr>
            <a:r>
              <a:rPr lang="en-US" sz="2400" dirty="0">
                <a:solidFill>
                  <a:srgbClr val="000000"/>
                </a:solidFill>
                <a:effectLst/>
                <a:latin typeface="Calibri" panose="020F0502020204030204" pitchFamily="34" charset="0"/>
                <a:ea typeface="Times New Roman" panose="02020603050405020304" pitchFamily="18" charset="0"/>
              </a:rPr>
              <a:t>- </a:t>
            </a:r>
            <a:r>
              <a:rPr lang="en-US" sz="2400" dirty="0">
                <a:solidFill>
                  <a:srgbClr val="000000"/>
                </a:solidFill>
                <a:latin typeface="Calibri" panose="020F0502020204030204" pitchFamily="34" charset="0"/>
                <a:ea typeface="Times New Roman" panose="02020603050405020304" pitchFamily="18" charset="0"/>
              </a:rPr>
              <a:t>It is proposed that the Steering Committee </a:t>
            </a:r>
            <a:r>
              <a:rPr lang="en-US" sz="2400" dirty="0">
                <a:solidFill>
                  <a:srgbClr val="000000"/>
                </a:solidFill>
                <a:effectLst/>
                <a:latin typeface="Calibri" panose="020F0502020204030204" pitchFamily="34" charset="0"/>
                <a:ea typeface="Times New Roman" panose="02020603050405020304" pitchFamily="18" charset="0"/>
              </a:rPr>
              <a:t>meet quarterly to discuss and select topics and speakers upcoming CHC Webinars.  The Steering Committee would arrange the speakers for the CHC quarterly webinars.   (other functions???) </a:t>
            </a:r>
          </a:p>
          <a:p>
            <a:pPr marR="0" lvl="0">
              <a:spcBef>
                <a:spcPts val="0"/>
              </a:spcBef>
              <a:spcAft>
                <a:spcPts val="0"/>
              </a:spcAft>
              <a:tabLst>
                <a:tab pos="457200" algn="l"/>
              </a:tabLst>
            </a:pPr>
            <a:r>
              <a:rPr lang="en-US" sz="2400" dirty="0">
                <a:solidFill>
                  <a:srgbClr val="000000"/>
                </a:solidFill>
                <a:latin typeface="Calibri" panose="020F0502020204030204" pitchFamily="34" charset="0"/>
                <a:ea typeface="Times New Roman" panose="02020603050405020304" pitchFamily="18" charset="0"/>
              </a:rPr>
              <a:t>- The </a:t>
            </a:r>
            <a:r>
              <a:rPr lang="en-US" sz="2400" dirty="0">
                <a:solidFill>
                  <a:srgbClr val="000000"/>
                </a:solidFill>
                <a:effectLst/>
                <a:latin typeface="Calibri" panose="020F0502020204030204" pitchFamily="34" charset="0"/>
                <a:ea typeface="Times New Roman" panose="02020603050405020304" pitchFamily="18" charset="0"/>
              </a:rPr>
              <a:t>Steering Committee would be organized and led by the CHC Chair and not CABA </a:t>
            </a:r>
            <a:r>
              <a:rPr lang="en-US" sz="2400" dirty="0">
                <a:solidFill>
                  <a:srgbClr val="000000"/>
                </a:solidFill>
                <a:latin typeface="Calibri" panose="020F0502020204030204" pitchFamily="34" charset="0"/>
                <a:ea typeface="Times New Roman" panose="02020603050405020304" pitchFamily="18" charset="0"/>
              </a:rPr>
              <a:t>s</a:t>
            </a:r>
            <a:r>
              <a:rPr lang="en-US" sz="2400" dirty="0">
                <a:solidFill>
                  <a:srgbClr val="000000"/>
                </a:solidFill>
                <a:effectLst/>
                <a:latin typeface="Calibri" panose="020F0502020204030204" pitchFamily="34" charset="0"/>
                <a:ea typeface="Times New Roman" panose="02020603050405020304" pitchFamily="18" charset="0"/>
              </a:rPr>
              <a:t>taff (as requested by Ron Zimmer).  </a:t>
            </a:r>
            <a:endParaRPr lang="en-US" sz="2400" dirty="0">
              <a:solidFill>
                <a:srgbClr val="000000"/>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557685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b="1" dirty="0"/>
              <a:t>5.  Research Update</a:t>
            </a:r>
            <a:br>
              <a:rPr lang="en-US" dirty="0"/>
            </a:br>
            <a:r>
              <a:rPr lang="en-US" dirty="0"/>
              <a:t>Greg Walker (CABA)</a:t>
            </a:r>
            <a:br>
              <a:rPr lang="en-US" dirty="0"/>
            </a:br>
            <a:r>
              <a:rPr lang="en-US" dirty="0"/>
              <a:t> (CABA)</a:t>
            </a:r>
            <a:r>
              <a:rPr lang="en-US" sz="3200" dirty="0"/>
              <a:t> </a:t>
            </a:r>
            <a:endParaRPr lang="en-US" dirty="0"/>
          </a:p>
        </p:txBody>
      </p:sp>
      <p:sp>
        <p:nvSpPr>
          <p:cNvPr id="4" name="Text Placeholder 3">
            <a:extLst>
              <a:ext uri="{FF2B5EF4-FFF2-40B4-BE49-F238E27FC236}">
                <a16:creationId xmlns:a16="http://schemas.microsoft.com/office/drawing/2014/main" id="{E8E02AC0-EA95-4CA2-B250-70F98D25C504}"/>
              </a:ext>
            </a:extLst>
          </p:cNvPr>
          <p:cNvSpPr>
            <a:spLocks noGrp="1"/>
          </p:cNvSpPr>
          <p:nvPr>
            <p:ph type="body" sz="quarter" idx="12"/>
          </p:nvPr>
        </p:nvSpPr>
        <p:spPr>
          <a:xfrm>
            <a:off x="839789" y="1288669"/>
            <a:ext cx="10351126" cy="646331"/>
          </a:xfrm>
        </p:spPr>
        <p:txBody>
          <a:bodyPr>
            <a:noAutofit/>
          </a:bodyPr>
          <a:lstStyle/>
          <a:p>
            <a:pPr marL="0" indent="0">
              <a:buNone/>
            </a:pPr>
            <a:r>
              <a:rPr lang="en-US" dirty="0"/>
              <a:t>“</a:t>
            </a:r>
            <a:r>
              <a:rPr lang="en-US" b="1" dirty="0"/>
              <a:t>Privacy and Cybersecurity in the Connected Home</a:t>
            </a:r>
            <a:r>
              <a:rPr lang="en-US" dirty="0"/>
              <a:t>” 2020 CHC Landmark Research</a:t>
            </a:r>
          </a:p>
        </p:txBody>
      </p:sp>
      <p:sp>
        <p:nvSpPr>
          <p:cNvPr id="5" name="Slide Number Placeholder 4">
            <a:extLst>
              <a:ext uri="{FF2B5EF4-FFF2-40B4-BE49-F238E27FC236}">
                <a16:creationId xmlns:a16="http://schemas.microsoft.com/office/drawing/2014/main" id="{40955CF1-E7E6-4541-A1EA-E7E723C9D7CD}"/>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pic>
        <p:nvPicPr>
          <p:cNvPr id="7" name="Picture 6">
            <a:extLst>
              <a:ext uri="{FF2B5EF4-FFF2-40B4-BE49-F238E27FC236}">
                <a16:creationId xmlns:a16="http://schemas.microsoft.com/office/drawing/2014/main" id="{1F32F2D0-FD1D-4D13-902A-E3F8AF8C9F33}"/>
              </a:ext>
            </a:extLst>
          </p:cNvPr>
          <p:cNvPicPr>
            <a:picLocks noChangeAspect="1"/>
          </p:cNvPicPr>
          <p:nvPr/>
        </p:nvPicPr>
        <p:blipFill rotWithShape="1">
          <a:blip r:embed="rId2"/>
          <a:srcRect b="30994"/>
          <a:stretch/>
        </p:blipFill>
        <p:spPr>
          <a:xfrm>
            <a:off x="786129" y="2327337"/>
            <a:ext cx="5309871" cy="3285773"/>
          </a:xfrm>
          <a:prstGeom prst="rect">
            <a:avLst/>
          </a:prstGeom>
        </p:spPr>
      </p:pic>
      <p:pic>
        <p:nvPicPr>
          <p:cNvPr id="3" name="Picture 2">
            <a:extLst>
              <a:ext uri="{FF2B5EF4-FFF2-40B4-BE49-F238E27FC236}">
                <a16:creationId xmlns:a16="http://schemas.microsoft.com/office/drawing/2014/main" id="{D8EDF708-2E37-4A6C-9EF9-BF740F4C5050}"/>
              </a:ext>
            </a:extLst>
          </p:cNvPr>
          <p:cNvPicPr>
            <a:picLocks noChangeAspect="1"/>
          </p:cNvPicPr>
          <p:nvPr/>
        </p:nvPicPr>
        <p:blipFill>
          <a:blip r:embed="rId3"/>
          <a:stretch>
            <a:fillRect/>
          </a:stretch>
        </p:blipFill>
        <p:spPr>
          <a:xfrm>
            <a:off x="6945813" y="2741326"/>
            <a:ext cx="4525006" cy="2457793"/>
          </a:xfrm>
          <a:prstGeom prst="rect">
            <a:avLst/>
          </a:prstGeom>
        </p:spPr>
      </p:pic>
    </p:spTree>
    <p:extLst>
      <p:ext uri="{BB962C8B-B14F-4D97-AF65-F5344CB8AC3E}">
        <p14:creationId xmlns:p14="http://schemas.microsoft.com/office/powerpoint/2010/main" val="3888553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6600" b="1" i="0" u="none" strike="noStrike" kern="1200" cap="none" spc="0" normalizeH="0" baseline="0" noProof="0" dirty="0">
              <a:ln>
                <a:noFill/>
              </a:ln>
              <a:solidFill>
                <a:srgbClr val="464646"/>
              </a:solidFill>
              <a:effectLst/>
              <a:uLnTx/>
              <a:uFillTx/>
              <a:latin typeface="Montserrat"/>
              <a:ea typeface="+mn-ea"/>
              <a:cs typeface="+mn-cs"/>
            </a:endParaRPr>
          </a:p>
        </p:txBody>
      </p:sp>
      <p:sp>
        <p:nvSpPr>
          <p:cNvPr id="11" name="Text Placeholder 12">
            <a:extLst>
              <a:ext uri="{FF2B5EF4-FFF2-40B4-BE49-F238E27FC236}">
                <a16:creationId xmlns:a16="http://schemas.microsoft.com/office/drawing/2014/main" id="{17AD51F0-FB9D-4C8A-9C6F-1A1CC7A2AABF}"/>
              </a:ext>
            </a:extLst>
          </p:cNvPr>
          <p:cNvSpPr>
            <a:spLocks noGrp="1"/>
          </p:cNvSpPr>
          <p:nvPr>
            <p:ph type="body" sz="quarter" idx="12"/>
          </p:nvPr>
        </p:nvSpPr>
        <p:spPr>
          <a:xfrm>
            <a:off x="839787" y="1264137"/>
            <a:ext cx="10512425" cy="1288039"/>
          </a:xfrm>
        </p:spPr>
        <p:txBody>
          <a:bodyPr>
            <a:normAutofit fontScale="92500" lnSpcReduction="10000"/>
          </a:bodyPr>
          <a:lstStyle/>
          <a:p>
            <a:pPr marL="0" indent="0">
              <a:buNone/>
            </a:pPr>
            <a:r>
              <a:rPr lang="en-CA" dirty="0"/>
              <a:t>6.1 Recently Completed:  </a:t>
            </a:r>
          </a:p>
          <a:p>
            <a:pPr marL="0" indent="0">
              <a:buNone/>
            </a:pPr>
            <a:r>
              <a:rPr lang="en-US" dirty="0"/>
              <a:t>“</a:t>
            </a:r>
            <a:r>
              <a:rPr lang="en-US" b="1" dirty="0"/>
              <a:t>Application of Wireless Power Transfer (WPT) in Smart Homes and Buildings</a:t>
            </a:r>
            <a:r>
              <a:rPr lang="en-US" dirty="0"/>
              <a:t>”</a:t>
            </a:r>
          </a:p>
          <a:p>
            <a:pPr marL="0" indent="0">
              <a:buNone/>
            </a:pPr>
            <a:endParaRPr lang="en-US" b="1" dirty="0"/>
          </a:p>
          <a:p>
            <a:pPr marL="0" indent="0">
              <a:buNone/>
            </a:pPr>
            <a:endParaRPr lang="en-CA" dirty="0"/>
          </a:p>
        </p:txBody>
      </p:sp>
      <p:sp>
        <p:nvSpPr>
          <p:cNvPr id="8" name="TextBox 7">
            <a:extLst>
              <a:ext uri="{FF2B5EF4-FFF2-40B4-BE49-F238E27FC236}">
                <a16:creationId xmlns:a16="http://schemas.microsoft.com/office/drawing/2014/main" id="{AA5F0C54-F233-4294-823F-C1D6CAAA5C90}"/>
              </a:ext>
            </a:extLst>
          </p:cNvPr>
          <p:cNvSpPr txBox="1"/>
          <p:nvPr/>
        </p:nvSpPr>
        <p:spPr>
          <a:xfrm>
            <a:off x="839788" y="2521662"/>
            <a:ext cx="10426628" cy="1569660"/>
          </a:xfrm>
          <a:prstGeom prst="rect">
            <a:avLst/>
          </a:prstGeom>
          <a:noFill/>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64646"/>
                </a:solidFill>
                <a:effectLst/>
                <a:uLnTx/>
                <a:uFillTx/>
                <a:latin typeface="Montserrat"/>
                <a:ea typeface="+mn-ea"/>
                <a:cs typeface="+mn-cs"/>
              </a:rPr>
              <a:t>Shanghai Jiao Tong University (Chair)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64646"/>
                </a:solidFill>
                <a:latin typeface="Montserrat"/>
              </a:rPr>
              <a:t>Pr</a:t>
            </a:r>
            <a:r>
              <a:rPr kumimoji="0" lang="en-US" sz="2400" b="1" i="0" u="none" strike="noStrike" kern="1200" cap="none" spc="0" normalizeH="0" baseline="0" noProof="0" dirty="0" err="1">
                <a:ln>
                  <a:noFill/>
                </a:ln>
                <a:solidFill>
                  <a:srgbClr val="464646"/>
                </a:solidFill>
                <a:effectLst/>
                <a:uLnTx/>
                <a:uFillTx/>
                <a:latin typeface="Montserrat"/>
                <a:ea typeface="+mn-ea"/>
                <a:cs typeface="+mn-cs"/>
              </a:rPr>
              <a:t>inceton</a:t>
            </a:r>
            <a:r>
              <a:rPr kumimoji="0" lang="en-US" sz="2400" b="1" i="0" u="none" strike="noStrike" kern="1200" cap="none" spc="0" normalizeH="0" baseline="0" noProof="0" dirty="0">
                <a:ln>
                  <a:noFill/>
                </a:ln>
                <a:solidFill>
                  <a:srgbClr val="464646"/>
                </a:solidFill>
                <a:effectLst/>
                <a:uLnTx/>
                <a:uFillTx/>
                <a:latin typeface="Montserrat"/>
                <a:ea typeface="+mn-ea"/>
                <a:cs typeface="+mn-cs"/>
              </a:rPr>
              <a:t> University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64646"/>
                </a:solidFill>
                <a:effectLst/>
                <a:uLnTx/>
                <a:uFillTx/>
                <a:latin typeface="Montserrat"/>
                <a:ea typeface="+mn-ea"/>
                <a:cs typeface="+mn-cs"/>
              </a:rPr>
              <a:t>AirFuel</a:t>
            </a:r>
            <a:r>
              <a:rPr kumimoji="0" lang="en-US" sz="2400" b="0" i="0" u="none" strike="noStrike" kern="1200" cap="none" spc="0" normalizeH="0" baseline="0" noProof="0" dirty="0">
                <a:ln>
                  <a:noFill/>
                </a:ln>
                <a:solidFill>
                  <a:srgbClr val="464646"/>
                </a:solidFill>
                <a:effectLst/>
                <a:uLnTx/>
                <a:uFillTx/>
                <a:latin typeface="Montserrat"/>
                <a:ea typeface="+mn-ea"/>
                <a:cs typeface="+mn-cs"/>
              </a:rPr>
              <a:t> Alliance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64646"/>
                </a:solidFill>
                <a:effectLst/>
                <a:uLnTx/>
                <a:uFillTx/>
                <a:latin typeface="Montserrat"/>
                <a:ea typeface="+mn-ea"/>
                <a:cs typeface="+mn-cs"/>
              </a:rPr>
              <a:t>Ken Wacks Associates</a:t>
            </a:r>
          </a:p>
        </p:txBody>
      </p:sp>
      <p:pic>
        <p:nvPicPr>
          <p:cNvPr id="5" name="Picture 4">
            <a:extLst>
              <a:ext uri="{FF2B5EF4-FFF2-40B4-BE49-F238E27FC236}">
                <a16:creationId xmlns:a16="http://schemas.microsoft.com/office/drawing/2014/main" id="{743615E4-EFDF-4962-BA3F-8021E58631EC}"/>
              </a:ext>
            </a:extLst>
          </p:cNvPr>
          <p:cNvPicPr>
            <a:picLocks noChangeAspect="1"/>
          </p:cNvPicPr>
          <p:nvPr/>
        </p:nvPicPr>
        <p:blipFill>
          <a:blip r:embed="rId2"/>
          <a:stretch>
            <a:fillRect/>
          </a:stretch>
        </p:blipFill>
        <p:spPr>
          <a:xfrm>
            <a:off x="6601519" y="2409491"/>
            <a:ext cx="2903208" cy="3764806"/>
          </a:xfrm>
          <a:prstGeom prst="rect">
            <a:avLst/>
          </a:prstGeom>
          <a:effectLst>
            <a:glow rad="279400">
              <a:srgbClr val="E83E1D">
                <a:alpha val="26000"/>
              </a:srgbClr>
            </a:glow>
          </a:effectLst>
        </p:spPr>
      </p:pic>
    </p:spTree>
    <p:extLst>
      <p:ext uri="{BB962C8B-B14F-4D97-AF65-F5344CB8AC3E}">
        <p14:creationId xmlns:p14="http://schemas.microsoft.com/office/powerpoint/2010/main" val="2458314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6600" b="1" i="0" u="none" strike="noStrike" kern="1200" cap="none" spc="0" normalizeH="0" baseline="0" noProof="0" dirty="0">
              <a:ln>
                <a:noFill/>
              </a:ln>
              <a:solidFill>
                <a:srgbClr val="464646"/>
              </a:solidFill>
              <a:effectLst/>
              <a:uLnTx/>
              <a:uFillTx/>
              <a:latin typeface="Montserrat"/>
              <a:ea typeface="+mn-ea"/>
              <a:cs typeface="+mn-cs"/>
            </a:endParaRPr>
          </a:p>
        </p:txBody>
      </p:sp>
      <p:sp>
        <p:nvSpPr>
          <p:cNvPr id="11" name="Text Placeholder 12">
            <a:extLst>
              <a:ext uri="{FF2B5EF4-FFF2-40B4-BE49-F238E27FC236}">
                <a16:creationId xmlns:a16="http://schemas.microsoft.com/office/drawing/2014/main" id="{17AD51F0-FB9D-4C8A-9C6F-1A1CC7A2AABF}"/>
              </a:ext>
            </a:extLst>
          </p:cNvPr>
          <p:cNvSpPr>
            <a:spLocks noGrp="1"/>
          </p:cNvSpPr>
          <p:nvPr>
            <p:ph type="body" sz="quarter" idx="12"/>
          </p:nvPr>
        </p:nvSpPr>
        <p:spPr>
          <a:xfrm>
            <a:off x="839787" y="1264137"/>
            <a:ext cx="10512425" cy="1288039"/>
          </a:xfrm>
        </p:spPr>
        <p:txBody>
          <a:bodyPr>
            <a:normAutofit fontScale="92500" lnSpcReduction="10000"/>
          </a:bodyPr>
          <a:lstStyle/>
          <a:p>
            <a:pPr marL="0" indent="0">
              <a:buNone/>
            </a:pPr>
            <a:r>
              <a:rPr lang="en-CA" dirty="0"/>
              <a:t>6.2 In Progress:  </a:t>
            </a:r>
          </a:p>
          <a:p>
            <a:pPr marL="0" indent="0">
              <a:buNone/>
            </a:pPr>
            <a:r>
              <a:rPr lang="en-US" dirty="0"/>
              <a:t>“</a:t>
            </a:r>
            <a:r>
              <a:rPr lang="en-US" b="1" dirty="0"/>
              <a:t>Part 2:  Power over Ethernet (PoE) &amp; Digital Electricity (DE) in Commercial and Multiple Dwelling Residential Buildings</a:t>
            </a:r>
            <a:r>
              <a:rPr lang="en-US" dirty="0"/>
              <a:t>”</a:t>
            </a:r>
          </a:p>
          <a:p>
            <a:pPr marL="0" indent="0">
              <a:buNone/>
            </a:pPr>
            <a:endParaRPr lang="en-US" b="1" dirty="0"/>
          </a:p>
          <a:p>
            <a:pPr marL="0" indent="0">
              <a:buNone/>
            </a:pPr>
            <a:endParaRPr lang="en-CA" dirty="0"/>
          </a:p>
        </p:txBody>
      </p:sp>
      <p:sp>
        <p:nvSpPr>
          <p:cNvPr id="8" name="TextBox 7">
            <a:extLst>
              <a:ext uri="{FF2B5EF4-FFF2-40B4-BE49-F238E27FC236}">
                <a16:creationId xmlns:a16="http://schemas.microsoft.com/office/drawing/2014/main" id="{AA5F0C54-F233-4294-823F-C1D6CAAA5C90}"/>
              </a:ext>
            </a:extLst>
          </p:cNvPr>
          <p:cNvSpPr txBox="1"/>
          <p:nvPr/>
        </p:nvSpPr>
        <p:spPr>
          <a:xfrm>
            <a:off x="839787" y="2521662"/>
            <a:ext cx="10834301" cy="9140964"/>
          </a:xfrm>
          <a:prstGeom prst="rect">
            <a:avLst/>
          </a:prstGeom>
          <a:noFill/>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64646"/>
                </a:solidFill>
                <a:effectLst/>
                <a:uLnTx/>
                <a:uFillTx/>
                <a:latin typeface="Montserrat"/>
                <a:ea typeface="+mn-ea"/>
                <a:cs typeface="+mn-cs"/>
              </a:rPr>
              <a:t>Sinclair Digital Holdings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Axis Lighting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Contemporary Controls Systems,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Ken Wacks Associates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err="1">
                <a:ln>
                  <a:noFill/>
                </a:ln>
                <a:solidFill>
                  <a:srgbClr val="464646"/>
                </a:solidFill>
                <a:effectLst/>
                <a:uLnTx/>
                <a:uFillTx/>
                <a:latin typeface="Montserrat"/>
                <a:ea typeface="+mn-ea"/>
                <a:cs typeface="+mn-cs"/>
              </a:rPr>
              <a:t>LumenCache</a:t>
            </a:r>
            <a:r>
              <a:rPr kumimoji="0" lang="en-CA" sz="2400" b="0" i="0" u="none" strike="noStrike" kern="1200" cap="none" spc="0" normalizeH="0" baseline="0" noProof="0" dirty="0">
                <a:ln>
                  <a:noFill/>
                </a:ln>
                <a:solidFill>
                  <a:srgbClr val="464646"/>
                </a:solidFill>
                <a:effectLst/>
                <a:uLnTx/>
                <a:uFillTx/>
                <a:latin typeface="Montserrat"/>
                <a:ea typeface="+mn-ea"/>
                <a:cs typeface="+mn-cs"/>
              </a:rPr>
              <a:t>,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National Electrical Manufacturers Association (NEMA)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National Research Council Canada (NRC)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400" dirty="0">
              <a:solidFill>
                <a:srgbClr val="464646"/>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400" dirty="0">
              <a:solidFill>
                <a:srgbClr val="464646"/>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400" dirty="0">
              <a:solidFill>
                <a:srgbClr val="464646"/>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400" dirty="0">
              <a:solidFill>
                <a:srgbClr val="464646"/>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400" dirty="0">
              <a:solidFill>
                <a:srgbClr val="464646"/>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400" dirty="0">
              <a:solidFill>
                <a:srgbClr val="464646"/>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400" dirty="0">
              <a:solidFill>
                <a:srgbClr val="464646"/>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400" dirty="0">
              <a:solidFill>
                <a:srgbClr val="464646"/>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Public Services and Procurement 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Renesas Electronics America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err="1">
                <a:ln>
                  <a:noFill/>
                </a:ln>
                <a:solidFill>
                  <a:srgbClr val="464646"/>
                </a:solidFill>
                <a:effectLst/>
                <a:uLnTx/>
                <a:uFillTx/>
                <a:latin typeface="Montserrat"/>
                <a:ea typeface="+mn-ea"/>
                <a:cs typeface="+mn-cs"/>
              </a:rPr>
              <a:t>Somfy</a:t>
            </a:r>
            <a:r>
              <a:rPr kumimoji="0" lang="en-CA" sz="2400" b="0" i="0" u="none" strike="noStrike" kern="1200" cap="none" spc="0" normalizeH="0" baseline="0" noProof="0" dirty="0">
                <a:ln>
                  <a:noFill/>
                </a:ln>
                <a:solidFill>
                  <a:srgbClr val="464646"/>
                </a:solidFill>
                <a:effectLst/>
                <a:uLnTx/>
                <a:uFillTx/>
                <a:latin typeface="Montserrat"/>
                <a:ea typeface="+mn-ea"/>
                <a:cs typeface="+mn-cs"/>
              </a:rPr>
              <a:t> Systems,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Southwire Company, LLC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Telecommunications Industry Association (TIA)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UL 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464646"/>
              </a:solidFill>
              <a:effectLst/>
              <a:uLnTx/>
              <a:uFillTx/>
              <a:latin typeface="Montserrat"/>
              <a:ea typeface="+mn-ea"/>
              <a:cs typeface="+mn-cs"/>
            </a:endParaRPr>
          </a:p>
          <a:p>
            <a:pPr lvl="0"/>
            <a:endParaRPr lang="en-CA" sz="2400" dirty="0">
              <a:solidFill>
                <a:srgbClr val="464646"/>
              </a:solidFill>
              <a:latin typeface="Montserrat"/>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p:txBody>
      </p:sp>
      <p:pic>
        <p:nvPicPr>
          <p:cNvPr id="9" name="Picture 8">
            <a:extLst>
              <a:ext uri="{FF2B5EF4-FFF2-40B4-BE49-F238E27FC236}">
                <a16:creationId xmlns:a16="http://schemas.microsoft.com/office/drawing/2014/main" id="{BDDCDEAA-755B-4A25-812A-D223F7A3EDD2}"/>
              </a:ext>
            </a:extLst>
          </p:cNvPr>
          <p:cNvPicPr>
            <a:picLocks noChangeAspect="1"/>
          </p:cNvPicPr>
          <p:nvPr/>
        </p:nvPicPr>
        <p:blipFill>
          <a:blip r:embed="rId2"/>
          <a:stretch>
            <a:fillRect/>
          </a:stretch>
        </p:blipFill>
        <p:spPr>
          <a:xfrm>
            <a:off x="8836276" y="4906302"/>
            <a:ext cx="1450049" cy="1450049"/>
          </a:xfrm>
          <a:prstGeom prst="rect">
            <a:avLst/>
          </a:prstGeom>
        </p:spPr>
      </p:pic>
    </p:spTree>
    <p:extLst>
      <p:ext uri="{BB962C8B-B14F-4D97-AF65-F5344CB8AC3E}">
        <p14:creationId xmlns:p14="http://schemas.microsoft.com/office/powerpoint/2010/main" val="2970493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sp>
        <p:nvSpPr>
          <p:cNvPr id="12" name="Text Placeholder 12">
            <a:extLst>
              <a:ext uri="{FF2B5EF4-FFF2-40B4-BE49-F238E27FC236}">
                <a16:creationId xmlns:a16="http://schemas.microsoft.com/office/drawing/2014/main" id="{26BF53E5-B88D-473C-920E-E8E885F8CCF4}"/>
              </a:ext>
            </a:extLst>
          </p:cNvPr>
          <p:cNvSpPr>
            <a:spLocks noGrp="1"/>
          </p:cNvSpPr>
          <p:nvPr>
            <p:ph type="body" sz="quarter" idx="12"/>
          </p:nvPr>
        </p:nvSpPr>
        <p:spPr>
          <a:xfrm>
            <a:off x="839788" y="1233488"/>
            <a:ext cx="11189722" cy="3388846"/>
          </a:xfrm>
        </p:spPr>
        <p:txBody>
          <a:bodyPr>
            <a:normAutofit/>
          </a:bodyPr>
          <a:lstStyle/>
          <a:p>
            <a:pPr marL="0" indent="0">
              <a:buNone/>
            </a:pPr>
            <a:r>
              <a:rPr lang="en-US" dirty="0"/>
              <a:t>6.2 In Progress:  </a:t>
            </a:r>
          </a:p>
          <a:p>
            <a:pPr marL="0" indent="0">
              <a:buNone/>
            </a:pPr>
            <a:r>
              <a:rPr lang="en-US" b="1" dirty="0"/>
              <a:t>“Human Centric Lighting: Non-Energy Benefits of Lighting and its Smart Controls”</a:t>
            </a:r>
          </a:p>
          <a:p>
            <a:pPr marL="0" indent="0">
              <a:buNone/>
            </a:pPr>
            <a:endParaRPr lang="en-US" dirty="0"/>
          </a:p>
          <a:p>
            <a:pPr marL="0" indent="0">
              <a:buNone/>
            </a:pPr>
            <a:r>
              <a:rPr lang="en-US" dirty="0"/>
              <a:t> </a:t>
            </a:r>
          </a:p>
        </p:txBody>
      </p:sp>
      <p:sp>
        <p:nvSpPr>
          <p:cNvPr id="8" name="Rectangle 7">
            <a:extLst>
              <a:ext uri="{FF2B5EF4-FFF2-40B4-BE49-F238E27FC236}">
                <a16:creationId xmlns:a16="http://schemas.microsoft.com/office/drawing/2014/main" id="{18DA1BBE-C45E-4664-9DB7-4E6E40437487}"/>
              </a:ext>
            </a:extLst>
          </p:cNvPr>
          <p:cNvSpPr/>
          <p:nvPr/>
        </p:nvSpPr>
        <p:spPr>
          <a:xfrm>
            <a:off x="839788" y="2623690"/>
            <a:ext cx="7322700"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64646"/>
                </a:solidFill>
                <a:effectLst/>
                <a:uLnTx/>
                <a:uFillTx/>
                <a:latin typeface="Montserrat"/>
                <a:ea typeface="+mn-ea"/>
                <a:cs typeface="+mn-cs"/>
              </a:rPr>
              <a:t>Human Centric Lighting Society (Chair)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err="1">
                <a:solidFill>
                  <a:srgbClr val="464646"/>
                </a:solidFill>
                <a:latin typeface="Montserrat"/>
              </a:rPr>
              <a:t>ArcoLogix</a:t>
            </a:r>
            <a:r>
              <a:rPr lang="en-CA" sz="2400" dirty="0">
                <a:solidFill>
                  <a:srgbClr val="464646"/>
                </a:solidFill>
                <a:latin typeface="Montserrat"/>
              </a:rPr>
              <a:t> LLC</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a:solidFill>
                  <a:srgbClr val="464646"/>
                </a:solidFill>
                <a:latin typeface="Montserrat"/>
              </a:rPr>
              <a:t>Ken Wacks Associates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a:solidFill>
                  <a:srgbClr val="464646"/>
                </a:solidFill>
                <a:latin typeface="Montserrat"/>
              </a:rPr>
              <a:t>Legrand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err="1">
                <a:solidFill>
                  <a:srgbClr val="464646"/>
                </a:solidFill>
                <a:latin typeface="Montserrat"/>
              </a:rPr>
              <a:t>Mecho</a:t>
            </a:r>
            <a:endParaRPr lang="en-CA" sz="2400" dirty="0">
              <a:solidFill>
                <a:srgbClr val="464646"/>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a:solidFill>
                  <a:srgbClr val="464646"/>
                </a:solidFill>
                <a:latin typeface="Montserrat"/>
              </a:rPr>
              <a:t>National Electrical Manufacturers Association (NEMA)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err="1">
                <a:solidFill>
                  <a:srgbClr val="464646"/>
                </a:solidFill>
                <a:latin typeface="Montserrat"/>
              </a:rPr>
              <a:t>SnapAV</a:t>
            </a:r>
            <a:endParaRPr lang="en-CA" sz="2400" dirty="0">
              <a:solidFill>
                <a:srgbClr val="464646"/>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err="1">
                <a:solidFill>
                  <a:srgbClr val="464646"/>
                </a:solidFill>
                <a:latin typeface="Montserrat"/>
              </a:rPr>
              <a:t>Syska</a:t>
            </a:r>
            <a:r>
              <a:rPr lang="en-CA" sz="2400" dirty="0">
                <a:solidFill>
                  <a:srgbClr val="464646"/>
                </a:solidFill>
                <a:latin typeface="Montserrat"/>
              </a:rPr>
              <a:t> Hennessy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a:solidFill>
                  <a:srgbClr val="464646"/>
                </a:solidFill>
                <a:latin typeface="Montserrat"/>
              </a:rPr>
              <a:t>UL 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464646"/>
              </a:solidFill>
              <a:effectLst/>
              <a:uLnTx/>
              <a:uFillTx/>
              <a:latin typeface="Montserrat"/>
              <a:ea typeface="+mn-ea"/>
              <a:cs typeface="+mn-cs"/>
            </a:endParaRPr>
          </a:p>
        </p:txBody>
      </p:sp>
      <p:pic>
        <p:nvPicPr>
          <p:cNvPr id="11" name="Picture 10">
            <a:extLst>
              <a:ext uri="{FF2B5EF4-FFF2-40B4-BE49-F238E27FC236}">
                <a16:creationId xmlns:a16="http://schemas.microsoft.com/office/drawing/2014/main" id="{0593DCBB-7AAF-4AB0-B145-1EEA6E725192}"/>
              </a:ext>
            </a:extLst>
          </p:cNvPr>
          <p:cNvPicPr>
            <a:picLocks noChangeAspect="1"/>
          </p:cNvPicPr>
          <p:nvPr/>
        </p:nvPicPr>
        <p:blipFill>
          <a:blip r:embed="rId2"/>
          <a:stretch>
            <a:fillRect/>
          </a:stretch>
        </p:blipFill>
        <p:spPr>
          <a:xfrm>
            <a:off x="8950798" y="3133758"/>
            <a:ext cx="1488576" cy="1488576"/>
          </a:xfrm>
          <a:prstGeom prst="rect">
            <a:avLst/>
          </a:prstGeom>
        </p:spPr>
      </p:pic>
    </p:spTree>
    <p:extLst>
      <p:ext uri="{BB962C8B-B14F-4D97-AF65-F5344CB8AC3E}">
        <p14:creationId xmlns:p14="http://schemas.microsoft.com/office/powerpoint/2010/main" val="720284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sp>
        <p:nvSpPr>
          <p:cNvPr id="13" name="Text Placeholder 9">
            <a:extLst>
              <a:ext uri="{FF2B5EF4-FFF2-40B4-BE49-F238E27FC236}">
                <a16:creationId xmlns:a16="http://schemas.microsoft.com/office/drawing/2014/main" id="{5EBA3C3A-26F7-4697-89FF-46569E674F13}"/>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6.2 In Progress:  </a:t>
            </a:r>
          </a:p>
          <a:p>
            <a:pPr marL="0" indent="0">
              <a:buNone/>
            </a:pPr>
            <a:r>
              <a:rPr lang="en-US" b="1" dirty="0"/>
              <a:t>“Connected Home Cybersecurity Regulations” </a:t>
            </a:r>
          </a:p>
          <a:p>
            <a:endParaRPr lang="en-CA" dirty="0"/>
          </a:p>
        </p:txBody>
      </p:sp>
      <p:sp>
        <p:nvSpPr>
          <p:cNvPr id="14" name="TextBox 13">
            <a:extLst>
              <a:ext uri="{FF2B5EF4-FFF2-40B4-BE49-F238E27FC236}">
                <a16:creationId xmlns:a16="http://schemas.microsoft.com/office/drawing/2014/main" id="{0C0A06F8-8107-4521-8942-951765774CE4}"/>
              </a:ext>
            </a:extLst>
          </p:cNvPr>
          <p:cNvSpPr txBox="1"/>
          <p:nvPr/>
        </p:nvSpPr>
        <p:spPr>
          <a:xfrm>
            <a:off x="885147" y="2777748"/>
            <a:ext cx="12091121" cy="1754326"/>
          </a:xfrm>
          <a:prstGeom prst="rect">
            <a:avLst/>
          </a:prstGeom>
          <a:noFill/>
        </p:spPr>
        <p:txBody>
          <a:bodyPr wrap="square" numCol="2" rtlCol="0">
            <a:spAutoFit/>
          </a:bodyPr>
          <a:lstStyle/>
          <a:p>
            <a:pPr lvl="0">
              <a:defRPr/>
            </a:pPr>
            <a:r>
              <a:rPr lang="en-US" sz="2400" b="1" dirty="0">
                <a:solidFill>
                  <a:srgbClr val="464646"/>
                </a:solidFill>
              </a:rPr>
              <a:t>P.A.ID Strategies </a:t>
            </a:r>
            <a:r>
              <a:rPr kumimoji="0" lang="en-US" sz="2400" b="1" i="0" u="none" strike="noStrike" kern="1200" cap="none" spc="0" normalizeH="0" baseline="0" noProof="0" dirty="0">
                <a:ln>
                  <a:noFill/>
                </a:ln>
                <a:solidFill>
                  <a:srgbClr val="464646"/>
                </a:solidFill>
                <a:effectLst/>
                <a:uLnTx/>
                <a:uFillTx/>
                <a:latin typeface="Montserrat"/>
                <a:ea typeface="+mn-ea"/>
                <a:cs typeface="+mn-cs"/>
              </a:rPr>
              <a:t>(Chair)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64646"/>
              </a:solidFill>
              <a:effectLst/>
              <a:uLnTx/>
              <a:uFillTx/>
              <a:latin typeface="Montserrat"/>
              <a:ea typeface="+mn-ea"/>
              <a:cs typeface="+mn-cs"/>
            </a:endParaRPr>
          </a:p>
        </p:txBody>
      </p:sp>
      <p:pic>
        <p:nvPicPr>
          <p:cNvPr id="16" name="Picture 15">
            <a:extLst>
              <a:ext uri="{FF2B5EF4-FFF2-40B4-BE49-F238E27FC236}">
                <a16:creationId xmlns:a16="http://schemas.microsoft.com/office/drawing/2014/main" id="{9B9D97A8-350D-4EED-BC49-035DF7EF8505}"/>
              </a:ext>
            </a:extLst>
          </p:cNvPr>
          <p:cNvPicPr>
            <a:picLocks noChangeAspect="1"/>
          </p:cNvPicPr>
          <p:nvPr/>
        </p:nvPicPr>
        <p:blipFill>
          <a:blip r:embed="rId2"/>
          <a:stretch>
            <a:fillRect/>
          </a:stretch>
        </p:blipFill>
        <p:spPr>
          <a:xfrm>
            <a:off x="8950798" y="2777748"/>
            <a:ext cx="1488576" cy="1488576"/>
          </a:xfrm>
          <a:prstGeom prst="rect">
            <a:avLst/>
          </a:prstGeom>
        </p:spPr>
      </p:pic>
    </p:spTree>
    <p:extLst>
      <p:ext uri="{BB962C8B-B14F-4D97-AF65-F5344CB8AC3E}">
        <p14:creationId xmlns:p14="http://schemas.microsoft.com/office/powerpoint/2010/main" val="1299466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sp>
        <p:nvSpPr>
          <p:cNvPr id="13" name="Text Placeholder 9">
            <a:extLst>
              <a:ext uri="{FF2B5EF4-FFF2-40B4-BE49-F238E27FC236}">
                <a16:creationId xmlns:a16="http://schemas.microsoft.com/office/drawing/2014/main" id="{5EBA3C3A-26F7-4697-89FF-46569E674F13}"/>
              </a:ext>
            </a:extLst>
          </p:cNvPr>
          <p:cNvSpPr>
            <a:spLocks noGrp="1"/>
          </p:cNvSpPr>
          <p:nvPr>
            <p:ph type="body" sz="quarter" idx="12"/>
          </p:nvPr>
        </p:nvSpPr>
        <p:spPr>
          <a:xfrm>
            <a:off x="839788" y="1233488"/>
            <a:ext cx="10512425" cy="1339060"/>
          </a:xfrm>
        </p:spPr>
        <p:txBody>
          <a:bodyPr>
            <a:normAutofit lnSpcReduction="10000"/>
          </a:bodyPr>
          <a:lstStyle/>
          <a:p>
            <a:pPr marL="0" indent="0">
              <a:buNone/>
            </a:pPr>
            <a:r>
              <a:rPr lang="en-US" dirty="0"/>
              <a:t>6.2 In Progress:  </a:t>
            </a:r>
          </a:p>
          <a:p>
            <a:pPr marL="0" indent="0">
              <a:buNone/>
            </a:pPr>
            <a:r>
              <a:rPr lang="en-US" b="1" dirty="0"/>
              <a:t>“Part 2:  The Evolution of Integrating </a:t>
            </a:r>
            <a:r>
              <a:rPr lang="en-US" b="1" dirty="0" err="1"/>
              <a:t>LiFi</a:t>
            </a:r>
            <a:r>
              <a:rPr lang="en-US" b="1" dirty="0"/>
              <a:t> Technology into Smart Lighting and Control Systems for the  Intelligent Building” </a:t>
            </a:r>
          </a:p>
          <a:p>
            <a:endParaRPr lang="en-CA" dirty="0"/>
          </a:p>
        </p:txBody>
      </p:sp>
      <p:pic>
        <p:nvPicPr>
          <p:cNvPr id="16" name="Picture 15">
            <a:extLst>
              <a:ext uri="{FF2B5EF4-FFF2-40B4-BE49-F238E27FC236}">
                <a16:creationId xmlns:a16="http://schemas.microsoft.com/office/drawing/2014/main" id="{9B9D97A8-350D-4EED-BC49-035DF7EF8505}"/>
              </a:ext>
            </a:extLst>
          </p:cNvPr>
          <p:cNvPicPr>
            <a:picLocks noChangeAspect="1"/>
          </p:cNvPicPr>
          <p:nvPr/>
        </p:nvPicPr>
        <p:blipFill>
          <a:blip r:embed="rId2"/>
          <a:stretch>
            <a:fillRect/>
          </a:stretch>
        </p:blipFill>
        <p:spPr>
          <a:xfrm>
            <a:off x="8950798" y="2777748"/>
            <a:ext cx="1488576" cy="1488576"/>
          </a:xfrm>
          <a:prstGeom prst="rect">
            <a:avLst/>
          </a:prstGeom>
        </p:spPr>
      </p:pic>
      <p:sp>
        <p:nvSpPr>
          <p:cNvPr id="2" name="TextBox 1">
            <a:extLst>
              <a:ext uri="{FF2B5EF4-FFF2-40B4-BE49-F238E27FC236}">
                <a16:creationId xmlns:a16="http://schemas.microsoft.com/office/drawing/2014/main" id="{50EA36A1-CFCB-47DD-AD3A-AC96B56558DB}"/>
              </a:ext>
            </a:extLst>
          </p:cNvPr>
          <p:cNvSpPr txBox="1"/>
          <p:nvPr/>
        </p:nvSpPr>
        <p:spPr>
          <a:xfrm>
            <a:off x="833388" y="2777748"/>
            <a:ext cx="12035324" cy="3046988"/>
          </a:xfrm>
          <a:prstGeom prst="rect">
            <a:avLst/>
          </a:prstGeom>
          <a:noFill/>
        </p:spPr>
        <p:txBody>
          <a:bodyPr wrap="square" numCol="2" rtlCol="0">
            <a:spAutoFit/>
          </a:bodyPr>
          <a:lstStyle/>
          <a:p>
            <a:pPr lvl="0"/>
            <a:r>
              <a:rPr lang="en-US" sz="2400" b="1" dirty="0">
                <a:solidFill>
                  <a:srgbClr val="464646"/>
                </a:solidFill>
              </a:rPr>
              <a:t>Wharton County Junior College (Chair)</a:t>
            </a:r>
          </a:p>
          <a:p>
            <a:pPr lvl="0"/>
            <a:r>
              <a:rPr lang="en-US" sz="2400" dirty="0">
                <a:solidFill>
                  <a:srgbClr val="464646"/>
                </a:solidFill>
              </a:rPr>
              <a:t>Acuity Brands, Inc.</a:t>
            </a:r>
          </a:p>
          <a:p>
            <a:pPr lvl="0"/>
            <a:r>
              <a:rPr lang="en-US" sz="2400" dirty="0" err="1">
                <a:solidFill>
                  <a:srgbClr val="464646"/>
                </a:solidFill>
              </a:rPr>
              <a:t>ArcoLogix</a:t>
            </a:r>
            <a:r>
              <a:rPr lang="en-US" sz="2400" dirty="0">
                <a:solidFill>
                  <a:srgbClr val="464646"/>
                </a:solidFill>
              </a:rPr>
              <a:t> LLC</a:t>
            </a:r>
          </a:p>
          <a:p>
            <a:pPr lvl="0"/>
            <a:r>
              <a:rPr lang="en-US" sz="2400" dirty="0" err="1">
                <a:solidFill>
                  <a:srgbClr val="464646"/>
                </a:solidFill>
              </a:rPr>
              <a:t>SnapAV</a:t>
            </a:r>
            <a:endParaRPr lang="en-US" sz="2400" dirty="0">
              <a:solidFill>
                <a:srgbClr val="464646"/>
              </a:solidFill>
            </a:endParaRPr>
          </a:p>
          <a:p>
            <a:pPr lvl="0"/>
            <a:r>
              <a:rPr lang="en-US" sz="2400" dirty="0">
                <a:solidFill>
                  <a:srgbClr val="464646"/>
                </a:solidFill>
              </a:rPr>
              <a:t>Ken Wacks Associates</a:t>
            </a:r>
          </a:p>
          <a:p>
            <a:pPr lvl="0"/>
            <a:r>
              <a:rPr lang="en-US" sz="2400" dirty="0">
                <a:solidFill>
                  <a:srgbClr val="464646"/>
                </a:solidFill>
              </a:rPr>
              <a:t>National Electrical Manufacturers Association (NEMA)</a:t>
            </a:r>
          </a:p>
          <a:p>
            <a:pPr lvl="0"/>
            <a:r>
              <a:rPr lang="en-US" sz="2400" dirty="0">
                <a:solidFill>
                  <a:srgbClr val="464646"/>
                </a:solidFill>
              </a:rPr>
              <a:t>Telecommunications Industry Association (TIA)</a:t>
            </a:r>
          </a:p>
          <a:p>
            <a:pPr lvl="0"/>
            <a:endParaRPr lang="en-CA" sz="2400" dirty="0">
              <a:solidFill>
                <a:srgbClr val="464646"/>
              </a:solidFill>
              <a:latin typeface="Montserrat"/>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p:txBody>
      </p:sp>
    </p:spTree>
    <p:extLst>
      <p:ext uri="{BB962C8B-B14F-4D97-AF65-F5344CB8AC3E}">
        <p14:creationId xmlns:p14="http://schemas.microsoft.com/office/powerpoint/2010/main" val="592978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340459" y="2468271"/>
            <a:ext cx="9029700" cy="646331"/>
          </a:xfrm>
          <a:prstGeom prst="rect">
            <a:avLst/>
          </a:prstGeom>
        </p:spPr>
        <p:txBody>
          <a:bodyPr wrap="square">
            <a:spAutoFit/>
          </a:bodyPr>
          <a:lstStyle/>
          <a:p>
            <a:pPr marL="457200" marR="0" lvl="0" indent="-228600" algn="l" defTabSz="914400" rtl="0" eaLnBrk="1" fontAlgn="auto" latinLnBrk="0" hangingPunct="1">
              <a:lnSpc>
                <a:spcPct val="100000"/>
              </a:lnSpc>
              <a:spcBef>
                <a:spcPts val="0"/>
              </a:spcBef>
              <a:spcAft>
                <a:spcPts val="0"/>
              </a:spcAft>
              <a:buClrTx/>
              <a:buSzTx/>
              <a:buFontTx/>
              <a:buNone/>
              <a:tabLst>
                <a:tab pos="514350" algn="l"/>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All proposals and previously completed CHC White Papers can be downloaded at: </a:t>
            </a:r>
            <a:endParaRPr kumimoji="0" lang="en-CA" sz="2400" b="0" i="0" u="none" strike="noStrike" kern="1200" cap="none" spc="0" normalizeH="0" baseline="0" noProof="0" dirty="0">
              <a:ln>
                <a:noFill/>
              </a:ln>
              <a:solidFill>
                <a:srgbClr val="E83E1D"/>
              </a:solidFill>
              <a:effectLst/>
              <a:uLnTx/>
              <a:uFillTx/>
              <a:latin typeface="Arial" panose="020B0604020202020204" pitchFamily="34" charset="0"/>
              <a:ea typeface="Times New Roman" panose="02020603050405020304" pitchFamily="18" charset="0"/>
              <a:cs typeface="+mn-cs"/>
            </a:endParaRPr>
          </a:p>
          <a:p>
            <a:pPr marL="457200" marR="0" lvl="0" indent="-228600" algn="l" defTabSz="914400" rtl="0" eaLnBrk="1" fontAlgn="auto" latinLnBrk="0" hangingPunct="1">
              <a:lnSpc>
                <a:spcPct val="100000"/>
              </a:lnSpc>
              <a:spcBef>
                <a:spcPts val="0"/>
              </a:spcBef>
              <a:spcAft>
                <a:spcPts val="0"/>
              </a:spcAft>
              <a:buClrTx/>
              <a:buSzTx/>
              <a:buFontTx/>
              <a:buNone/>
              <a:tabLst>
                <a:tab pos="514350" algn="l"/>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1800" b="0" i="0"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mn-cs"/>
                <a:hlinkClick r:id="rId2"/>
              </a:rPr>
              <a:t>www.caba.org/whitepapers</a:t>
            </a:r>
            <a:endParaRPr kumimoji="0" lang="en-CA" sz="2400" b="0" i="0" u="none" strike="noStrike" kern="1200" cap="none" spc="0" normalizeH="0" baseline="0" noProof="0" dirty="0">
              <a:ln>
                <a:noFill/>
              </a:ln>
              <a:solidFill>
                <a:srgbClr val="E83E1D"/>
              </a:solidFill>
              <a:effectLst/>
              <a:uLnTx/>
              <a:uFillTx/>
              <a:latin typeface="Arial" panose="020B0604020202020204" pitchFamily="34" charset="0"/>
              <a:ea typeface="Times New Roman" panose="02020603050405020304" pitchFamily="18" charset="0"/>
              <a:cs typeface="+mn-cs"/>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315" y="3845507"/>
            <a:ext cx="4286250" cy="133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pic>
        <p:nvPicPr>
          <p:cNvPr id="7"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9137AAE6-2CDA-44CD-95E8-05B73E341D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336351" y="3669551"/>
            <a:ext cx="1876937" cy="1685413"/>
          </a:xfrm>
          <a:prstGeom prst="rect">
            <a:avLst/>
          </a:prstGeom>
        </p:spPr>
      </p:pic>
    </p:spTree>
    <p:extLst>
      <p:ext uri="{BB962C8B-B14F-4D97-AF65-F5344CB8AC3E}">
        <p14:creationId xmlns:p14="http://schemas.microsoft.com/office/powerpoint/2010/main" val="3828261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7.  New Business</a:t>
            </a:r>
            <a:br>
              <a:rPr lang="en-US" dirty="0"/>
            </a:br>
            <a:r>
              <a:rPr lang="en-US" dirty="0"/>
              <a:t>Byron BeMiller (</a:t>
            </a:r>
            <a:r>
              <a:rPr lang="en-US" dirty="0" err="1"/>
              <a:t>Semtech</a:t>
            </a:r>
            <a:r>
              <a:rPr lang="en-US" dirty="0"/>
              <a:t> Corporation)</a:t>
            </a:r>
            <a:endParaRPr lang="en-US" sz="2800" dirty="0"/>
          </a:p>
        </p:txBody>
      </p:sp>
      <p:sp>
        <p:nvSpPr>
          <p:cNvPr id="3" name="Text Placeholder 2">
            <a:extLst>
              <a:ext uri="{FF2B5EF4-FFF2-40B4-BE49-F238E27FC236}">
                <a16:creationId xmlns:a16="http://schemas.microsoft.com/office/drawing/2014/main" id="{49BBA79F-5F7E-4DC1-BE4A-E43D184D8E06}"/>
              </a:ext>
            </a:extLst>
          </p:cNvPr>
          <p:cNvSpPr>
            <a:spLocks noGrp="1"/>
          </p:cNvSpPr>
          <p:nvPr>
            <p:ph type="body" sz="quarter" idx="12"/>
          </p:nvPr>
        </p:nvSpPr>
        <p:spPr/>
        <p:txBody>
          <a:bodyPr/>
          <a:lstStyle/>
          <a:p>
            <a:pPr marL="0" indent="0">
              <a:buNone/>
            </a:pPr>
            <a:r>
              <a:rPr lang="en-US" dirty="0"/>
              <a:t>7.1  Other new CHC business? </a:t>
            </a:r>
          </a:p>
          <a:p>
            <a:endParaRPr lang="en-CA" dirty="0"/>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38</a:t>
            </a:fld>
            <a:endParaRPr lang="en-US"/>
          </a:p>
        </p:txBody>
      </p:sp>
      <p:pic>
        <p:nvPicPr>
          <p:cNvPr id="7" name="Picture 2" descr="Image result for new business">
            <a:extLst>
              <a:ext uri="{FF2B5EF4-FFF2-40B4-BE49-F238E27FC236}">
                <a16:creationId xmlns:a16="http://schemas.microsoft.com/office/drawing/2014/main" id="{74250A0E-168D-406B-B86D-D4B7B22AB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138" y="2123055"/>
            <a:ext cx="5334000" cy="3714750"/>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35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7.  New Business</a:t>
            </a:r>
            <a:br>
              <a:rPr lang="en-US" dirty="0"/>
            </a:br>
            <a:r>
              <a:rPr lang="en-US" dirty="0"/>
              <a:t>Greg Walker (CABA)</a:t>
            </a:r>
            <a:endParaRPr lang="en-US" sz="2800" dirty="0"/>
          </a:p>
        </p:txBody>
      </p:sp>
      <p:sp>
        <p:nvSpPr>
          <p:cNvPr id="3" name="Text Placeholder 2">
            <a:extLst>
              <a:ext uri="{FF2B5EF4-FFF2-40B4-BE49-F238E27FC236}">
                <a16:creationId xmlns:a16="http://schemas.microsoft.com/office/drawing/2014/main" id="{49BBA79F-5F7E-4DC1-BE4A-E43D184D8E06}"/>
              </a:ext>
            </a:extLst>
          </p:cNvPr>
          <p:cNvSpPr>
            <a:spLocks noGrp="1"/>
          </p:cNvSpPr>
          <p:nvPr>
            <p:ph type="body" sz="quarter" idx="12"/>
          </p:nvPr>
        </p:nvSpPr>
        <p:spPr/>
        <p:txBody>
          <a:bodyPr>
            <a:normAutofit fontScale="92500"/>
          </a:bodyPr>
          <a:lstStyle/>
          <a:p>
            <a:pPr marL="0" indent="0">
              <a:buNone/>
            </a:pPr>
            <a:r>
              <a:rPr lang="en-US" dirty="0"/>
              <a:t>7.2 McKechnie Family LIFE Home – University of Illinois Urbana-Champaign</a:t>
            </a:r>
          </a:p>
          <a:p>
            <a:endParaRPr lang="en-CA" dirty="0"/>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39</a:t>
            </a:fld>
            <a:endParaRPr lang="en-US"/>
          </a:p>
        </p:txBody>
      </p:sp>
      <p:sp>
        <p:nvSpPr>
          <p:cNvPr id="4" name="TextBox 3">
            <a:extLst>
              <a:ext uri="{FF2B5EF4-FFF2-40B4-BE49-F238E27FC236}">
                <a16:creationId xmlns:a16="http://schemas.microsoft.com/office/drawing/2014/main" id="{0785AE38-4E39-4916-863B-7CF0F8D4D7F0}"/>
              </a:ext>
            </a:extLst>
          </p:cNvPr>
          <p:cNvSpPr txBox="1"/>
          <p:nvPr/>
        </p:nvSpPr>
        <p:spPr>
          <a:xfrm>
            <a:off x="795590" y="4937774"/>
            <a:ext cx="530041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Director</a:t>
            </a:r>
            <a:r>
              <a:rPr kumimoji="0" lang="en-US" sz="1800" b="0" i="0" u="none" strike="noStrike" kern="1200" cap="none" spc="0" normalizeH="0" baseline="0" noProof="0" dirty="0">
                <a:ln>
                  <a:noFill/>
                </a:ln>
                <a:solidFill>
                  <a:prstClr val="black"/>
                </a:solidFill>
                <a:effectLst/>
                <a:uLnTx/>
                <a:uFillTx/>
                <a:latin typeface="Calibri"/>
                <a:ea typeface="+mn-ea"/>
                <a:cs typeface="+mn-cs"/>
              </a:rPr>
              <a:t>: Wendy A. Rogers, Ph.D.</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Assistant Director of Research</a:t>
            </a:r>
            <a:r>
              <a:rPr kumimoji="0" lang="en-US" sz="1800" b="0" i="0" u="none" strike="noStrike" kern="1200" cap="none" spc="0" normalizeH="0" baseline="0" noProof="0" dirty="0">
                <a:ln>
                  <a:noFill/>
                </a:ln>
                <a:solidFill>
                  <a:prstClr val="black"/>
                </a:solidFill>
                <a:effectLst/>
                <a:uLnTx/>
                <a:uFillTx/>
                <a:latin typeface="Calibri"/>
                <a:ea typeface="+mn-ea"/>
                <a:cs typeface="+mn-cs"/>
              </a:rPr>
              <a:t>: Harshal Mahajan, Ph.D.</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Operations</a:t>
            </a:r>
            <a:r>
              <a:rPr kumimoji="0" lang="en-US" sz="1800" b="0" i="0" u="none" strike="noStrike" kern="1200" cap="none" spc="0" normalizeH="0" baseline="0" noProof="0" dirty="0">
                <a:ln>
                  <a:noFill/>
                </a:ln>
                <a:solidFill>
                  <a:prstClr val="black"/>
                </a:solidFill>
                <a:effectLst/>
                <a:uLnTx/>
                <a:uFillTx/>
                <a:latin typeface="Calibri"/>
                <a:ea typeface="+mn-ea"/>
                <a:cs typeface="+mn-cs"/>
              </a:rPr>
              <a:t>: Brian Pastor, M.S.</a:t>
            </a:r>
          </a:p>
        </p:txBody>
      </p:sp>
      <p:pic>
        <p:nvPicPr>
          <p:cNvPr id="5" name="Picture 4">
            <a:extLst>
              <a:ext uri="{FF2B5EF4-FFF2-40B4-BE49-F238E27FC236}">
                <a16:creationId xmlns:a16="http://schemas.microsoft.com/office/drawing/2014/main" id="{FA757915-7E8F-4355-9788-BFDD3176B5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0007" y="1821242"/>
            <a:ext cx="5071027" cy="3803270"/>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F6B0E6F0-2527-4811-BA1E-E5866664CA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985" y="2087692"/>
            <a:ext cx="4445000" cy="2438400"/>
          </a:xfrm>
          <a:prstGeom prst="rect">
            <a:avLst/>
          </a:prstGeom>
        </p:spPr>
      </p:pic>
    </p:spTree>
    <p:extLst>
      <p:ext uri="{BB962C8B-B14F-4D97-AF65-F5344CB8AC3E}">
        <p14:creationId xmlns:p14="http://schemas.microsoft.com/office/powerpoint/2010/main" val="2272267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73D62-B205-44A7-9744-7C1270080ACD}"/>
              </a:ext>
            </a:extLst>
          </p:cNvPr>
          <p:cNvSpPr>
            <a:spLocks noGrp="1"/>
          </p:cNvSpPr>
          <p:nvPr>
            <p:ph type="title"/>
          </p:nvPr>
        </p:nvSpPr>
        <p:spPr>
          <a:xfrm>
            <a:off x="839788" y="29565"/>
            <a:ext cx="9421537" cy="447675"/>
          </a:xfrm>
        </p:spPr>
        <p:txBody>
          <a:bodyPr/>
          <a:lstStyle/>
          <a:p>
            <a:r>
              <a:rPr lang="en-US" b="1" dirty="0"/>
              <a:t>2.  Speaker Introduction </a:t>
            </a:r>
            <a:br>
              <a:rPr lang="en-US" dirty="0"/>
            </a:br>
            <a:r>
              <a:rPr lang="en-US" dirty="0"/>
              <a:t>Jim Hunter (Delos Living LLC) </a:t>
            </a:r>
            <a:endParaRPr lang="en-CA" dirty="0"/>
          </a:p>
        </p:txBody>
      </p:sp>
      <p:sp>
        <p:nvSpPr>
          <p:cNvPr id="4" name="Text Placeholder 3">
            <a:extLst>
              <a:ext uri="{FF2B5EF4-FFF2-40B4-BE49-F238E27FC236}">
                <a16:creationId xmlns:a16="http://schemas.microsoft.com/office/drawing/2014/main" id="{4CAEC7C7-B83D-4114-BEC9-5F9887C7005A}"/>
              </a:ext>
            </a:extLst>
          </p:cNvPr>
          <p:cNvSpPr>
            <a:spLocks noGrp="1"/>
          </p:cNvSpPr>
          <p:nvPr>
            <p:ph type="body" sz="quarter" idx="12"/>
          </p:nvPr>
        </p:nvSpPr>
        <p:spPr>
          <a:xfrm>
            <a:off x="839788" y="1233488"/>
            <a:ext cx="11149012" cy="512762"/>
          </a:xfrm>
        </p:spPr>
        <p:txBody>
          <a:bodyPr>
            <a:normAutofit/>
          </a:bodyPr>
          <a:lstStyle/>
          <a:p>
            <a:pPr marL="0" indent="0">
              <a:buNone/>
            </a:pPr>
            <a:r>
              <a:rPr lang="en-US" dirty="0"/>
              <a:t>Ajit Pardasani (National Research Council)</a:t>
            </a:r>
            <a:endParaRPr lang="en-CA" dirty="0"/>
          </a:p>
        </p:txBody>
      </p:sp>
      <p:sp>
        <p:nvSpPr>
          <p:cNvPr id="5" name="Slide Number Placeholder 4">
            <a:extLst>
              <a:ext uri="{FF2B5EF4-FFF2-40B4-BE49-F238E27FC236}">
                <a16:creationId xmlns:a16="http://schemas.microsoft.com/office/drawing/2014/main" id="{D719260A-3E25-40A0-9CF8-3C7EE5EE4668}"/>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pic>
        <p:nvPicPr>
          <p:cNvPr id="1027" name="Picture 3">
            <a:extLst>
              <a:ext uri="{FF2B5EF4-FFF2-40B4-BE49-F238E27FC236}">
                <a16:creationId xmlns:a16="http://schemas.microsoft.com/office/drawing/2014/main" id="{EBA419AD-72D2-4193-BC54-A4872CE2A36F}"/>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833388" y="1898883"/>
            <a:ext cx="2698377" cy="362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87025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8F1EF7-B6E7-C648-ADA5-5165827DCFCC}"/>
              </a:ext>
            </a:extLst>
          </p:cNvPr>
          <p:cNvSpPr>
            <a:spLocks noGrp="1"/>
          </p:cNvSpPr>
          <p:nvPr>
            <p:ph type="ctrTitle"/>
          </p:nvPr>
        </p:nvSpPr>
        <p:spPr>
          <a:xfrm>
            <a:off x="6589328" y="289106"/>
            <a:ext cx="4887685" cy="569143"/>
          </a:xfrm>
        </p:spPr>
        <p:txBody>
          <a:bodyPr vert="horz" lIns="91440" tIns="45720" rIns="91440" bIns="45720" rtlCol="0" anchor="b">
            <a:normAutofit/>
          </a:bodyPr>
          <a:lstStyle/>
          <a:p>
            <a:pPr algn="l"/>
            <a:r>
              <a:rPr lang="en-US" sz="2800" dirty="0"/>
              <a:t>McKechnie Family LIFE Home</a:t>
            </a:r>
          </a:p>
        </p:txBody>
      </p:sp>
      <p:cxnSp>
        <p:nvCxnSpPr>
          <p:cNvPr id="12" name="Straight Connector 11">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11EF9D5-57AA-ED4C-9E67-CC27EA9424D8}"/>
              </a:ext>
            </a:extLst>
          </p:cNvPr>
          <p:cNvSpPr>
            <a:spLocks noGrp="1"/>
          </p:cNvSpPr>
          <p:nvPr>
            <p:ph type="subTitle" idx="1"/>
          </p:nvPr>
        </p:nvSpPr>
        <p:spPr>
          <a:xfrm>
            <a:off x="6589328" y="1354614"/>
            <a:ext cx="4887685" cy="5151573"/>
          </a:xfrm>
        </p:spPr>
        <p:txBody>
          <a:bodyPr vert="horz" lIns="91440" tIns="45720" rIns="91440" bIns="45720" rtlCol="0" anchor="t">
            <a:normAutofit lnSpcReduction="10000"/>
          </a:bodyPr>
          <a:lstStyle/>
          <a:p>
            <a:pPr algn="l"/>
            <a:r>
              <a:rPr lang="en-US" sz="1900" i="1" u="sng" dirty="0"/>
              <a:t>Living in Interactive Future Environments</a:t>
            </a:r>
          </a:p>
          <a:p>
            <a:pPr algn="l"/>
            <a:endParaRPr lang="en-US" sz="1900" dirty="0"/>
          </a:p>
          <a:p>
            <a:pPr algn="l">
              <a:lnSpc>
                <a:spcPct val="110000"/>
              </a:lnSpc>
            </a:pPr>
            <a:r>
              <a:rPr lang="en-US" sz="1900" dirty="0"/>
              <a:t>Newly-Completed Cutting Edge Research Space on the University of Illinois Campus </a:t>
            </a:r>
          </a:p>
          <a:p>
            <a:pPr algn="l">
              <a:lnSpc>
                <a:spcPct val="150000"/>
              </a:lnSpc>
            </a:pPr>
            <a:r>
              <a:rPr lang="en-US" sz="1900" dirty="0"/>
              <a:t>Multi-Purpose Research and Community Space</a:t>
            </a:r>
          </a:p>
          <a:p>
            <a:pPr algn="l">
              <a:lnSpc>
                <a:spcPct val="150000"/>
              </a:lnSpc>
            </a:pPr>
            <a:r>
              <a:rPr lang="en-US" sz="1900" dirty="0"/>
              <a:t>Research on topics for the complete life-span </a:t>
            </a:r>
          </a:p>
          <a:p>
            <a:pPr algn="l">
              <a:lnSpc>
                <a:spcPct val="150000"/>
              </a:lnSpc>
            </a:pPr>
            <a:r>
              <a:rPr lang="en-US" sz="1900" dirty="0"/>
              <a:t>Event and Community Space </a:t>
            </a:r>
          </a:p>
          <a:p>
            <a:pPr algn="l">
              <a:lnSpc>
                <a:spcPct val="100000"/>
              </a:lnSpc>
            </a:pPr>
            <a:r>
              <a:rPr lang="en-US" sz="1900" dirty="0"/>
              <a:t>Development space for next generation technologies </a:t>
            </a:r>
          </a:p>
          <a:p>
            <a:pPr algn="l">
              <a:lnSpc>
                <a:spcPct val="150000"/>
              </a:lnSpc>
            </a:pPr>
            <a:r>
              <a:rPr lang="en-US" sz="1900" dirty="0"/>
              <a:t>Research space for beta testing technologies </a:t>
            </a:r>
          </a:p>
          <a:p>
            <a:pPr algn="l">
              <a:lnSpc>
                <a:spcPct val="100000"/>
              </a:lnSpc>
            </a:pPr>
            <a:r>
              <a:rPr lang="en-US" sz="1900" dirty="0"/>
              <a:t>Includes outdoor spaces, allowing research to extend beyond the four walls </a:t>
            </a:r>
          </a:p>
          <a:p>
            <a:pPr algn="l">
              <a:lnSpc>
                <a:spcPct val="100000"/>
              </a:lnSpc>
            </a:pPr>
            <a:endParaRPr lang="en-US" sz="1900" dirty="0"/>
          </a:p>
          <a:p>
            <a:pPr algn="l">
              <a:lnSpc>
                <a:spcPct val="100000"/>
              </a:lnSpc>
            </a:pPr>
            <a:endParaRPr lang="en-US" sz="1900" dirty="0"/>
          </a:p>
        </p:txBody>
      </p:sp>
      <p:pic>
        <p:nvPicPr>
          <p:cNvPr id="6" name="Picture 5" descr="Diagram&#10;&#10;Description automatically generated">
            <a:extLst>
              <a:ext uri="{FF2B5EF4-FFF2-40B4-BE49-F238E27FC236}">
                <a16:creationId xmlns:a16="http://schemas.microsoft.com/office/drawing/2014/main" id="{DEEF8FCC-8154-194F-8D35-A0B4B02DAB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275294" cy="6858000"/>
          </a:xfrm>
          <a:prstGeom prst="rect">
            <a:avLst/>
          </a:prstGeom>
        </p:spPr>
      </p:pic>
      <p:sp>
        <p:nvSpPr>
          <p:cNvPr id="7" name="Title 1">
            <a:extLst>
              <a:ext uri="{FF2B5EF4-FFF2-40B4-BE49-F238E27FC236}">
                <a16:creationId xmlns:a16="http://schemas.microsoft.com/office/drawing/2014/main" id="{97DE5C39-8701-8543-A8C6-4625D0ACD8A9}"/>
              </a:ext>
            </a:extLst>
          </p:cNvPr>
          <p:cNvSpPr txBox="1">
            <a:spLocks/>
          </p:cNvSpPr>
          <p:nvPr/>
        </p:nvSpPr>
        <p:spPr>
          <a:xfrm>
            <a:off x="6589328" y="609566"/>
            <a:ext cx="4887685" cy="4245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405798291"/>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1193" y="3201641"/>
            <a:ext cx="9332006" cy="3154710"/>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a:t>
            </a:r>
          </a:p>
          <a:p>
            <a:pPr algn="ctr"/>
            <a:r>
              <a:rPr lang="en-US" altLang="en-US" sz="2400" b="1" dirty="0">
                <a:latin typeface="Calibri" pitchFamily="34" charset="0"/>
                <a:hlinkClick r:id="rId2"/>
              </a:rPr>
              <a:t>www.caba.org/chc</a:t>
            </a: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6873240" cy="447675"/>
          </a:xfrm>
        </p:spPr>
        <p:txBody>
          <a:bodyPr/>
          <a:lstStyle/>
          <a:p>
            <a:r>
              <a:rPr lang="en-US" b="1" dirty="0"/>
              <a:t>8.  Adjournment</a:t>
            </a:r>
            <a:br>
              <a:rPr lang="en-US" dirty="0"/>
            </a:br>
            <a:r>
              <a:rPr lang="en-US" sz="2800" dirty="0"/>
              <a:t>Roy Perry (Alarm.com)</a:t>
            </a: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4283624" y="4939885"/>
            <a:ext cx="3624752" cy="86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8B41472F-A3EE-41D7-AE08-1F4E3C792660}"/>
              </a:ext>
            </a:extLst>
          </p:cNvPr>
          <p:cNvSpPr>
            <a:spLocks noGrp="1"/>
          </p:cNvSpPr>
          <p:nvPr>
            <p:ph type="sldNum" sz="quarter" idx="11"/>
          </p:nvPr>
        </p:nvSpPr>
        <p:spPr/>
        <p:txBody>
          <a:bodyPr/>
          <a:lstStyle/>
          <a:p>
            <a:fld id="{4658F449-AC56-C64A-8488-86A10DE691DA}" type="slidenum">
              <a:rPr lang="en-US" smtClean="0"/>
              <a:pPr/>
              <a:t>41</a:t>
            </a:fld>
            <a:endParaRPr lang="en-US"/>
          </a:p>
        </p:txBody>
      </p:sp>
      <p:sp>
        <p:nvSpPr>
          <p:cNvPr id="8" name="Rectangle 7">
            <a:extLst>
              <a:ext uri="{FF2B5EF4-FFF2-40B4-BE49-F238E27FC236}">
                <a16:creationId xmlns:a16="http://schemas.microsoft.com/office/drawing/2014/main" id="{994CAA25-984D-4484-838B-9B092E7155F2}"/>
              </a:ext>
            </a:extLst>
          </p:cNvPr>
          <p:cNvSpPr/>
          <p:nvPr/>
        </p:nvSpPr>
        <p:spPr>
          <a:xfrm>
            <a:off x="3465773" y="2032984"/>
            <a:ext cx="4600042" cy="492443"/>
          </a:xfrm>
          <a:prstGeom prst="rect">
            <a:avLst/>
          </a:prstGeom>
          <a:solidFill>
            <a:schemeClr val="accent5"/>
          </a:solidFill>
          <a:ln w="47625">
            <a:solidFill>
              <a:schemeClr val="tx2"/>
            </a:solidFill>
          </a:ln>
        </p:spPr>
        <p:txBody>
          <a:bodyPr wrap="none">
            <a:spAutoFit/>
          </a:bodyPr>
          <a:lstStyle/>
          <a:p>
            <a:pPr lvl="0"/>
            <a:r>
              <a:rPr lang="en-US" sz="2500" b="1" dirty="0">
                <a:solidFill>
                  <a:srgbClr val="E83E1D"/>
                </a:solidFill>
              </a:rPr>
              <a:t>Next CHC Meeting: </a:t>
            </a:r>
            <a:r>
              <a:rPr lang="en-US" sz="2600" b="1" dirty="0">
                <a:solidFill>
                  <a:schemeClr val="tx2"/>
                </a:solidFill>
              </a:rPr>
              <a:t>January 2021</a:t>
            </a:r>
          </a:p>
        </p:txBody>
      </p:sp>
    </p:spTree>
    <p:extLst>
      <p:ext uri="{BB962C8B-B14F-4D97-AF65-F5344CB8AC3E}">
        <p14:creationId xmlns:p14="http://schemas.microsoft.com/office/powerpoint/2010/main" val="2932444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7267" y="2130426"/>
            <a:ext cx="9935480" cy="1470025"/>
          </a:xfrm>
        </p:spPr>
        <p:txBody>
          <a:bodyPr>
            <a:normAutofit/>
          </a:bodyPr>
          <a:lstStyle/>
          <a:p>
            <a:r>
              <a:rPr lang="en-US" dirty="0"/>
              <a:t>Smart Load-Shift Strategies for Electrically Heated Homes</a:t>
            </a:r>
          </a:p>
        </p:txBody>
      </p:sp>
      <p:sp>
        <p:nvSpPr>
          <p:cNvPr id="3" name="Subtitle 2"/>
          <p:cNvSpPr>
            <a:spLocks noGrp="1"/>
          </p:cNvSpPr>
          <p:nvPr>
            <p:ph type="subTitle" idx="1"/>
          </p:nvPr>
        </p:nvSpPr>
        <p:spPr/>
        <p:txBody>
          <a:bodyPr/>
          <a:lstStyle/>
          <a:p>
            <a:pPr>
              <a:spcBef>
                <a:spcPts val="800"/>
              </a:spcBef>
            </a:pPr>
            <a:r>
              <a:rPr lang="da-DK" dirty="0"/>
              <a:t>Ajit Pardasani, B.Eng., M.Sc.</a:t>
            </a:r>
          </a:p>
          <a:p>
            <a:pPr>
              <a:spcBef>
                <a:spcPts val="800"/>
              </a:spcBef>
            </a:pPr>
            <a:r>
              <a:rPr lang="da-DK" dirty="0"/>
              <a:t>Senior Research Officer, Building Technology Optimization</a:t>
            </a:r>
          </a:p>
          <a:p>
            <a:pPr>
              <a:spcBef>
                <a:spcPts val="800"/>
              </a:spcBef>
            </a:pPr>
            <a:r>
              <a:rPr lang="da-DK" dirty="0"/>
              <a:t>NRC-Constrution</a:t>
            </a:r>
            <a:endParaRPr lang="en-US" dirty="0"/>
          </a:p>
        </p:txBody>
      </p:sp>
    </p:spTree>
    <p:extLst>
      <p:ext uri="{BB962C8B-B14F-4D97-AF65-F5344CB8AC3E}">
        <p14:creationId xmlns:p14="http://schemas.microsoft.com/office/powerpoint/2010/main" val="4285620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altLang="en-US" sz="4267" b="0" dirty="0"/>
              <a:t>Building and Infrastructure research </a:t>
            </a:r>
            <a:br>
              <a:rPr lang="en-CA" altLang="en-US" sz="4267" b="0" dirty="0"/>
            </a:br>
            <a:r>
              <a:rPr lang="en-CA" altLang="en-US" sz="4267" b="0" dirty="0"/>
              <a:t>– since 1947</a:t>
            </a:r>
            <a:endParaRPr lang="en-CA" sz="4267" dirty="0"/>
          </a:p>
        </p:txBody>
      </p:sp>
      <p:sp>
        <p:nvSpPr>
          <p:cNvPr id="5" name="Slide Number Placeholder 4"/>
          <p:cNvSpPr>
            <a:spLocks noGrp="1"/>
          </p:cNvSpPr>
          <p:nvPr>
            <p:ph type="sldNum" sz="quarter" idx="11"/>
          </p:nvPr>
        </p:nvSpPr>
        <p:spPr/>
        <p:txBody>
          <a:bodyPr/>
          <a:lstStyle/>
          <a:p>
            <a:pPr defTabSz="1219170"/>
            <a:fld id="{B72EA444-5E48-4E00-B06F-080A44B933A0}" type="slidenum">
              <a:rPr lang="en-CA">
                <a:solidFill>
                  <a:srgbClr val="FFFFFF"/>
                </a:solidFill>
              </a:rPr>
              <a:pPr defTabSz="1219170"/>
              <a:t>6</a:t>
            </a:fld>
            <a:endParaRPr lang="en-CA" dirty="0">
              <a:solidFill>
                <a:srgbClr val="FFFFFF"/>
              </a:solidFill>
            </a:endParaRPr>
          </a:p>
        </p:txBody>
      </p:sp>
      <p:pic>
        <p:nvPicPr>
          <p:cNvPr id="6" name="Picture 2" descr="C:\Users\strikam\Documents\Facilities\Smaller size pictures\building envelope.jpg"/>
          <p:cNvPicPr>
            <a:picLocks noGrp="1" noChangeAspect="1" noChangeArrowheads="1"/>
          </p:cNvPicPr>
          <p:nvPr>
            <p:ph type="pic" sz="quarter" idx="13"/>
          </p:nvPr>
        </p:nvPicPr>
        <p:blipFill>
          <a:blip r:embed="rId3" cstate="print">
            <a:extLst>
              <a:ext uri="{28A0092B-C50C-407E-A947-70E740481C1C}">
                <a14:useLocalDpi xmlns:a14="http://schemas.microsoft.com/office/drawing/2010/main"/>
              </a:ext>
            </a:extLst>
          </a:blip>
          <a:srcRect l="15513" r="15513"/>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7"/>
          <p:cNvSpPr txBox="1">
            <a:spLocks noChangeArrowheads="1"/>
          </p:cNvSpPr>
          <p:nvPr/>
        </p:nvSpPr>
        <p:spPr bwMode="auto">
          <a:xfrm>
            <a:off x="609600" y="3188208"/>
            <a:ext cx="3535680" cy="748795"/>
          </a:xfrm>
          <a:prstGeom prst="rect">
            <a:avLst/>
          </a:prstGeom>
          <a:noFill/>
          <a:ln w="9525">
            <a:solidFill>
              <a:schemeClr val="bg1"/>
            </a:solidFill>
            <a:miter lim="800000"/>
            <a:headEnd/>
            <a:tailEnd/>
          </a:ln>
        </p:spPr>
        <p:txBody>
          <a:bodyPr anchor="b">
            <a:spAutoFit/>
          </a:bodyPr>
          <a:lstStyle>
            <a:lvl1pPr eaLnBrk="0" hangingPunct="0">
              <a:spcBef>
                <a:spcPct val="20000"/>
              </a:spcBef>
              <a:buFont typeface="Arial" pitchFamily="34" charset="0"/>
              <a:buChar char="•"/>
              <a:defRPr sz="24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000">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algn="ctr" defTabSz="1219170" fontAlgn="base">
              <a:spcBef>
                <a:spcPct val="0"/>
              </a:spcBef>
              <a:spcAft>
                <a:spcPct val="0"/>
              </a:spcAft>
              <a:buNone/>
            </a:pPr>
            <a:r>
              <a:rPr lang="en-US" altLang="en-US" sz="2133" dirty="0">
                <a:solidFill>
                  <a:prstClr val="white"/>
                </a:solidFill>
              </a:rPr>
              <a:t>Building Envelope &amp; Materials</a:t>
            </a:r>
            <a:endParaRPr lang="en-US" altLang="en-US" sz="2133" i="1" dirty="0">
              <a:solidFill>
                <a:prstClr val="white"/>
              </a:solidFill>
            </a:endParaRPr>
          </a:p>
        </p:txBody>
      </p:sp>
      <p:pic>
        <p:nvPicPr>
          <p:cNvPr id="8" name="Picture 3" descr="C:\Users\strikam\Documents\Facilities\Smaller size pictures\civil eng.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33701" y="1600200"/>
            <a:ext cx="3528484"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Users\strikam\Documents\Facilities\Smaller size pictures\intel bldg ops.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026400" y="1600204"/>
            <a:ext cx="3617384"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0" name="Text Box 18"/>
          <p:cNvSpPr txBox="1">
            <a:spLocks noChangeArrowheads="1"/>
          </p:cNvSpPr>
          <p:nvPr/>
        </p:nvSpPr>
        <p:spPr bwMode="auto">
          <a:xfrm>
            <a:off x="4293146" y="3188208"/>
            <a:ext cx="3573271" cy="748795"/>
          </a:xfrm>
          <a:prstGeom prst="rect">
            <a:avLst/>
          </a:prstGeom>
          <a:ln w="9525">
            <a:solidFill>
              <a:schemeClr val="bg1"/>
            </a:solidFill>
            <a:miter lim="800000"/>
            <a:headEnd/>
            <a:tailEnd/>
          </a:ln>
        </p:spPr>
        <p:txBody>
          <a:bodyPr wrap="square" anchor="b">
            <a:spAutoFit/>
          </a:bodyPr>
          <a:lstStyle>
            <a:lvl1pPr eaLnBrk="0" hangingPunct="0">
              <a:spcBef>
                <a:spcPct val="20000"/>
              </a:spcBef>
              <a:buFont typeface="Arial" pitchFamily="34" charset="0"/>
              <a:buChar char="•"/>
              <a:defRPr sz="24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000">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algn="ctr" defTabSz="1219170" eaLnBrk="1" fontAlgn="base" hangingPunct="1">
              <a:spcBef>
                <a:spcPct val="0"/>
              </a:spcBef>
              <a:spcAft>
                <a:spcPct val="0"/>
              </a:spcAft>
              <a:buNone/>
            </a:pPr>
            <a:r>
              <a:rPr lang="en-CA" altLang="en-US" sz="2133" dirty="0">
                <a:solidFill>
                  <a:prstClr val="white"/>
                </a:solidFill>
              </a:rPr>
              <a:t>Civil Engineering &amp; Infrastructure</a:t>
            </a:r>
          </a:p>
        </p:txBody>
      </p:sp>
      <p:sp useBgFill="1">
        <p:nvSpPr>
          <p:cNvPr id="11" name="Text Box 24"/>
          <p:cNvSpPr txBox="1">
            <a:spLocks noChangeArrowheads="1"/>
          </p:cNvSpPr>
          <p:nvPr/>
        </p:nvSpPr>
        <p:spPr bwMode="auto">
          <a:xfrm>
            <a:off x="8026407" y="3213608"/>
            <a:ext cx="3619500" cy="748795"/>
          </a:xfrm>
          <a:prstGeom prst="rect">
            <a:avLst/>
          </a:prstGeom>
          <a:ln w="9525">
            <a:solidFill>
              <a:schemeClr val="bg1"/>
            </a:solidFill>
            <a:miter lim="800000"/>
            <a:headEnd/>
            <a:tailEnd/>
          </a:ln>
        </p:spPr>
        <p:txBody>
          <a:bodyPr anchor="b">
            <a:spAutoFit/>
          </a:bodyPr>
          <a:lstStyle>
            <a:lvl1pPr eaLnBrk="0" hangingPunct="0">
              <a:spcBef>
                <a:spcPct val="20000"/>
              </a:spcBef>
              <a:buFont typeface="Arial" pitchFamily="34" charset="0"/>
              <a:buChar char="•"/>
              <a:defRPr sz="24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000">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algn="ctr" defTabSz="1219170" eaLnBrk="1" fontAlgn="base" hangingPunct="1">
              <a:spcBef>
                <a:spcPct val="0"/>
              </a:spcBef>
              <a:spcAft>
                <a:spcPct val="0"/>
              </a:spcAft>
              <a:buNone/>
            </a:pPr>
            <a:r>
              <a:rPr lang="en-CA" altLang="en-US" sz="2133" dirty="0">
                <a:solidFill>
                  <a:prstClr val="white"/>
                </a:solidFill>
              </a:rPr>
              <a:t>Intelligent Building Operations</a:t>
            </a:r>
          </a:p>
        </p:txBody>
      </p:sp>
      <p:pic>
        <p:nvPicPr>
          <p:cNvPr id="12" name="Picture 5" descr="C:\Users\strikam\Documents\Facilities\Smaller size pictures\fire safety.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9600" y="3986214"/>
            <a:ext cx="3523488" cy="17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C:\Users\strikam\Documents\Facilities\Smaller size pictures\roof test table.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045453" y="3986215"/>
            <a:ext cx="3600449"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5" name="Text Box 9"/>
          <p:cNvSpPr txBox="1">
            <a:spLocks noChangeArrowheads="1"/>
          </p:cNvSpPr>
          <p:nvPr/>
        </p:nvSpPr>
        <p:spPr bwMode="auto">
          <a:xfrm>
            <a:off x="609600" y="5618504"/>
            <a:ext cx="3535680" cy="748795"/>
          </a:xfrm>
          <a:prstGeom prst="rect">
            <a:avLst/>
          </a:prstGeom>
          <a:ln w="9525">
            <a:solidFill>
              <a:schemeClr val="bg1"/>
            </a:solidFill>
            <a:miter lim="800000"/>
            <a:headEnd/>
            <a:tailEnd/>
          </a:ln>
        </p:spPr>
        <p:txBody>
          <a:bodyPr anchor="b">
            <a:spAutoFit/>
          </a:bodyPr>
          <a:lstStyle>
            <a:lvl1pPr eaLnBrk="0" hangingPunct="0">
              <a:spcBef>
                <a:spcPct val="20000"/>
              </a:spcBef>
              <a:buFont typeface="Arial" pitchFamily="34" charset="0"/>
              <a:buChar char="•"/>
              <a:defRPr sz="24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000">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algn="ctr" defTabSz="1219170" eaLnBrk="1" fontAlgn="base" hangingPunct="1">
              <a:spcBef>
                <a:spcPct val="0"/>
              </a:spcBef>
              <a:spcAft>
                <a:spcPct val="0"/>
              </a:spcAft>
              <a:buNone/>
            </a:pPr>
            <a:r>
              <a:rPr lang="en-CA" altLang="en-US" sz="2133" dirty="0">
                <a:solidFill>
                  <a:prstClr val="white"/>
                </a:solidFill>
              </a:rPr>
              <a:t>Fire Safety</a:t>
            </a:r>
          </a:p>
          <a:p>
            <a:pPr algn="ctr" defTabSz="1219170" eaLnBrk="1" fontAlgn="base" hangingPunct="1">
              <a:spcBef>
                <a:spcPct val="0"/>
              </a:spcBef>
              <a:spcAft>
                <a:spcPct val="0"/>
              </a:spcAft>
              <a:buNone/>
            </a:pPr>
            <a:endParaRPr lang="en-CA" altLang="en-US" sz="2133" dirty="0">
              <a:solidFill>
                <a:prstClr val="white"/>
              </a:solidFill>
            </a:endParaRPr>
          </a:p>
        </p:txBody>
      </p:sp>
      <p:sp>
        <p:nvSpPr>
          <p:cNvPr id="17" name="Text Box 12"/>
          <p:cNvSpPr txBox="1">
            <a:spLocks noChangeArrowheads="1"/>
          </p:cNvSpPr>
          <p:nvPr/>
        </p:nvSpPr>
        <p:spPr bwMode="auto">
          <a:xfrm>
            <a:off x="4286257" y="5588257"/>
            <a:ext cx="3524249" cy="748795"/>
          </a:xfrm>
          <a:prstGeom prst="rect">
            <a:avLst/>
          </a:prstGeom>
          <a:noFill/>
          <a:ln w="9525">
            <a:solidFill>
              <a:schemeClr val="bg1"/>
            </a:solidFill>
            <a:miter lim="800000"/>
            <a:headEnd/>
            <a:tailEnd/>
          </a:ln>
        </p:spPr>
        <p:txBody>
          <a:bodyPr anchor="b">
            <a:spAutoFit/>
          </a:bodyPr>
          <a:lstStyle>
            <a:lvl1pPr eaLnBrk="0" hangingPunct="0">
              <a:spcBef>
                <a:spcPct val="20000"/>
              </a:spcBef>
              <a:buFont typeface="Arial" pitchFamily="34" charset="0"/>
              <a:buChar char="•"/>
              <a:defRPr sz="24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000">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algn="ctr" defTabSz="1219170" eaLnBrk="1" fontAlgn="base" hangingPunct="1">
              <a:spcBef>
                <a:spcPct val="0"/>
              </a:spcBef>
              <a:spcAft>
                <a:spcPct val="0"/>
              </a:spcAft>
              <a:buNone/>
            </a:pPr>
            <a:r>
              <a:rPr lang="en-CA" altLang="en-US" sz="2133" dirty="0">
                <a:solidFill>
                  <a:prstClr val="white"/>
                </a:solidFill>
              </a:rPr>
              <a:t>Building Regulations</a:t>
            </a:r>
          </a:p>
          <a:p>
            <a:pPr algn="ctr" defTabSz="1219170" eaLnBrk="1" fontAlgn="base" hangingPunct="1">
              <a:spcBef>
                <a:spcPct val="0"/>
              </a:spcBef>
              <a:spcAft>
                <a:spcPct val="0"/>
              </a:spcAft>
              <a:buNone/>
            </a:pPr>
            <a:endParaRPr lang="en-CA" altLang="en-US" sz="2133" dirty="0">
              <a:solidFill>
                <a:srgbClr val="11628F"/>
              </a:solidFill>
            </a:endParaRPr>
          </a:p>
        </p:txBody>
      </p:sp>
      <p:pic>
        <p:nvPicPr>
          <p:cNvPr id="19"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97422" y="3986215"/>
            <a:ext cx="3568989" cy="1620839"/>
          </a:xfrm>
          <a:prstGeom prst="rect">
            <a:avLst/>
          </a:prstGeom>
        </p:spPr>
      </p:pic>
      <p:sp useBgFill="1">
        <p:nvSpPr>
          <p:cNvPr id="20" name="Text Box 24"/>
          <p:cNvSpPr txBox="1">
            <a:spLocks noChangeArrowheads="1"/>
          </p:cNvSpPr>
          <p:nvPr/>
        </p:nvSpPr>
        <p:spPr bwMode="auto">
          <a:xfrm>
            <a:off x="8024286" y="5917063"/>
            <a:ext cx="3619500" cy="420564"/>
          </a:xfrm>
          <a:prstGeom prst="rect">
            <a:avLst/>
          </a:prstGeom>
          <a:ln w="9525">
            <a:solidFill>
              <a:schemeClr val="bg1"/>
            </a:solidFill>
            <a:miter lim="800000"/>
            <a:headEnd/>
            <a:tailEnd/>
          </a:ln>
        </p:spPr>
        <p:txBody>
          <a:bodyPr anchor="b">
            <a:spAutoFit/>
          </a:bodyPr>
          <a:lstStyle>
            <a:lvl1pPr eaLnBrk="0" hangingPunct="0">
              <a:spcBef>
                <a:spcPct val="20000"/>
              </a:spcBef>
              <a:buFont typeface="Arial" pitchFamily="34" charset="0"/>
              <a:buChar char="•"/>
              <a:defRPr sz="24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000">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algn="ctr" defTabSz="1219170" eaLnBrk="1" fontAlgn="base" hangingPunct="1">
              <a:spcBef>
                <a:spcPct val="0"/>
              </a:spcBef>
              <a:spcAft>
                <a:spcPct val="0"/>
              </a:spcAft>
              <a:buNone/>
            </a:pPr>
            <a:r>
              <a:rPr lang="en-CA" altLang="en-US" sz="2133" dirty="0">
                <a:solidFill>
                  <a:prstClr val="white"/>
                </a:solidFill>
              </a:rPr>
              <a:t>Technical &amp; Testing Services</a:t>
            </a:r>
          </a:p>
        </p:txBody>
      </p:sp>
      <p:pic>
        <p:nvPicPr>
          <p:cNvPr id="18" name="Picture 2" descr="C:\Users\strikam\Documents\Facilities\Smaller size pictures\building envelop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2963" y="1600204"/>
            <a:ext cx="3512317" cy="148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90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A picture containing clock&#10;&#10;Description automatically generated">
            <a:extLst>
              <a:ext uri="{FF2B5EF4-FFF2-40B4-BE49-F238E27FC236}">
                <a16:creationId xmlns:a16="http://schemas.microsoft.com/office/drawing/2014/main" id="{8BF2CCAE-F5AF-4989-BC62-C20BF90D1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6" y="57893"/>
            <a:ext cx="11648017" cy="1293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6235F04F-39B1-43D5-84BF-861A074F62A4}"/>
              </a:ext>
            </a:extLst>
          </p:cNvPr>
          <p:cNvSpPr>
            <a:spLocks noGrp="1"/>
          </p:cNvSpPr>
          <p:nvPr>
            <p:ph type="sldNum" sz="quarter" idx="11"/>
          </p:nvPr>
        </p:nvSpPr>
        <p:spPr/>
        <p:txBody>
          <a:bodyPr/>
          <a:lstStyle/>
          <a:p>
            <a:pPr defTabSz="1219170"/>
            <a:fld id="{77E68ECE-59D7-452D-8595-BBB947F3BD2D}" type="slidenum">
              <a:rPr lang="en-US">
                <a:solidFill>
                  <a:srgbClr val="006688"/>
                </a:solidFill>
              </a:rPr>
              <a:pPr defTabSz="1219170"/>
              <a:t>7</a:t>
            </a:fld>
            <a:endParaRPr lang="en-US" dirty="0">
              <a:solidFill>
                <a:srgbClr val="006688"/>
              </a:solidFill>
            </a:endParaRPr>
          </a:p>
        </p:txBody>
      </p:sp>
      <p:grpSp>
        <p:nvGrpSpPr>
          <p:cNvPr id="19" name="Group 18">
            <a:extLst>
              <a:ext uri="{FF2B5EF4-FFF2-40B4-BE49-F238E27FC236}">
                <a16:creationId xmlns:a16="http://schemas.microsoft.com/office/drawing/2014/main" id="{AD64913A-6C92-416A-A405-900A75F58F79}"/>
              </a:ext>
            </a:extLst>
          </p:cNvPr>
          <p:cNvGrpSpPr/>
          <p:nvPr/>
        </p:nvGrpSpPr>
        <p:grpSpPr>
          <a:xfrm>
            <a:off x="2574511" y="1609385"/>
            <a:ext cx="5920934" cy="3848100"/>
            <a:chOff x="2339753" y="1925712"/>
            <a:chExt cx="3889452" cy="3528392"/>
          </a:xfrm>
        </p:grpSpPr>
        <p:grpSp>
          <p:nvGrpSpPr>
            <p:cNvPr id="9" name="Group 8">
              <a:extLst>
                <a:ext uri="{FF2B5EF4-FFF2-40B4-BE49-F238E27FC236}">
                  <a16:creationId xmlns:a16="http://schemas.microsoft.com/office/drawing/2014/main" id="{4946A3FE-2F7E-4703-A87D-1093FB31F172}"/>
                </a:ext>
              </a:extLst>
            </p:cNvPr>
            <p:cNvGrpSpPr/>
            <p:nvPr/>
          </p:nvGrpSpPr>
          <p:grpSpPr>
            <a:xfrm>
              <a:off x="3861970" y="3221856"/>
              <a:ext cx="2304256" cy="2232248"/>
              <a:chOff x="3861970" y="3221856"/>
              <a:chExt cx="2304256" cy="2232248"/>
            </a:xfrm>
          </p:grpSpPr>
          <p:sp>
            <p:nvSpPr>
              <p:cNvPr id="17" name="Oval 16">
                <a:extLst>
                  <a:ext uri="{FF2B5EF4-FFF2-40B4-BE49-F238E27FC236}">
                    <a16:creationId xmlns:a16="http://schemas.microsoft.com/office/drawing/2014/main" id="{65B748FC-C344-4D80-A726-7645CFFA5751}"/>
                  </a:ext>
                </a:extLst>
              </p:cNvPr>
              <p:cNvSpPr/>
              <p:nvPr/>
            </p:nvSpPr>
            <p:spPr>
              <a:xfrm>
                <a:off x="3861970" y="3221856"/>
                <a:ext cx="2304256" cy="2232248"/>
              </a:xfrm>
              <a:prstGeom prst="ellipse">
                <a:avLst/>
              </a:prstGeom>
              <a:solidFill>
                <a:srgbClr val="00B05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CA" sz="2400" dirty="0">
                  <a:solidFill>
                    <a:srgbClr val="FFFFFF"/>
                  </a:solidFill>
                  <a:latin typeface="Arial"/>
                </a:endParaRPr>
              </a:p>
            </p:txBody>
          </p:sp>
          <p:sp>
            <p:nvSpPr>
              <p:cNvPr id="18" name="TextBox 17">
                <a:extLst>
                  <a:ext uri="{FF2B5EF4-FFF2-40B4-BE49-F238E27FC236}">
                    <a16:creationId xmlns:a16="http://schemas.microsoft.com/office/drawing/2014/main" id="{83D4917D-B4DE-46B6-B09F-FE8776C22885}"/>
                  </a:ext>
                </a:extLst>
              </p:cNvPr>
              <p:cNvSpPr txBox="1"/>
              <p:nvPr/>
            </p:nvSpPr>
            <p:spPr>
              <a:xfrm>
                <a:off x="4813880" y="4250024"/>
                <a:ext cx="829983" cy="761956"/>
              </a:xfrm>
              <a:prstGeom prst="rect">
                <a:avLst/>
              </a:prstGeom>
              <a:noFill/>
            </p:spPr>
            <p:txBody>
              <a:bodyPr wrap="none" rtlCol="0">
                <a:spAutoFit/>
              </a:bodyPr>
              <a:lstStyle/>
              <a:p>
                <a:pPr defTabSz="1219170"/>
                <a:r>
                  <a:rPr lang="en-US" sz="2400" dirty="0">
                    <a:solidFill>
                      <a:srgbClr val="000000"/>
                    </a:solidFill>
                    <a:latin typeface="Arial"/>
                  </a:rPr>
                  <a:t>Human </a:t>
                </a:r>
              </a:p>
              <a:p>
                <a:pPr defTabSz="1219170"/>
                <a:r>
                  <a:rPr lang="en-US" sz="2400" dirty="0">
                    <a:solidFill>
                      <a:srgbClr val="000000"/>
                    </a:solidFill>
                    <a:latin typeface="Arial"/>
                  </a:rPr>
                  <a:t>Factors</a:t>
                </a:r>
              </a:p>
            </p:txBody>
          </p:sp>
        </p:grpSp>
        <p:grpSp>
          <p:nvGrpSpPr>
            <p:cNvPr id="10" name="Group 9">
              <a:extLst>
                <a:ext uri="{FF2B5EF4-FFF2-40B4-BE49-F238E27FC236}">
                  <a16:creationId xmlns:a16="http://schemas.microsoft.com/office/drawing/2014/main" id="{ADCAE23A-BCD5-4A03-9054-8710A643F343}"/>
                </a:ext>
              </a:extLst>
            </p:cNvPr>
            <p:cNvGrpSpPr/>
            <p:nvPr/>
          </p:nvGrpSpPr>
          <p:grpSpPr>
            <a:xfrm>
              <a:off x="2349802" y="1925712"/>
              <a:ext cx="2304256" cy="2232248"/>
              <a:chOff x="2349802" y="1925712"/>
              <a:chExt cx="2304256" cy="2232248"/>
            </a:xfrm>
          </p:grpSpPr>
          <p:sp>
            <p:nvSpPr>
              <p:cNvPr id="15" name="Oval 14">
                <a:extLst>
                  <a:ext uri="{FF2B5EF4-FFF2-40B4-BE49-F238E27FC236}">
                    <a16:creationId xmlns:a16="http://schemas.microsoft.com/office/drawing/2014/main" id="{A470DDCF-5F79-43E4-AB64-9DD96D42C488}"/>
                  </a:ext>
                </a:extLst>
              </p:cNvPr>
              <p:cNvSpPr/>
              <p:nvPr/>
            </p:nvSpPr>
            <p:spPr>
              <a:xfrm>
                <a:off x="2349802" y="1925712"/>
                <a:ext cx="2304256" cy="2232248"/>
              </a:xfrm>
              <a:prstGeom prst="ellipse">
                <a:avLst/>
              </a:prstGeom>
              <a:solidFill>
                <a:schemeClr val="tx2">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CA" sz="2400" dirty="0">
                  <a:solidFill>
                    <a:srgbClr val="FFFFFF"/>
                  </a:solidFill>
                  <a:latin typeface="Arial"/>
                </a:endParaRPr>
              </a:p>
            </p:txBody>
          </p:sp>
          <p:sp>
            <p:nvSpPr>
              <p:cNvPr id="16" name="TextBox 15">
                <a:extLst>
                  <a:ext uri="{FF2B5EF4-FFF2-40B4-BE49-F238E27FC236}">
                    <a16:creationId xmlns:a16="http://schemas.microsoft.com/office/drawing/2014/main" id="{3F28E91E-1912-4B70-AEB8-296729AE1D15}"/>
                  </a:ext>
                </a:extLst>
              </p:cNvPr>
              <p:cNvSpPr txBox="1"/>
              <p:nvPr/>
            </p:nvSpPr>
            <p:spPr>
              <a:xfrm>
                <a:off x="2667434" y="2399465"/>
                <a:ext cx="121350" cy="423309"/>
              </a:xfrm>
              <a:prstGeom prst="rect">
                <a:avLst/>
              </a:prstGeom>
              <a:noFill/>
            </p:spPr>
            <p:txBody>
              <a:bodyPr wrap="none" rtlCol="0">
                <a:spAutoFit/>
              </a:bodyPr>
              <a:lstStyle/>
              <a:p>
                <a:pPr defTabSz="1219170"/>
                <a:endParaRPr lang="en-US" sz="2400" dirty="0">
                  <a:solidFill>
                    <a:srgbClr val="000000"/>
                  </a:solidFill>
                  <a:latin typeface="Arial"/>
                </a:endParaRPr>
              </a:p>
            </p:txBody>
          </p:sp>
        </p:grpSp>
        <p:grpSp>
          <p:nvGrpSpPr>
            <p:cNvPr id="11" name="Group 10">
              <a:extLst>
                <a:ext uri="{FF2B5EF4-FFF2-40B4-BE49-F238E27FC236}">
                  <a16:creationId xmlns:a16="http://schemas.microsoft.com/office/drawing/2014/main" id="{F03200D8-1A8C-42BC-B4CF-F74764923B66}"/>
                </a:ext>
              </a:extLst>
            </p:cNvPr>
            <p:cNvGrpSpPr/>
            <p:nvPr/>
          </p:nvGrpSpPr>
          <p:grpSpPr>
            <a:xfrm>
              <a:off x="3924949" y="1925712"/>
              <a:ext cx="2304256" cy="2232248"/>
              <a:chOff x="3924949" y="1925712"/>
              <a:chExt cx="2304256" cy="2232248"/>
            </a:xfrm>
          </p:grpSpPr>
          <p:sp>
            <p:nvSpPr>
              <p:cNvPr id="13" name="Oval 12">
                <a:extLst>
                  <a:ext uri="{FF2B5EF4-FFF2-40B4-BE49-F238E27FC236}">
                    <a16:creationId xmlns:a16="http://schemas.microsoft.com/office/drawing/2014/main" id="{5C4E98F8-ED1B-434D-9D36-7DA393786312}"/>
                  </a:ext>
                </a:extLst>
              </p:cNvPr>
              <p:cNvSpPr/>
              <p:nvPr/>
            </p:nvSpPr>
            <p:spPr>
              <a:xfrm>
                <a:off x="3924949" y="1925712"/>
                <a:ext cx="2304256" cy="2232248"/>
              </a:xfrm>
              <a:prstGeom prst="ellipse">
                <a:avLst/>
              </a:prstGeom>
              <a:solidFill>
                <a:srgbClr val="FFFF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CA" sz="2400" dirty="0">
                  <a:solidFill>
                    <a:srgbClr val="FFFFFF"/>
                  </a:solidFill>
                  <a:latin typeface="Arial"/>
                </a:endParaRPr>
              </a:p>
            </p:txBody>
          </p:sp>
          <p:sp>
            <p:nvSpPr>
              <p:cNvPr id="14" name="TextBox 13">
                <a:extLst>
                  <a:ext uri="{FF2B5EF4-FFF2-40B4-BE49-F238E27FC236}">
                    <a16:creationId xmlns:a16="http://schemas.microsoft.com/office/drawing/2014/main" id="{F91813C1-A0DA-4C98-A31B-EB610DF3C535}"/>
                  </a:ext>
                </a:extLst>
              </p:cNvPr>
              <p:cNvSpPr txBox="1"/>
              <p:nvPr/>
            </p:nvSpPr>
            <p:spPr>
              <a:xfrm>
                <a:off x="4644010" y="2363752"/>
                <a:ext cx="1413350" cy="761956"/>
              </a:xfrm>
              <a:prstGeom prst="rect">
                <a:avLst/>
              </a:prstGeom>
              <a:noFill/>
            </p:spPr>
            <p:txBody>
              <a:bodyPr wrap="none" rtlCol="0">
                <a:spAutoFit/>
              </a:bodyPr>
              <a:lstStyle/>
              <a:p>
                <a:pPr defTabSz="1219170"/>
                <a:r>
                  <a:rPr lang="en-US" sz="2400" dirty="0">
                    <a:solidFill>
                      <a:srgbClr val="000000"/>
                    </a:solidFill>
                    <a:latin typeface="Arial"/>
                  </a:rPr>
                  <a:t>Smart Energy </a:t>
                </a:r>
              </a:p>
              <a:p>
                <a:pPr defTabSz="1219170"/>
                <a:r>
                  <a:rPr lang="en-US" sz="2400" dirty="0">
                    <a:solidFill>
                      <a:srgbClr val="000000"/>
                    </a:solidFill>
                    <a:latin typeface="Arial"/>
                  </a:rPr>
                  <a:t>Grid</a:t>
                </a:r>
              </a:p>
            </p:txBody>
          </p:sp>
        </p:grpSp>
        <p:sp>
          <p:nvSpPr>
            <p:cNvPr id="12" name="Oval 11">
              <a:extLst>
                <a:ext uri="{FF2B5EF4-FFF2-40B4-BE49-F238E27FC236}">
                  <a16:creationId xmlns:a16="http://schemas.microsoft.com/office/drawing/2014/main" id="{83118787-26D8-4222-91E2-C6E161BB7674}"/>
                </a:ext>
              </a:extLst>
            </p:cNvPr>
            <p:cNvSpPr/>
            <p:nvPr/>
          </p:nvSpPr>
          <p:spPr>
            <a:xfrm>
              <a:off x="2339753" y="3221856"/>
              <a:ext cx="2304257" cy="2232248"/>
            </a:xfrm>
            <a:prstGeom prst="ellipse">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CA" sz="2400" dirty="0">
                <a:solidFill>
                  <a:srgbClr val="FFFFFF"/>
                </a:solidFill>
                <a:latin typeface="Arial"/>
              </a:endParaRPr>
            </a:p>
          </p:txBody>
        </p:sp>
      </p:grpSp>
      <p:sp>
        <p:nvSpPr>
          <p:cNvPr id="21" name="TextBox 20">
            <a:extLst>
              <a:ext uri="{FF2B5EF4-FFF2-40B4-BE49-F238E27FC236}">
                <a16:creationId xmlns:a16="http://schemas.microsoft.com/office/drawing/2014/main" id="{8FA12DE0-5274-477E-950F-BBC9FE5174E6}"/>
              </a:ext>
            </a:extLst>
          </p:cNvPr>
          <p:cNvSpPr txBox="1"/>
          <p:nvPr/>
        </p:nvSpPr>
        <p:spPr>
          <a:xfrm>
            <a:off x="135827" y="1783403"/>
            <a:ext cx="2698613" cy="913199"/>
          </a:xfrm>
          <a:prstGeom prst="rect">
            <a:avLst/>
          </a:prstGeom>
          <a:noFill/>
        </p:spPr>
        <p:txBody>
          <a:bodyPr wrap="square" rtlCol="0">
            <a:spAutoFit/>
          </a:bodyPr>
          <a:lstStyle/>
          <a:p>
            <a:pPr defTabSz="1219170"/>
            <a:r>
              <a:rPr lang="en-US" sz="2667" dirty="0">
                <a:solidFill>
                  <a:srgbClr val="000000"/>
                </a:solidFill>
                <a:latin typeface="Arial"/>
              </a:rPr>
              <a:t>Lower Emissions</a:t>
            </a:r>
          </a:p>
        </p:txBody>
      </p:sp>
      <p:sp>
        <p:nvSpPr>
          <p:cNvPr id="23" name="TextBox 22">
            <a:extLst>
              <a:ext uri="{FF2B5EF4-FFF2-40B4-BE49-F238E27FC236}">
                <a16:creationId xmlns:a16="http://schemas.microsoft.com/office/drawing/2014/main" id="{83CB4AF7-EF8C-42FF-B0EA-9810C06585BD}"/>
              </a:ext>
            </a:extLst>
          </p:cNvPr>
          <p:cNvSpPr txBox="1"/>
          <p:nvPr/>
        </p:nvSpPr>
        <p:spPr>
          <a:xfrm>
            <a:off x="135827" y="3936140"/>
            <a:ext cx="3013155" cy="1323632"/>
          </a:xfrm>
          <a:prstGeom prst="rect">
            <a:avLst/>
          </a:prstGeom>
          <a:noFill/>
        </p:spPr>
        <p:txBody>
          <a:bodyPr wrap="square" rtlCol="0">
            <a:spAutoFit/>
          </a:bodyPr>
          <a:lstStyle/>
          <a:p>
            <a:pPr defTabSz="1219170"/>
            <a:endParaRPr lang="fr-FR" sz="2667" dirty="0">
              <a:solidFill>
                <a:srgbClr val="000000"/>
              </a:solidFill>
              <a:latin typeface="Arial"/>
            </a:endParaRPr>
          </a:p>
          <a:p>
            <a:pPr defTabSz="1219170"/>
            <a:r>
              <a:rPr lang="fr-FR" sz="2667" dirty="0">
                <a:solidFill>
                  <a:srgbClr val="000000"/>
                </a:solidFill>
                <a:latin typeface="Arial"/>
              </a:rPr>
              <a:t>Lower</a:t>
            </a:r>
          </a:p>
          <a:p>
            <a:pPr defTabSz="1219170"/>
            <a:r>
              <a:rPr lang="fr-FR" sz="2667" dirty="0">
                <a:solidFill>
                  <a:srgbClr val="000000"/>
                </a:solidFill>
                <a:latin typeface="Arial"/>
              </a:rPr>
              <a:t>O&amp;M</a:t>
            </a:r>
          </a:p>
        </p:txBody>
      </p:sp>
      <p:sp>
        <p:nvSpPr>
          <p:cNvPr id="25" name="TextBox 24">
            <a:extLst>
              <a:ext uri="{FF2B5EF4-FFF2-40B4-BE49-F238E27FC236}">
                <a16:creationId xmlns:a16="http://schemas.microsoft.com/office/drawing/2014/main" id="{D3A491F2-869C-4785-87DE-0415ED528AC3}"/>
              </a:ext>
            </a:extLst>
          </p:cNvPr>
          <p:cNvSpPr txBox="1"/>
          <p:nvPr/>
        </p:nvSpPr>
        <p:spPr>
          <a:xfrm>
            <a:off x="9044785" y="1609385"/>
            <a:ext cx="2392001" cy="913199"/>
          </a:xfrm>
          <a:prstGeom prst="rect">
            <a:avLst/>
          </a:prstGeom>
          <a:noFill/>
        </p:spPr>
        <p:txBody>
          <a:bodyPr wrap="none" rtlCol="0">
            <a:spAutoFit/>
          </a:bodyPr>
          <a:lstStyle/>
          <a:p>
            <a:pPr defTabSz="1219170"/>
            <a:r>
              <a:rPr lang="en-US" sz="2667" dirty="0">
                <a:solidFill>
                  <a:srgbClr val="000000"/>
                </a:solidFill>
                <a:latin typeface="Arial"/>
              </a:rPr>
              <a:t>Lower Energy </a:t>
            </a:r>
          </a:p>
          <a:p>
            <a:pPr defTabSz="1219170"/>
            <a:r>
              <a:rPr lang="en-US" sz="2667" dirty="0">
                <a:solidFill>
                  <a:srgbClr val="000000"/>
                </a:solidFill>
                <a:latin typeface="Arial"/>
              </a:rPr>
              <a:t>Costs</a:t>
            </a:r>
          </a:p>
        </p:txBody>
      </p:sp>
      <p:sp>
        <p:nvSpPr>
          <p:cNvPr id="27" name="TextBox 26">
            <a:extLst>
              <a:ext uri="{FF2B5EF4-FFF2-40B4-BE49-F238E27FC236}">
                <a16:creationId xmlns:a16="http://schemas.microsoft.com/office/drawing/2014/main" id="{FDB3D024-4389-49B9-A482-447E45460409}"/>
              </a:ext>
            </a:extLst>
          </p:cNvPr>
          <p:cNvSpPr txBox="1"/>
          <p:nvPr/>
        </p:nvSpPr>
        <p:spPr>
          <a:xfrm>
            <a:off x="8717193" y="4139860"/>
            <a:ext cx="3582848" cy="1734064"/>
          </a:xfrm>
          <a:prstGeom prst="rect">
            <a:avLst/>
          </a:prstGeom>
          <a:noFill/>
        </p:spPr>
        <p:txBody>
          <a:bodyPr wrap="square" rtlCol="0">
            <a:spAutoFit/>
          </a:bodyPr>
          <a:lstStyle/>
          <a:p>
            <a:pPr defTabSz="1219170"/>
            <a:r>
              <a:rPr lang="fr-FR" sz="2667" dirty="0">
                <a:solidFill>
                  <a:srgbClr val="000000"/>
                </a:solidFill>
                <a:latin typeface="Arial"/>
              </a:rPr>
              <a:t>Collateral Benefits Org. </a:t>
            </a:r>
            <a:r>
              <a:rPr lang="en-CA" sz="2667" dirty="0">
                <a:solidFill>
                  <a:srgbClr val="000000"/>
                </a:solidFill>
                <a:latin typeface="Arial"/>
              </a:rPr>
              <a:t>Productivity</a:t>
            </a:r>
          </a:p>
          <a:p>
            <a:pPr marL="457189" indent="-457189" defTabSz="1219170">
              <a:buFontTx/>
              <a:buChar char="-"/>
            </a:pPr>
            <a:endParaRPr lang="fr-FR" sz="2667" dirty="0">
              <a:solidFill>
                <a:srgbClr val="000000"/>
              </a:solidFill>
              <a:latin typeface="Arial"/>
            </a:endParaRPr>
          </a:p>
          <a:p>
            <a:pPr marL="457189" indent="-457189" defTabSz="1219170">
              <a:buFontTx/>
              <a:buChar char="-"/>
            </a:pPr>
            <a:endParaRPr lang="en-US" sz="2667" dirty="0">
              <a:solidFill>
                <a:srgbClr val="000000"/>
              </a:solidFill>
              <a:latin typeface="Arial"/>
            </a:endParaRPr>
          </a:p>
        </p:txBody>
      </p:sp>
      <p:sp>
        <p:nvSpPr>
          <p:cNvPr id="29" name="TextBox 28">
            <a:extLst>
              <a:ext uri="{FF2B5EF4-FFF2-40B4-BE49-F238E27FC236}">
                <a16:creationId xmlns:a16="http://schemas.microsoft.com/office/drawing/2014/main" id="{48596622-CF8E-4945-B7A8-81CEA313C4A3}"/>
              </a:ext>
            </a:extLst>
          </p:cNvPr>
          <p:cNvSpPr txBox="1"/>
          <p:nvPr/>
        </p:nvSpPr>
        <p:spPr>
          <a:xfrm>
            <a:off x="135827" y="5810810"/>
            <a:ext cx="10599467" cy="830997"/>
          </a:xfrm>
          <a:prstGeom prst="rect">
            <a:avLst/>
          </a:prstGeom>
          <a:solidFill>
            <a:srgbClr val="38944A"/>
          </a:solidFill>
        </p:spPr>
        <p:txBody>
          <a:bodyPr wrap="square" rtlCol="0">
            <a:spAutoFit/>
          </a:bodyPr>
          <a:lstStyle/>
          <a:p>
            <a:pPr algn="ctr" defTabSz="1219170"/>
            <a:r>
              <a:rPr lang="fr-FR" sz="2400" dirty="0">
                <a:solidFill>
                  <a:srgbClr val="FFFFFF"/>
                </a:solidFill>
                <a:latin typeface="Arial"/>
              </a:rPr>
              <a:t>HPB </a:t>
            </a:r>
            <a:r>
              <a:rPr lang="en-CA" sz="2400" dirty="0">
                <a:solidFill>
                  <a:srgbClr val="FFFFFF"/>
                </a:solidFill>
                <a:latin typeface="Arial"/>
              </a:rPr>
              <a:t>also</a:t>
            </a:r>
            <a:r>
              <a:rPr lang="fr-FR" sz="2400" dirty="0">
                <a:solidFill>
                  <a:srgbClr val="FFFFFF"/>
                </a:solidFill>
                <a:latin typeface="Arial"/>
              </a:rPr>
              <a:t> </a:t>
            </a:r>
            <a:r>
              <a:rPr lang="en-CA" sz="2400" dirty="0">
                <a:solidFill>
                  <a:srgbClr val="FFFFFF"/>
                </a:solidFill>
                <a:latin typeface="Arial"/>
              </a:rPr>
              <a:t>require</a:t>
            </a:r>
            <a:r>
              <a:rPr lang="fr-FR" sz="2400" dirty="0">
                <a:solidFill>
                  <a:srgbClr val="FFFFFF"/>
                </a:solidFill>
                <a:latin typeface="Arial"/>
              </a:rPr>
              <a:t> multi-disciplinary approach to buildings and broader set of competencies</a:t>
            </a:r>
            <a:endParaRPr lang="en-CA" sz="2400" dirty="0">
              <a:solidFill>
                <a:srgbClr val="FFFFFF"/>
              </a:solidFill>
              <a:latin typeface="Arial"/>
            </a:endParaRPr>
          </a:p>
        </p:txBody>
      </p:sp>
      <p:sp>
        <p:nvSpPr>
          <p:cNvPr id="31" name="Rectangle 30">
            <a:extLst>
              <a:ext uri="{FF2B5EF4-FFF2-40B4-BE49-F238E27FC236}">
                <a16:creationId xmlns:a16="http://schemas.microsoft.com/office/drawing/2014/main" id="{1E572009-B44E-465F-85BC-11BF4A7B9F9D}"/>
              </a:ext>
            </a:extLst>
          </p:cNvPr>
          <p:cNvSpPr/>
          <p:nvPr/>
        </p:nvSpPr>
        <p:spPr>
          <a:xfrm>
            <a:off x="3113697" y="1995233"/>
            <a:ext cx="1809859" cy="830997"/>
          </a:xfrm>
          <a:prstGeom prst="rect">
            <a:avLst/>
          </a:prstGeom>
        </p:spPr>
        <p:txBody>
          <a:bodyPr wrap="square">
            <a:spAutoFit/>
          </a:bodyPr>
          <a:lstStyle/>
          <a:p>
            <a:pPr defTabSz="1219170"/>
            <a:r>
              <a:rPr lang="en-CA" sz="2400" dirty="0">
                <a:solidFill>
                  <a:srgbClr val="000000"/>
                </a:solidFill>
                <a:latin typeface="Arial"/>
              </a:rPr>
              <a:t>Building Physics</a:t>
            </a:r>
          </a:p>
        </p:txBody>
      </p:sp>
      <p:sp>
        <p:nvSpPr>
          <p:cNvPr id="33" name="Rectangle 32">
            <a:extLst>
              <a:ext uri="{FF2B5EF4-FFF2-40B4-BE49-F238E27FC236}">
                <a16:creationId xmlns:a16="http://schemas.microsoft.com/office/drawing/2014/main" id="{43EC8E1D-B99F-4905-B565-3FA6290FC7C9}"/>
              </a:ext>
            </a:extLst>
          </p:cNvPr>
          <p:cNvSpPr/>
          <p:nvPr/>
        </p:nvSpPr>
        <p:spPr>
          <a:xfrm>
            <a:off x="3049589" y="3807185"/>
            <a:ext cx="1938075" cy="1200329"/>
          </a:xfrm>
          <a:prstGeom prst="rect">
            <a:avLst/>
          </a:prstGeom>
        </p:spPr>
        <p:txBody>
          <a:bodyPr wrap="square">
            <a:spAutoFit/>
          </a:bodyPr>
          <a:lstStyle/>
          <a:p>
            <a:pPr defTabSz="1219170"/>
            <a:endParaRPr lang="en-CA" sz="2400" dirty="0">
              <a:solidFill>
                <a:srgbClr val="000000"/>
              </a:solidFill>
              <a:latin typeface="Arial"/>
            </a:endParaRPr>
          </a:p>
          <a:p>
            <a:pPr defTabSz="1219170"/>
            <a:r>
              <a:rPr lang="en-CA" sz="2400" dirty="0">
                <a:solidFill>
                  <a:srgbClr val="000000"/>
                </a:solidFill>
                <a:latin typeface="Arial"/>
              </a:rPr>
              <a:t>IT Systems </a:t>
            </a:r>
          </a:p>
          <a:p>
            <a:pPr defTabSz="1219170"/>
            <a:r>
              <a:rPr lang="en-CA" sz="2400" dirty="0">
                <a:solidFill>
                  <a:srgbClr val="000000"/>
                </a:solidFill>
                <a:latin typeface="Arial"/>
              </a:rPr>
              <a:t>&amp; Analytics</a:t>
            </a:r>
          </a:p>
        </p:txBody>
      </p:sp>
    </p:spTree>
    <p:extLst>
      <p:ext uri="{BB962C8B-B14F-4D97-AF65-F5344CB8AC3E}">
        <p14:creationId xmlns:p14="http://schemas.microsoft.com/office/powerpoint/2010/main" val="18942115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Acknowledgements</a:t>
            </a:r>
          </a:p>
        </p:txBody>
      </p:sp>
      <p:sp>
        <p:nvSpPr>
          <p:cNvPr id="3" name="Slide Number Placeholder 2"/>
          <p:cNvSpPr>
            <a:spLocks noGrp="1"/>
          </p:cNvSpPr>
          <p:nvPr>
            <p:ph type="sldNum" sz="quarter" idx="11"/>
          </p:nvPr>
        </p:nvSpPr>
        <p:spPr/>
        <p:txBody>
          <a:bodyPr/>
          <a:lstStyle/>
          <a:p>
            <a:pPr defTabSz="1219170"/>
            <a:fld id="{77E68ECE-59D7-452D-8595-BBB947F3BD2D}" type="slidenum">
              <a:rPr lang="en-US">
                <a:solidFill>
                  <a:srgbClr val="006688"/>
                </a:solidFill>
              </a:rPr>
              <a:pPr defTabSz="1219170"/>
              <a:t>8</a:t>
            </a:fld>
            <a:endParaRPr lang="en-US" dirty="0">
              <a:solidFill>
                <a:srgbClr val="006688"/>
              </a:solidFill>
            </a:endParaRPr>
          </a:p>
        </p:txBody>
      </p:sp>
      <p:sp>
        <p:nvSpPr>
          <p:cNvPr id="4" name="Text Placeholder 3"/>
          <p:cNvSpPr>
            <a:spLocks noGrp="1"/>
          </p:cNvSpPr>
          <p:nvPr>
            <p:ph type="body" sz="quarter" idx="13"/>
          </p:nvPr>
        </p:nvSpPr>
        <p:spPr/>
        <p:txBody>
          <a:bodyPr/>
          <a:lstStyle/>
          <a:p>
            <a:r>
              <a:rPr lang="en-US" b="0" dirty="0">
                <a:solidFill>
                  <a:schemeClr val="accent1">
                    <a:lumMod val="75000"/>
                    <a:lumOff val="25000"/>
                  </a:schemeClr>
                </a:solidFill>
              </a:rPr>
              <a:t>Jennifer Veitch, Guy Newsham, Vera Hu, Anca Galasiu, Sandra Mancini, Steve Kruithof, Trevor Nightingale (NRC); </a:t>
            </a:r>
          </a:p>
          <a:p>
            <a:r>
              <a:rPr lang="en-US" b="0" dirty="0">
                <a:solidFill>
                  <a:schemeClr val="accent1">
                    <a:lumMod val="75000"/>
                    <a:lumOff val="25000"/>
                  </a:schemeClr>
                </a:solidFill>
              </a:rPr>
              <a:t>Jill Rogers, Norma McCarthy, </a:t>
            </a:r>
            <a:r>
              <a:rPr lang="en-US" b="0" dirty="0" err="1">
                <a:solidFill>
                  <a:schemeClr val="accent1">
                    <a:lumMod val="75000"/>
                    <a:lumOff val="25000"/>
                  </a:schemeClr>
                </a:solidFill>
              </a:rPr>
              <a:t>Nurul</a:t>
            </a:r>
            <a:r>
              <a:rPr lang="en-US" b="0" dirty="0">
                <a:solidFill>
                  <a:schemeClr val="accent1">
                    <a:lumMod val="75000"/>
                    <a:lumOff val="25000"/>
                  </a:schemeClr>
                </a:solidFill>
              </a:rPr>
              <a:t> </a:t>
            </a:r>
            <a:r>
              <a:rPr lang="en-US" b="0" dirty="0" err="1">
                <a:solidFill>
                  <a:schemeClr val="accent1">
                    <a:lumMod val="75000"/>
                    <a:lumOff val="25000"/>
                  </a:schemeClr>
                </a:solidFill>
              </a:rPr>
              <a:t>Abser</a:t>
            </a:r>
            <a:r>
              <a:rPr lang="en-US" b="0" dirty="0">
                <a:solidFill>
                  <a:schemeClr val="accent1">
                    <a:lumMod val="75000"/>
                    <a:lumOff val="25000"/>
                  </a:schemeClr>
                </a:solidFill>
              </a:rPr>
              <a:t>, Sara Mudge, </a:t>
            </a:r>
            <a:r>
              <a:rPr lang="en-US" b="0" dirty="0" err="1">
                <a:solidFill>
                  <a:schemeClr val="accent1">
                    <a:lumMod val="75000"/>
                    <a:lumOff val="25000"/>
                  </a:schemeClr>
                </a:solidFill>
              </a:rPr>
              <a:t>Trupti</a:t>
            </a:r>
            <a:r>
              <a:rPr lang="en-US" b="0" dirty="0">
                <a:solidFill>
                  <a:schemeClr val="accent1">
                    <a:lumMod val="75000"/>
                    <a:lumOff val="25000"/>
                  </a:schemeClr>
                </a:solidFill>
              </a:rPr>
              <a:t> </a:t>
            </a:r>
            <a:r>
              <a:rPr lang="en-US" b="0" dirty="0" err="1">
                <a:solidFill>
                  <a:schemeClr val="accent1">
                    <a:lumMod val="75000"/>
                    <a:lumOff val="25000"/>
                  </a:schemeClr>
                </a:solidFill>
              </a:rPr>
              <a:t>Abhang</a:t>
            </a:r>
            <a:r>
              <a:rPr lang="en-US" b="0" dirty="0">
                <a:solidFill>
                  <a:schemeClr val="accent1">
                    <a:lumMod val="75000"/>
                    <a:lumOff val="25000"/>
                  </a:schemeClr>
                </a:solidFill>
              </a:rPr>
              <a:t>, and the Customer Care team (NB Power);</a:t>
            </a:r>
          </a:p>
          <a:p>
            <a:r>
              <a:rPr lang="en-US" b="0" dirty="0">
                <a:solidFill>
                  <a:schemeClr val="accent1">
                    <a:lumMod val="75000"/>
                    <a:lumOff val="25000"/>
                  </a:schemeClr>
                </a:solidFill>
              </a:rPr>
              <a:t>Brody Hanson, Greg </a:t>
            </a:r>
            <a:r>
              <a:rPr lang="en-US" b="0" dirty="0" err="1">
                <a:solidFill>
                  <a:schemeClr val="accent1">
                    <a:lumMod val="75000"/>
                    <a:lumOff val="25000"/>
                  </a:schemeClr>
                </a:solidFill>
              </a:rPr>
              <a:t>Robart</a:t>
            </a:r>
            <a:r>
              <a:rPr lang="en-US" b="0" dirty="0">
                <a:solidFill>
                  <a:schemeClr val="accent1">
                    <a:lumMod val="75000"/>
                    <a:lumOff val="25000"/>
                  </a:schemeClr>
                </a:solidFill>
              </a:rPr>
              <a:t>, Sonya Hull and Terrance Cormier, and the DRMS team at the Smart Grid Centre of Competence, Siemens Canada;</a:t>
            </a:r>
          </a:p>
          <a:p>
            <a:r>
              <a:rPr lang="en-US" b="0" dirty="0">
                <a:solidFill>
                  <a:schemeClr val="accent1">
                    <a:lumMod val="75000"/>
                    <a:lumOff val="25000"/>
                  </a:schemeClr>
                </a:solidFill>
              </a:rPr>
              <a:t>Elias Puurunen (Northern HCI Solutions Inc.);</a:t>
            </a:r>
          </a:p>
          <a:p>
            <a:endParaRPr lang="en-US" b="0" dirty="0"/>
          </a:p>
        </p:txBody>
      </p:sp>
      <p:sp>
        <p:nvSpPr>
          <p:cNvPr id="5" name="Footer Placeholder 4"/>
          <p:cNvSpPr>
            <a:spLocks noGrp="1"/>
          </p:cNvSpPr>
          <p:nvPr>
            <p:ph type="ftr" sz="quarter" idx="14"/>
          </p:nvPr>
        </p:nvSpPr>
        <p:spPr/>
        <p:txBody>
          <a:bodyPr/>
          <a:lstStyle/>
          <a:p>
            <a:pPr defTabSz="1219170"/>
            <a:r>
              <a:rPr lang="en-US" dirty="0">
                <a:solidFill>
                  <a:srgbClr val="000000">
                    <a:tint val="75000"/>
                  </a:srgbClr>
                </a:solidFill>
                <a:latin typeface="Arial"/>
              </a:rPr>
              <a:t>2020 ASHRAE Winter Conference</a:t>
            </a:r>
          </a:p>
        </p:txBody>
      </p:sp>
    </p:spTree>
    <p:extLst>
      <p:ext uri="{BB962C8B-B14F-4D97-AF65-F5344CB8AC3E}">
        <p14:creationId xmlns:p14="http://schemas.microsoft.com/office/powerpoint/2010/main" val="386747987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CA" dirty="0"/>
              <a:t>Changing Electricity Landscape and Internet of Things (</a:t>
            </a:r>
            <a:r>
              <a:rPr lang="en-CA" dirty="0" err="1"/>
              <a:t>IoT</a:t>
            </a:r>
            <a:r>
              <a:rPr lang="en-CA" dirty="0"/>
              <a:t>)</a:t>
            </a:r>
          </a:p>
        </p:txBody>
      </p:sp>
      <p:sp>
        <p:nvSpPr>
          <p:cNvPr id="4" name="Footer Placeholder 3"/>
          <p:cNvSpPr>
            <a:spLocks noGrp="1"/>
          </p:cNvSpPr>
          <p:nvPr>
            <p:ph type="ftr" sz="quarter" idx="4294967295"/>
          </p:nvPr>
        </p:nvSpPr>
        <p:spPr>
          <a:xfrm>
            <a:off x="4192463" y="6136366"/>
            <a:ext cx="2895600" cy="365125"/>
          </a:xfrm>
          <a:prstGeom prst="rect">
            <a:avLst/>
          </a:prstGeom>
        </p:spPr>
        <p:txBody>
          <a:bodyPr/>
          <a:lstStyle/>
          <a:p>
            <a:pPr defTabSz="1219170"/>
            <a:endParaRPr lang="en-CA" dirty="0">
              <a:solidFill>
                <a:srgbClr val="FFFFFF"/>
              </a:solidFill>
              <a:latin typeface="Arial"/>
            </a:endParaRPr>
          </a:p>
        </p:txBody>
      </p:sp>
      <p:sp>
        <p:nvSpPr>
          <p:cNvPr id="5" name="Slide Number Placeholder 4"/>
          <p:cNvSpPr>
            <a:spLocks noGrp="1"/>
          </p:cNvSpPr>
          <p:nvPr>
            <p:ph type="sldNum" sz="quarter" idx="4294967295"/>
          </p:nvPr>
        </p:nvSpPr>
        <p:spPr>
          <a:xfrm>
            <a:off x="1930401" y="6501491"/>
            <a:ext cx="1124857" cy="365125"/>
          </a:xfrm>
          <a:prstGeom prst="rect">
            <a:avLst/>
          </a:prstGeom>
        </p:spPr>
        <p:txBody>
          <a:bodyPr/>
          <a:lstStyle/>
          <a:p>
            <a:pPr defTabSz="1219170"/>
            <a:fld id="{EE130977-E003-4530-AE2B-3769B03D859D}" type="slidenum">
              <a:rPr lang="en-CA">
                <a:solidFill>
                  <a:srgbClr val="006688"/>
                </a:solidFill>
              </a:rPr>
              <a:pPr defTabSz="1219170"/>
              <a:t>9</a:t>
            </a:fld>
            <a:endParaRPr lang="en-CA" dirty="0">
              <a:solidFill>
                <a:srgbClr val="006688"/>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129" y="1315766"/>
            <a:ext cx="7928811" cy="5177999"/>
          </a:xfrm>
          <a:prstGeom prst="rect">
            <a:avLst/>
          </a:prstGeom>
        </p:spPr>
      </p:pic>
      <p:sp>
        <p:nvSpPr>
          <p:cNvPr id="10" name="TextBox 9"/>
          <p:cNvSpPr txBox="1"/>
          <p:nvPr/>
        </p:nvSpPr>
        <p:spPr>
          <a:xfrm>
            <a:off x="4767811" y="6096137"/>
            <a:ext cx="1281120" cy="307777"/>
          </a:xfrm>
          <a:prstGeom prst="rect">
            <a:avLst/>
          </a:prstGeom>
          <a:noFill/>
        </p:spPr>
        <p:txBody>
          <a:bodyPr wrap="none" rtlCol="0">
            <a:spAutoFit/>
          </a:bodyPr>
          <a:lstStyle/>
          <a:p>
            <a:pPr defTabSz="1219170"/>
            <a:r>
              <a:rPr lang="en-CA" sz="1400" dirty="0">
                <a:solidFill>
                  <a:srgbClr val="000000"/>
                </a:solidFill>
                <a:latin typeface="Arial"/>
              </a:rPr>
              <a:t>Source: IESO</a:t>
            </a:r>
          </a:p>
        </p:txBody>
      </p:sp>
      <p:sp>
        <p:nvSpPr>
          <p:cNvPr id="11" name="Rectangle 10"/>
          <p:cNvSpPr/>
          <p:nvPr/>
        </p:nvSpPr>
        <p:spPr>
          <a:xfrm>
            <a:off x="7018744" y="1707414"/>
            <a:ext cx="2661445" cy="4786351"/>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CA">
              <a:solidFill>
                <a:srgbClr val="FFFFFF"/>
              </a:solidFill>
              <a:latin typeface="Arial"/>
            </a:endParaRPr>
          </a:p>
        </p:txBody>
      </p:sp>
      <p:sp>
        <p:nvSpPr>
          <p:cNvPr id="12" name="TextBox 11"/>
          <p:cNvSpPr txBox="1"/>
          <p:nvPr/>
        </p:nvSpPr>
        <p:spPr>
          <a:xfrm>
            <a:off x="7038402" y="1150923"/>
            <a:ext cx="1787669" cy="523220"/>
          </a:xfrm>
          <a:prstGeom prst="rect">
            <a:avLst/>
          </a:prstGeom>
          <a:noFill/>
        </p:spPr>
        <p:txBody>
          <a:bodyPr wrap="none" rtlCol="0">
            <a:spAutoFit/>
          </a:bodyPr>
          <a:lstStyle/>
          <a:p>
            <a:pPr defTabSz="1219170"/>
            <a:r>
              <a:rPr lang="en-CA" sz="1400" b="1" dirty="0">
                <a:solidFill>
                  <a:srgbClr val="FF0000"/>
                </a:solidFill>
                <a:latin typeface="Arial"/>
              </a:rPr>
              <a:t>Smart/ Distributed </a:t>
            </a:r>
          </a:p>
          <a:p>
            <a:pPr defTabSz="1219170"/>
            <a:r>
              <a:rPr lang="en-CA" sz="1400" b="1" dirty="0">
                <a:solidFill>
                  <a:srgbClr val="FF0000"/>
                </a:solidFill>
                <a:latin typeface="Arial"/>
              </a:rPr>
              <a:t>Energy Resources</a:t>
            </a:r>
          </a:p>
        </p:txBody>
      </p:sp>
      <p:sp>
        <p:nvSpPr>
          <p:cNvPr id="13" name="Rectangle 12"/>
          <p:cNvSpPr/>
          <p:nvPr/>
        </p:nvSpPr>
        <p:spPr>
          <a:xfrm>
            <a:off x="1457786" y="1580173"/>
            <a:ext cx="2497125" cy="4764479"/>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CA">
              <a:solidFill>
                <a:srgbClr val="FFFFFF"/>
              </a:solidFill>
              <a:latin typeface="Arial"/>
            </a:endParaRPr>
          </a:p>
        </p:txBody>
      </p:sp>
      <p:sp>
        <p:nvSpPr>
          <p:cNvPr id="14" name="TextBox 13"/>
          <p:cNvSpPr txBox="1"/>
          <p:nvPr/>
        </p:nvSpPr>
        <p:spPr>
          <a:xfrm>
            <a:off x="1608425" y="1283601"/>
            <a:ext cx="1128835" cy="307777"/>
          </a:xfrm>
          <a:prstGeom prst="rect">
            <a:avLst/>
          </a:prstGeom>
          <a:noFill/>
        </p:spPr>
        <p:txBody>
          <a:bodyPr wrap="none" rtlCol="0">
            <a:spAutoFit/>
          </a:bodyPr>
          <a:lstStyle/>
          <a:p>
            <a:pPr defTabSz="1219170"/>
            <a:r>
              <a:rPr lang="en-CA" sz="1400" b="1" dirty="0">
                <a:solidFill>
                  <a:srgbClr val="FF0000"/>
                </a:solidFill>
                <a:latin typeface="Arial"/>
              </a:rPr>
              <a:t>Generation</a:t>
            </a:r>
          </a:p>
        </p:txBody>
      </p:sp>
      <p:sp>
        <p:nvSpPr>
          <p:cNvPr id="15" name="Rectangle 14"/>
          <p:cNvSpPr/>
          <p:nvPr/>
        </p:nvSpPr>
        <p:spPr>
          <a:xfrm>
            <a:off x="4097415" y="2030747"/>
            <a:ext cx="1187533" cy="3962924"/>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CA">
              <a:solidFill>
                <a:srgbClr val="FFFFFF"/>
              </a:solidFill>
              <a:latin typeface="Arial"/>
            </a:endParaRPr>
          </a:p>
        </p:txBody>
      </p:sp>
      <p:sp>
        <p:nvSpPr>
          <p:cNvPr id="16" name="TextBox 15"/>
          <p:cNvSpPr txBox="1"/>
          <p:nvPr/>
        </p:nvSpPr>
        <p:spPr>
          <a:xfrm>
            <a:off x="4049912" y="1623360"/>
            <a:ext cx="1338572" cy="307777"/>
          </a:xfrm>
          <a:prstGeom prst="rect">
            <a:avLst/>
          </a:prstGeom>
          <a:noFill/>
        </p:spPr>
        <p:txBody>
          <a:bodyPr wrap="none" rtlCol="0">
            <a:spAutoFit/>
          </a:bodyPr>
          <a:lstStyle/>
          <a:p>
            <a:pPr defTabSz="1219170"/>
            <a:r>
              <a:rPr lang="en-CA" sz="1400" b="1" dirty="0">
                <a:solidFill>
                  <a:srgbClr val="FF0000"/>
                </a:solidFill>
                <a:latin typeface="Arial"/>
              </a:rPr>
              <a:t>Transmission</a:t>
            </a:r>
          </a:p>
        </p:txBody>
      </p:sp>
      <p:sp>
        <p:nvSpPr>
          <p:cNvPr id="17" name="Rectangle 16"/>
          <p:cNvSpPr/>
          <p:nvPr/>
        </p:nvSpPr>
        <p:spPr>
          <a:xfrm>
            <a:off x="5408372" y="2019862"/>
            <a:ext cx="1409825" cy="3962924"/>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CA">
              <a:solidFill>
                <a:srgbClr val="FFFFFF"/>
              </a:solidFill>
              <a:latin typeface="Arial"/>
            </a:endParaRPr>
          </a:p>
        </p:txBody>
      </p:sp>
      <p:sp>
        <p:nvSpPr>
          <p:cNvPr id="18" name="TextBox 17"/>
          <p:cNvSpPr txBox="1"/>
          <p:nvPr/>
        </p:nvSpPr>
        <p:spPr>
          <a:xfrm>
            <a:off x="5530423" y="1623360"/>
            <a:ext cx="1188146" cy="307777"/>
          </a:xfrm>
          <a:prstGeom prst="rect">
            <a:avLst/>
          </a:prstGeom>
          <a:noFill/>
        </p:spPr>
        <p:txBody>
          <a:bodyPr wrap="none" rtlCol="0">
            <a:spAutoFit/>
          </a:bodyPr>
          <a:lstStyle/>
          <a:p>
            <a:pPr defTabSz="1219170"/>
            <a:r>
              <a:rPr lang="en-CA" sz="1400" b="1" dirty="0">
                <a:solidFill>
                  <a:srgbClr val="FF0000"/>
                </a:solidFill>
                <a:latin typeface="Arial"/>
              </a:rPr>
              <a:t>Distribution</a:t>
            </a:r>
          </a:p>
        </p:txBody>
      </p:sp>
      <p:sp>
        <p:nvSpPr>
          <p:cNvPr id="6" name="Oval 5"/>
          <p:cNvSpPr/>
          <p:nvPr/>
        </p:nvSpPr>
        <p:spPr>
          <a:xfrm>
            <a:off x="8711159" y="3665871"/>
            <a:ext cx="913583" cy="914400"/>
          </a:xfrm>
          <a:prstGeom prst="ellipse">
            <a:avLst/>
          </a:prstGeom>
          <a:solidFill>
            <a:srgbClr val="29B7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CA">
              <a:solidFill>
                <a:srgbClr val="FFFFFF"/>
              </a:solidFill>
              <a:latin typeface="Arial"/>
            </a:endParaRPr>
          </a:p>
        </p:txBody>
      </p:sp>
      <p:pic>
        <p:nvPicPr>
          <p:cNvPr id="2" name="Picture 1"/>
          <p:cNvPicPr>
            <a:picLocks noChangeAspect="1"/>
          </p:cNvPicPr>
          <p:nvPr/>
        </p:nvPicPr>
        <p:blipFill>
          <a:blip r:embed="rId4"/>
          <a:stretch>
            <a:fillRect/>
          </a:stretch>
        </p:blipFill>
        <p:spPr>
          <a:xfrm>
            <a:off x="8825600" y="3904766"/>
            <a:ext cx="717693" cy="438591"/>
          </a:xfrm>
          <a:prstGeom prst="rect">
            <a:avLst/>
          </a:prstGeom>
        </p:spPr>
      </p:pic>
      <p:sp>
        <p:nvSpPr>
          <p:cNvPr id="7" name="Oval 6"/>
          <p:cNvSpPr/>
          <p:nvPr/>
        </p:nvSpPr>
        <p:spPr>
          <a:xfrm>
            <a:off x="8153332" y="2323835"/>
            <a:ext cx="1375611" cy="12788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CA">
              <a:solidFill>
                <a:srgbClr val="FFFFFF"/>
              </a:solidFill>
              <a:latin typeface="Arial"/>
            </a:endParaRPr>
          </a:p>
        </p:txBody>
      </p:sp>
      <p:sp>
        <p:nvSpPr>
          <p:cNvPr id="9" name="Rectangle 8"/>
          <p:cNvSpPr/>
          <p:nvPr/>
        </p:nvSpPr>
        <p:spPr>
          <a:xfrm>
            <a:off x="9680190" y="1622156"/>
            <a:ext cx="1447716" cy="1077218"/>
          </a:xfrm>
          <a:prstGeom prst="rect">
            <a:avLst/>
          </a:prstGeom>
        </p:spPr>
        <p:txBody>
          <a:bodyPr wrap="square">
            <a:spAutoFit/>
          </a:bodyPr>
          <a:lstStyle/>
          <a:p>
            <a:pPr defTabSz="1219170"/>
            <a:r>
              <a:rPr lang="en-CA" sz="1600" dirty="0">
                <a:solidFill>
                  <a:srgbClr val="000000"/>
                </a:solidFill>
                <a:latin typeface="Arial"/>
              </a:rPr>
              <a:t>Buildings use more than 70% of electricity</a:t>
            </a:r>
          </a:p>
        </p:txBody>
      </p:sp>
      <p:sp>
        <p:nvSpPr>
          <p:cNvPr id="19" name="Rectangle 18"/>
          <p:cNvSpPr/>
          <p:nvPr/>
        </p:nvSpPr>
        <p:spPr>
          <a:xfrm>
            <a:off x="9712493" y="5572916"/>
            <a:ext cx="1533823" cy="830997"/>
          </a:xfrm>
          <a:prstGeom prst="rect">
            <a:avLst/>
          </a:prstGeom>
        </p:spPr>
        <p:txBody>
          <a:bodyPr wrap="square">
            <a:spAutoFit/>
          </a:bodyPr>
          <a:lstStyle/>
          <a:p>
            <a:pPr defTabSz="1219170"/>
            <a:r>
              <a:rPr lang="en-CA" sz="1600" dirty="0">
                <a:solidFill>
                  <a:srgbClr val="000000"/>
                </a:solidFill>
                <a:latin typeface="Arial"/>
              </a:rPr>
              <a:t>By 2040, 33% of all vehicles to be electric</a:t>
            </a:r>
          </a:p>
        </p:txBody>
      </p:sp>
    </p:spTree>
    <p:extLst>
      <p:ext uri="{BB962C8B-B14F-4D97-AF65-F5344CB8AC3E}">
        <p14:creationId xmlns:p14="http://schemas.microsoft.com/office/powerpoint/2010/main" val="230004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owerPoint_basic_2">
  <a:themeElements>
    <a:clrScheme name="2018 NRC-CNRC PPT">
      <a:dk1>
        <a:srgbClr val="000000"/>
      </a:dk1>
      <a:lt1>
        <a:srgbClr val="FFFFFF"/>
      </a:lt1>
      <a:dk2>
        <a:srgbClr val="0099AA"/>
      </a:dk2>
      <a:lt2>
        <a:srgbClr val="004411"/>
      </a:lt2>
      <a:accent1>
        <a:srgbClr val="003353"/>
      </a:accent1>
      <a:accent2>
        <a:srgbClr val="006688"/>
      </a:accent2>
      <a:accent3>
        <a:srgbClr val="550033"/>
      </a:accent3>
      <a:accent4>
        <a:srgbClr val="AA0011"/>
      </a:accent4>
      <a:accent5>
        <a:srgbClr val="669933"/>
      </a:accent5>
      <a:accent6>
        <a:srgbClr val="FF8822"/>
      </a:accent6>
      <a:hlink>
        <a:srgbClr val="595959"/>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2" ma:contentTypeDescription="Create a new document." ma:contentTypeScope="" ma:versionID="0cc3287f1c372df7e125544d0ff6278f">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f79f373fcb90de526e9887bc67f6a73c"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4ppTags>
  <Name>One object (large)</Name>
  <PpLayout>16</PpLayout>
  <Index>10</Index>
</p4ppTags>
</file>

<file path=customXml/itemProps1.xml><?xml version="1.0" encoding="utf-8"?>
<ds:datastoreItem xmlns:ds="http://schemas.openxmlformats.org/officeDocument/2006/customXml" ds:itemID="{A0BA5E6B-D73F-4426-8496-96C90641A5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aa7f9c-35f7-4afe-8da5-56a177c74bd1"/>
    <ds:schemaRef ds:uri="d0c6ae89-1a0c-40bd-bfa0-b278409e1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3CF60D-3AFA-4DEA-9831-A431FC8152D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DA54F96-0609-48A4-ADB4-BE5D12E820CA}">
  <ds:schemaRefs>
    <ds:schemaRef ds:uri="http://schemas.microsoft.com/sharepoint/v3/contenttype/forms"/>
  </ds:schemaRefs>
</ds:datastoreItem>
</file>

<file path=customXml/itemProps4.xml><?xml version="1.0" encoding="utf-8"?>
<ds:datastoreItem xmlns:ds="http://schemas.openxmlformats.org/officeDocument/2006/customXml" ds:itemID="{E16218A5-FC74-4528-96BA-9624B53EE9F9}">
  <ds:schemaRefs/>
</ds:datastoreItem>
</file>

<file path=docProps/app.xml><?xml version="1.0" encoding="utf-8"?>
<Properties xmlns="http://schemas.openxmlformats.org/officeDocument/2006/extended-properties" xmlns:vt="http://schemas.openxmlformats.org/officeDocument/2006/docPropsVTypes">
  <Template/>
  <TotalTime>18291</TotalTime>
  <Words>2800</Words>
  <Application>Microsoft Office PowerPoint</Application>
  <PresentationFormat>Widescreen</PresentationFormat>
  <Paragraphs>512</Paragraphs>
  <Slides>41</Slides>
  <Notes>12</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41</vt:i4>
      </vt:variant>
    </vt:vector>
  </HeadingPairs>
  <TitlesOfParts>
    <vt:vector size="54" baseType="lpstr">
      <vt:lpstr>Arial</vt:lpstr>
      <vt:lpstr>Bradley Hand ITC</vt:lpstr>
      <vt:lpstr>Calibri</vt:lpstr>
      <vt:lpstr>Calibri Light</vt:lpstr>
      <vt:lpstr>Helvetica</vt:lpstr>
      <vt:lpstr>Montserrat</vt:lpstr>
      <vt:lpstr>Montserrat Light</vt:lpstr>
      <vt:lpstr>Symbol</vt:lpstr>
      <vt:lpstr>Wingdings</vt:lpstr>
      <vt:lpstr>CABA Presentation 1</vt:lpstr>
      <vt:lpstr>Office Theme</vt:lpstr>
      <vt:lpstr>PowerPoint_basic_2</vt:lpstr>
      <vt:lpstr>think-cell Slide</vt:lpstr>
      <vt:lpstr>Connected Home Council (CHC) Webinar  Monday, November 16, 2020, 12 NOON – 1:30 PM (ET)  </vt:lpstr>
      <vt:lpstr>1.  Agenda Greg Walker (CABA) </vt:lpstr>
      <vt:lpstr>2.  CHC Webinar: “Smart Load-Shift Strategies for Electrically Heated Homes” (30 min)  </vt:lpstr>
      <vt:lpstr>2.  Speaker Introduction  Jim Hunter (Delos Living LLC) </vt:lpstr>
      <vt:lpstr>Smart Load-Shift Strategies for Electrically Heated Homes</vt:lpstr>
      <vt:lpstr>Building and Infrastructure research  – since 1947</vt:lpstr>
      <vt:lpstr>PowerPoint Presentation</vt:lpstr>
      <vt:lpstr>Acknowledgements</vt:lpstr>
      <vt:lpstr>Changing Electricity Landscape and Internet of Things (IoT)</vt:lpstr>
      <vt:lpstr>Smart Energy Home Infrastructure </vt:lpstr>
      <vt:lpstr>Smart Home Infrastructure Applications</vt:lpstr>
      <vt:lpstr>Demand Response Pilot Studies in Canada – Electric Heating Focus</vt:lpstr>
      <vt:lpstr>Twin Peaks – New Brunswick</vt:lpstr>
      <vt:lpstr>Winter Residential Load Profile </vt:lpstr>
      <vt:lpstr>Usage for Electrically Heated Homes (N=50)</vt:lpstr>
      <vt:lpstr>Demand Control Strategy: Electrical Thermal Storage Enabled by Connected Thermostats </vt:lpstr>
      <vt:lpstr>Pilot Evolution -  3 years (2014-17) </vt:lpstr>
      <vt:lpstr>50-Home Study: Comparing Intervention to Baseline Load Profile</vt:lpstr>
      <vt:lpstr>567-Home Demand Control Study (2016-17) </vt:lpstr>
      <vt:lpstr>Electric Baseboard Heater Load Profiles based on Thermostats Data from 471 Homes in NB</vt:lpstr>
      <vt:lpstr>Key Findings from 567-home Demand Control Pilot</vt:lpstr>
      <vt:lpstr>Actionable insights from smart home data</vt:lpstr>
      <vt:lpstr>Household Electricity Use based on Smart Meter Data from 515 houses in GTA</vt:lpstr>
      <vt:lpstr>Relative House Structure and Thermal Characteristics</vt:lpstr>
      <vt:lpstr>The Future: Smart Energy Devices are the key to a secure, resilient, decarbonised new energy future.</vt:lpstr>
      <vt:lpstr>THANK YOU ajit.pardasani@nrc-cnrc.gc.ca</vt:lpstr>
      <vt:lpstr>2.  Q&amp;A  Jim Hunter (Delos Living LLC) </vt:lpstr>
      <vt:lpstr>3.  CHC Meeting Call to Order, Introductions, About the CHC Roy Perry (Alarm.com) </vt:lpstr>
      <vt:lpstr>4.  Administrative  Roy Perry (Alarm.com)</vt:lpstr>
      <vt:lpstr>4.  Administrative  Roy Perry (Alarm.com)</vt:lpstr>
      <vt:lpstr>5.  Research Update Greg Walker (CABA)  (CABA) </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7.  New Business Byron BeMiller (Semtech Corporation)</vt:lpstr>
      <vt:lpstr>7.  New Business Greg Walker (CABA)</vt:lpstr>
      <vt:lpstr>McKechnie Family LIFE Home</vt:lpstr>
      <vt:lpstr>8.  Adjournment Roy Perry (Alarm.com)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Greg Walker</cp:lastModifiedBy>
  <cp:revision>55</cp:revision>
  <dcterms:created xsi:type="dcterms:W3CDTF">2018-08-09T13:04:51Z</dcterms:created>
  <dcterms:modified xsi:type="dcterms:W3CDTF">2020-11-16T14:07:54Z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0x010100E6C827C2D24DC641BF3335721A0BFAD0</vt:lpwstr>
  </property>
</Properties>
</file>