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8.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72" r:id="rId2"/>
    <p:sldMasterId id="2147483906" r:id="rId3"/>
    <p:sldMasterId id="2147483940" r:id="rId4"/>
    <p:sldMasterId id="2147483974" r:id="rId5"/>
    <p:sldMasterId id="2147484008" r:id="rId6"/>
  </p:sldMasterIdLst>
  <p:notesMasterIdLst>
    <p:notesMasterId r:id="rId52"/>
  </p:notesMasterIdLst>
  <p:sldIdLst>
    <p:sldId id="256" r:id="rId7"/>
    <p:sldId id="257" r:id="rId8"/>
    <p:sldId id="258" r:id="rId9"/>
    <p:sldId id="259" r:id="rId10"/>
    <p:sldId id="461" r:id="rId11"/>
    <p:sldId id="407" r:id="rId12"/>
    <p:sldId id="355" r:id="rId13"/>
    <p:sldId id="362" r:id="rId14"/>
    <p:sldId id="287" r:id="rId15"/>
    <p:sldId id="421" r:id="rId16"/>
    <p:sldId id="525" r:id="rId17"/>
    <p:sldId id="285" r:id="rId18"/>
    <p:sldId id="484" r:id="rId19"/>
    <p:sldId id="404" r:id="rId20"/>
    <p:sldId id="291" r:id="rId21"/>
    <p:sldId id="368" r:id="rId22"/>
    <p:sldId id="317" r:id="rId23"/>
    <p:sldId id="294" r:id="rId24"/>
    <p:sldId id="299" r:id="rId25"/>
    <p:sldId id="292" r:id="rId26"/>
    <p:sldId id="430" r:id="rId27"/>
    <p:sldId id="343" r:id="rId28"/>
    <p:sldId id="486" r:id="rId29"/>
    <p:sldId id="489" r:id="rId30"/>
    <p:sldId id="522" r:id="rId31"/>
    <p:sldId id="488" r:id="rId32"/>
    <p:sldId id="491" r:id="rId33"/>
    <p:sldId id="490" r:id="rId34"/>
    <p:sldId id="515" r:id="rId35"/>
    <p:sldId id="505" r:id="rId36"/>
    <p:sldId id="372" r:id="rId37"/>
    <p:sldId id="391" r:id="rId38"/>
    <p:sldId id="413" r:id="rId39"/>
    <p:sldId id="509" r:id="rId40"/>
    <p:sldId id="401" r:id="rId41"/>
    <p:sldId id="758" r:id="rId42"/>
    <p:sldId id="371" r:id="rId43"/>
    <p:sldId id="755" r:id="rId44"/>
    <p:sldId id="468" r:id="rId45"/>
    <p:sldId id="750" r:id="rId46"/>
    <p:sldId id="443" r:id="rId47"/>
    <p:sldId id="752" r:id="rId48"/>
    <p:sldId id="753" r:id="rId49"/>
    <p:sldId id="476" r:id="rId50"/>
    <p:sldId id="75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89421A-AD5E-4E3B-B97C-83E8E24F0FD8}" v="1" dt="2020-05-01T16:11:36.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14" d="100"/>
          <a:sy n="114" d="100"/>
        </p:scale>
        <p:origin x="4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Understand the different technologies</a:t>
            </a:r>
          </a:p>
          <a:p>
            <a:pPr lvl="1"/>
            <a:endParaRPr lang="en-US" sz="1700" dirty="0"/>
          </a:p>
          <a:p>
            <a:r>
              <a:rPr lang="en-US" sz="1800" dirty="0"/>
              <a:t>Understand when/why to use each</a:t>
            </a:r>
          </a:p>
          <a:p>
            <a:endParaRPr lang="en-US" sz="1800" dirty="0"/>
          </a:p>
          <a:p>
            <a:r>
              <a:rPr lang="en-US" sz="1800" dirty="0"/>
              <a:t>Know where to go for assistance</a:t>
            </a:r>
          </a:p>
          <a:p>
            <a:pPr marL="0" indent="0">
              <a:buNone/>
            </a:pPr>
            <a:endParaRPr lang="en-US" sz="1800" dirty="0"/>
          </a:p>
          <a:p>
            <a:r>
              <a:rPr lang="en-US" sz="1800" dirty="0"/>
              <a:t>Ensure Happy Customers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68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18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49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56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16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430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257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76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963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183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29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#1 device application: Porch Light</a:t>
            </a:r>
          </a:p>
          <a:p>
            <a:pPr lvl="1"/>
            <a:endParaRPr lang="en-US" sz="2000" dirty="0"/>
          </a:p>
          <a:p>
            <a:pPr lvl="1"/>
            <a:r>
              <a:rPr lang="en-US" sz="2000" dirty="0"/>
              <a:t>#1 schedule: All Off</a:t>
            </a:r>
          </a:p>
          <a:p>
            <a:pPr lvl="1"/>
            <a:endParaRPr lang="en-US" sz="2000" dirty="0"/>
          </a:p>
          <a:p>
            <a:pPr lvl="1"/>
            <a:r>
              <a:rPr lang="en-US" sz="2000" dirty="0"/>
              <a:t>Majority utilizing voice control</a:t>
            </a:r>
          </a:p>
          <a:p>
            <a:pPr lvl="2"/>
            <a:r>
              <a:rPr lang="en-US" sz="2000" dirty="0"/>
              <a:t>Alexa is #1 Decora Smart Wi-Fi partner</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81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314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665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578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09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03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30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76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52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5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40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CACA043-8A49-4386-86E9-7787286274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019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a:xfrm>
            <a:off x="827773" y="6356350"/>
            <a:ext cx="4438048" cy="365125"/>
          </a:xfrm>
          <a:prstGeom prst="rect">
            <a:avLst/>
          </a:prstGeom>
        </p:spPr>
        <p:txBody>
          <a:bodyPr/>
          <a:lstStyle>
            <a:lvl1pPr>
              <a:defRPr baseline="0">
                <a:solidFill>
                  <a:schemeClr val="tx1"/>
                </a:solidFill>
              </a:defRPr>
            </a:lvl1pPr>
          </a:lstStyle>
          <a:p>
            <a:r>
              <a:rPr lang="en-US"/>
              <a:t>© 2018, Continental Automated Buildings Association</a:t>
            </a:r>
            <a:endParaRPr lang="en-US" dirty="0"/>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4" name="Title 1"/>
          <p:cNvSpPr>
            <a:spLocks noGrp="1"/>
          </p:cNvSpPr>
          <p:nvPr>
            <p:ph type="title"/>
          </p:nvPr>
        </p:nvSpPr>
        <p:spPr>
          <a:xfrm>
            <a:off x="831851" y="700090"/>
            <a:ext cx="10515600" cy="2852737"/>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090657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Content - 1/3 Large Im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7866012" y="0"/>
            <a:ext cx="4218432"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1" name="Title 1"/>
          <p:cNvSpPr>
            <a:spLocks noGrp="1"/>
          </p:cNvSpPr>
          <p:nvPr>
            <p:ph type="title"/>
          </p:nvPr>
        </p:nvSpPr>
        <p:spPr>
          <a:xfrm>
            <a:off x="664581" y="1"/>
            <a:ext cx="6998491"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5"/>
          </p:nvPr>
        </p:nvSpPr>
        <p:spPr>
          <a:xfrm>
            <a:off x="664581" y="1292533"/>
            <a:ext cx="6998491"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181643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Content - 1/2 Large Image">
    <p:spTree>
      <p:nvGrpSpPr>
        <p:cNvPr id="1" name=""/>
        <p:cNvGrpSpPr/>
        <p:nvPr/>
      </p:nvGrpSpPr>
      <p:grpSpPr>
        <a:xfrm>
          <a:off x="0" y="0"/>
          <a:ext cx="0" cy="0"/>
          <a:chOff x="0" y="0"/>
          <a:chExt cx="0" cy="0"/>
        </a:xfrm>
      </p:grpSpPr>
      <p:sp>
        <p:nvSpPr>
          <p:cNvPr id="5" name="Picture Placeholder 2"/>
          <p:cNvSpPr>
            <a:spLocks noGrp="1"/>
          </p:cNvSpPr>
          <p:nvPr>
            <p:ph type="pic" idx="15"/>
          </p:nvPr>
        </p:nvSpPr>
        <p:spPr>
          <a:xfrm>
            <a:off x="5804035" y="0"/>
            <a:ext cx="6278880"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9" name="Title 1"/>
          <p:cNvSpPr>
            <a:spLocks noGrp="1"/>
          </p:cNvSpPr>
          <p:nvPr>
            <p:ph type="title"/>
          </p:nvPr>
        </p:nvSpPr>
        <p:spPr>
          <a:xfrm>
            <a:off x="664580" y="4"/>
            <a:ext cx="4960968" cy="1570681"/>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4"/>
          </p:nvPr>
        </p:nvSpPr>
        <p:spPr>
          <a:xfrm>
            <a:off x="664580" y="1735437"/>
            <a:ext cx="4960968" cy="4555816"/>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2231703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Content - 2/3 Large Image">
    <p:spTree>
      <p:nvGrpSpPr>
        <p:cNvPr id="1" name=""/>
        <p:cNvGrpSpPr/>
        <p:nvPr/>
      </p:nvGrpSpPr>
      <p:grpSpPr>
        <a:xfrm>
          <a:off x="0" y="0"/>
          <a:ext cx="0" cy="0"/>
          <a:chOff x="0" y="0"/>
          <a:chExt cx="0" cy="0"/>
        </a:xfrm>
      </p:grpSpPr>
      <p:sp>
        <p:nvSpPr>
          <p:cNvPr id="7" name="Picture Placeholder 2"/>
          <p:cNvSpPr>
            <a:spLocks noGrp="1"/>
          </p:cNvSpPr>
          <p:nvPr>
            <p:ph type="pic" idx="14"/>
          </p:nvPr>
        </p:nvSpPr>
        <p:spPr>
          <a:xfrm>
            <a:off x="4206698" y="0"/>
            <a:ext cx="7875299"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2" name="Title 1"/>
          <p:cNvSpPr>
            <a:spLocks noGrp="1"/>
          </p:cNvSpPr>
          <p:nvPr>
            <p:ph type="title"/>
          </p:nvPr>
        </p:nvSpPr>
        <p:spPr>
          <a:xfrm>
            <a:off x="664583" y="1"/>
            <a:ext cx="3370708" cy="19770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3" name="Content Placeholder 2"/>
          <p:cNvSpPr>
            <a:spLocks noGrp="1"/>
          </p:cNvSpPr>
          <p:nvPr>
            <p:ph idx="15"/>
          </p:nvPr>
        </p:nvSpPr>
        <p:spPr>
          <a:xfrm>
            <a:off x="664583" y="2130857"/>
            <a:ext cx="3370708" cy="4160399"/>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1546335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Slide Graphic Mess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97365" y="4"/>
            <a:ext cx="11994664" cy="6300673"/>
          </a:xfrm>
          <a:custGeom>
            <a:avLst/>
            <a:gdLst>
              <a:gd name="connsiteX0" fmla="*/ 0 w 11821979"/>
              <a:gd name="connsiteY0" fmla="*/ 0 h 6224530"/>
              <a:gd name="connsiteX1" fmla="*/ 11821979 w 11821979"/>
              <a:gd name="connsiteY1" fmla="*/ 0 h 6224530"/>
              <a:gd name="connsiteX2" fmla="*/ 11821979 w 11821979"/>
              <a:gd name="connsiteY2" fmla="*/ 6224530 h 6224530"/>
              <a:gd name="connsiteX3" fmla="*/ 0 w 11821979"/>
              <a:gd name="connsiteY3" fmla="*/ 6224530 h 6224530"/>
              <a:gd name="connsiteX4" fmla="*/ 0 w 11821979"/>
              <a:gd name="connsiteY4"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217 w 11823196"/>
              <a:gd name="connsiteY3" fmla="*/ 6224530 h 6224530"/>
              <a:gd name="connsiteX4" fmla="*/ 506 w 11823196"/>
              <a:gd name="connsiteY4" fmla="*/ 4913522 h 6224530"/>
              <a:gd name="connsiteX5" fmla="*/ 1217 w 11823196"/>
              <a:gd name="connsiteY5"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399648 w 11823196"/>
              <a:gd name="connsiteY3" fmla="*/ 6224529 h 6224530"/>
              <a:gd name="connsiteX4" fmla="*/ 1217 w 11823196"/>
              <a:gd name="connsiteY4" fmla="*/ 6224530 h 6224530"/>
              <a:gd name="connsiteX5" fmla="*/ 506 w 11823196"/>
              <a:gd name="connsiteY5" fmla="*/ 4913522 h 6224530"/>
              <a:gd name="connsiteX6" fmla="*/ 1217 w 11823196"/>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2 w 11822690"/>
              <a:gd name="connsiteY4" fmla="*/ 5899273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1 w 11822690"/>
              <a:gd name="connsiteY4" fmla="*/ 5893136 h 6224530"/>
              <a:gd name="connsiteX5" fmla="*/ 0 w 11822690"/>
              <a:gd name="connsiteY5" fmla="*/ 4913522 h 6224530"/>
              <a:gd name="connsiteX6" fmla="*/ 711 w 11822690"/>
              <a:gd name="connsiteY6" fmla="*/ 0 h 6224530"/>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86472 w 11822690"/>
              <a:gd name="connsiteY4" fmla="*/ 5873773 h 6224530"/>
              <a:gd name="connsiteX5" fmla="*/ 0 w 11822690"/>
              <a:gd name="connsiteY5" fmla="*/ 4913522 h 6224530"/>
              <a:gd name="connsiteX6" fmla="*/ 711 w 11822690"/>
              <a:gd name="connsiteY6" fmla="*/ 0 h 6224530"/>
              <a:gd name="connsiteX0" fmla="*/ 0 w 11835104"/>
              <a:gd name="connsiteY0" fmla="*/ 0 h 9916833"/>
              <a:gd name="connsiteX1" fmla="*/ 11835104 w 11835104"/>
              <a:gd name="connsiteY1" fmla="*/ 3692303 h 9916833"/>
              <a:gd name="connsiteX2" fmla="*/ 11835104 w 11835104"/>
              <a:gd name="connsiteY2" fmla="*/ 9916833 h 9916833"/>
              <a:gd name="connsiteX3" fmla="*/ 1411556 w 11835104"/>
              <a:gd name="connsiteY3" fmla="*/ 9916832 h 9916833"/>
              <a:gd name="connsiteX4" fmla="*/ 298886 w 11835104"/>
              <a:gd name="connsiteY4" fmla="*/ 9566076 h 9916833"/>
              <a:gd name="connsiteX5" fmla="*/ 12414 w 11835104"/>
              <a:gd name="connsiteY5" fmla="*/ 8605825 h 9916833"/>
              <a:gd name="connsiteX6" fmla="*/ 0 w 11835104"/>
              <a:gd name="connsiteY6" fmla="*/ 0 h 9916833"/>
              <a:gd name="connsiteX0" fmla="*/ 712 w 11822690"/>
              <a:gd name="connsiteY0" fmla="*/ 0 h 9930067"/>
              <a:gd name="connsiteX1" fmla="*/ 11822690 w 11822690"/>
              <a:gd name="connsiteY1" fmla="*/ 3705537 h 9930067"/>
              <a:gd name="connsiteX2" fmla="*/ 11822690 w 11822690"/>
              <a:gd name="connsiteY2" fmla="*/ 9930067 h 9930067"/>
              <a:gd name="connsiteX3" fmla="*/ 1399142 w 11822690"/>
              <a:gd name="connsiteY3" fmla="*/ 9930066 h 9930067"/>
              <a:gd name="connsiteX4" fmla="*/ 286472 w 11822690"/>
              <a:gd name="connsiteY4" fmla="*/ 9579310 h 9930067"/>
              <a:gd name="connsiteX5" fmla="*/ 0 w 11822690"/>
              <a:gd name="connsiteY5" fmla="*/ 8619059 h 9930067"/>
              <a:gd name="connsiteX6" fmla="*/ 712 w 11822690"/>
              <a:gd name="connsiteY6" fmla="*/ 0 h 9930067"/>
              <a:gd name="connsiteX0" fmla="*/ 712 w 18909621"/>
              <a:gd name="connsiteY0" fmla="*/ 0 h 9943301"/>
              <a:gd name="connsiteX1" fmla="*/ 11822690 w 18909621"/>
              <a:gd name="connsiteY1" fmla="*/ 3705537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43301"/>
              <a:gd name="connsiteX1" fmla="*/ 18896495 w 18909621"/>
              <a:gd name="connsiteY1" fmla="*/ 13234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56535"/>
              <a:gd name="connsiteX1" fmla="*/ 18896495 w 18909621"/>
              <a:gd name="connsiteY1" fmla="*/ 13234 h 9956535"/>
              <a:gd name="connsiteX2" fmla="*/ 18909621 w 18909621"/>
              <a:gd name="connsiteY2" fmla="*/ 9943301 h 9956535"/>
              <a:gd name="connsiteX3" fmla="*/ 1399143 w 18909621"/>
              <a:gd name="connsiteY3" fmla="*/ 9956535 h 9956535"/>
              <a:gd name="connsiteX4" fmla="*/ 286472 w 18909621"/>
              <a:gd name="connsiteY4" fmla="*/ 9579310 h 9956535"/>
              <a:gd name="connsiteX5" fmla="*/ 0 w 18909621"/>
              <a:gd name="connsiteY5" fmla="*/ 8619059 h 9956535"/>
              <a:gd name="connsiteX6" fmla="*/ 712 w 18909621"/>
              <a:gd name="connsiteY6" fmla="*/ 0 h 9956535"/>
              <a:gd name="connsiteX0" fmla="*/ 712 w 18909621"/>
              <a:gd name="connsiteY0" fmla="*/ 0 h 9943301"/>
              <a:gd name="connsiteX1" fmla="*/ 18896495 w 18909621"/>
              <a:gd name="connsiteY1" fmla="*/ 13234 h 9943301"/>
              <a:gd name="connsiteX2" fmla="*/ 18909621 w 18909621"/>
              <a:gd name="connsiteY2" fmla="*/ 9943301 h 9943301"/>
              <a:gd name="connsiteX3" fmla="*/ 1385887 w 18909621"/>
              <a:gd name="connsiteY3" fmla="*/ 9943299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11082"/>
              <a:gd name="connsiteY0" fmla="*/ 0 h 9943301"/>
              <a:gd name="connsiteX1" fmla="*/ 18909844 w 18911082"/>
              <a:gd name="connsiteY1" fmla="*/ 19897 h 9943301"/>
              <a:gd name="connsiteX2" fmla="*/ 18909621 w 18911082"/>
              <a:gd name="connsiteY2" fmla="*/ 9943301 h 9943301"/>
              <a:gd name="connsiteX3" fmla="*/ 1385887 w 18911082"/>
              <a:gd name="connsiteY3" fmla="*/ 9943299 h 9943301"/>
              <a:gd name="connsiteX4" fmla="*/ 286472 w 18911082"/>
              <a:gd name="connsiteY4" fmla="*/ 9579310 h 9943301"/>
              <a:gd name="connsiteX5" fmla="*/ 0 w 18911082"/>
              <a:gd name="connsiteY5" fmla="*/ 8619059 h 9943301"/>
              <a:gd name="connsiteX6" fmla="*/ 712 w 18911082"/>
              <a:gd name="connsiteY6" fmla="*/ 0 h 9943301"/>
              <a:gd name="connsiteX0" fmla="*/ 7387 w 18911082"/>
              <a:gd name="connsiteY0" fmla="*/ 92 h 9923404"/>
              <a:gd name="connsiteX1" fmla="*/ 18909844 w 18911082"/>
              <a:gd name="connsiteY1" fmla="*/ 0 h 9923404"/>
              <a:gd name="connsiteX2" fmla="*/ 18909621 w 18911082"/>
              <a:gd name="connsiteY2" fmla="*/ 9923404 h 9923404"/>
              <a:gd name="connsiteX3" fmla="*/ 1385887 w 18911082"/>
              <a:gd name="connsiteY3" fmla="*/ 9923402 h 9923404"/>
              <a:gd name="connsiteX4" fmla="*/ 286472 w 18911082"/>
              <a:gd name="connsiteY4" fmla="*/ 9559413 h 9923404"/>
              <a:gd name="connsiteX5" fmla="*/ 0 w 18911082"/>
              <a:gd name="connsiteY5" fmla="*/ 8599162 h 9923404"/>
              <a:gd name="connsiteX6" fmla="*/ 7387 w 18911082"/>
              <a:gd name="connsiteY6" fmla="*/ 92 h 99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082" h="9923404">
                <a:moveTo>
                  <a:pt x="7387" y="92"/>
                </a:moveTo>
                <a:lnTo>
                  <a:pt x="18909844" y="0"/>
                </a:lnTo>
                <a:cubicBezTo>
                  <a:pt x="18914219" y="3310022"/>
                  <a:pt x="18905246" y="6613382"/>
                  <a:pt x="18909621" y="9923404"/>
                </a:cubicBezTo>
                <a:lnTo>
                  <a:pt x="1385887" y="9923402"/>
                </a:lnTo>
                <a:cubicBezTo>
                  <a:pt x="1093623" y="9919311"/>
                  <a:pt x="621695" y="9937857"/>
                  <a:pt x="286472" y="9559413"/>
                </a:cubicBezTo>
                <a:cubicBezTo>
                  <a:pt x="18675" y="9222967"/>
                  <a:pt x="3909" y="9003114"/>
                  <a:pt x="0" y="8599162"/>
                </a:cubicBezTo>
                <a:cubicBezTo>
                  <a:pt x="237" y="5726142"/>
                  <a:pt x="7150" y="2873112"/>
                  <a:pt x="7387" y="92"/>
                </a:cubicBezTo>
                <a:close/>
              </a:path>
            </a:pathLst>
          </a:cu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9" name="Title 1"/>
          <p:cNvSpPr>
            <a:spLocks noGrp="1"/>
          </p:cNvSpPr>
          <p:nvPr>
            <p:ph type="title"/>
          </p:nvPr>
        </p:nvSpPr>
        <p:spPr>
          <a:xfrm>
            <a:off x="664583" y="4"/>
            <a:ext cx="3370708" cy="2702009"/>
          </a:xfrm>
          <a:prstGeom prst="rect">
            <a:avLst/>
          </a:prstGeom>
        </p:spPr>
        <p:txBody>
          <a:bodyPr anchor="b"/>
          <a:lstStyle>
            <a:lvl1pPr>
              <a:defRPr sz="3733" b="0">
                <a:solidFill>
                  <a:schemeClr val="tx2"/>
                </a:solidFill>
                <a:latin typeface="+mj-lt"/>
                <a:ea typeface="Scene Std" charset="0"/>
                <a:cs typeface="Scene Std" charset="0"/>
              </a:defRPr>
            </a:lvl1pPr>
          </a:lstStyle>
          <a:p>
            <a:r>
              <a:rPr lang="en-US" dirty="0"/>
              <a:t>Click to edit Master title style</a:t>
            </a:r>
          </a:p>
        </p:txBody>
      </p:sp>
      <p:sp>
        <p:nvSpPr>
          <p:cNvPr id="11" name="Content Placeholder 2"/>
          <p:cNvSpPr>
            <a:spLocks noGrp="1"/>
          </p:cNvSpPr>
          <p:nvPr>
            <p:ph idx="15"/>
          </p:nvPr>
        </p:nvSpPr>
        <p:spPr>
          <a:xfrm>
            <a:off x="664583" y="2844803"/>
            <a:ext cx="3370708" cy="3446452"/>
          </a:xfrm>
          <a:prstGeom prst="rect">
            <a:avLst/>
          </a:prstGeom>
        </p:spPr>
        <p:txBody>
          <a:bodyPr/>
          <a:lstStyle>
            <a:lvl1pPr marL="228584" indent="-228584">
              <a:lnSpc>
                <a:spcPct val="100000"/>
              </a:lnSpc>
              <a:buClr>
                <a:schemeClr val="bg1"/>
              </a:buClr>
              <a:buSzPct val="110000"/>
              <a:buFont typeface="Arial" charset="0"/>
              <a:buChar char="•"/>
              <a:defRPr sz="1867">
                <a:solidFill>
                  <a:schemeClr val="tx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tx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tx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tx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tx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0877596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chemeClr val="tx2"/>
        </a:solidFill>
        <a:effectLst/>
      </p:bgPr>
    </p:bg>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792" y="5670849"/>
            <a:ext cx="2399365" cy="357187"/>
          </a:xfrm>
          <a:prstGeom prst="rect">
            <a:avLst/>
          </a:prstGeom>
        </p:spPr>
      </p:pic>
      <p:sp>
        <p:nvSpPr>
          <p:cNvPr id="7" name="TextBox 6"/>
          <p:cNvSpPr txBox="1"/>
          <p:nvPr userDrawn="1"/>
        </p:nvSpPr>
        <p:spPr>
          <a:xfrm>
            <a:off x="88494" y="4837472"/>
            <a:ext cx="184731" cy="300210"/>
          </a:xfrm>
          <a:prstGeom prst="rect">
            <a:avLst/>
          </a:prstGeom>
          <a:noFill/>
        </p:spPr>
        <p:txBody>
          <a:bodyPr wrap="none" rtlCol="0">
            <a:spAutoFit/>
          </a:bodyPr>
          <a:lstStyle/>
          <a:p>
            <a:pPr defTabSz="914332"/>
            <a:endParaRPr lang="en-US" sz="1351">
              <a:solidFill>
                <a:srgbClr val="001D68"/>
              </a:solidFill>
            </a:endParaRPr>
          </a:p>
        </p:txBody>
      </p:sp>
      <p:sp>
        <p:nvSpPr>
          <p:cNvPr id="15" name="Title 1"/>
          <p:cNvSpPr>
            <a:spLocks noGrp="1"/>
          </p:cNvSpPr>
          <p:nvPr>
            <p:ph type="title" hasCustomPrompt="1"/>
          </p:nvPr>
        </p:nvSpPr>
        <p:spPr>
          <a:xfrm>
            <a:off x="831851" y="170974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6"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359378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 Blue">
    <p:bg>
      <p:bgPr>
        <a:solidFill>
          <a:schemeClr val="tx2"/>
        </a:solidFill>
        <a:effectLst/>
      </p:bgPr>
    </p:bg>
    <p:spTree>
      <p:nvGrpSpPr>
        <p:cNvPr id="1" name=""/>
        <p:cNvGrpSpPr/>
        <p:nvPr/>
      </p:nvGrpSpPr>
      <p:grpSpPr>
        <a:xfrm>
          <a:off x="0" y="0"/>
          <a:ext cx="0" cy="0"/>
          <a:chOff x="0" y="0"/>
          <a:chExt cx="0" cy="0"/>
        </a:xfrm>
      </p:grpSpPr>
      <p:sp>
        <p:nvSpPr>
          <p:cNvPr id="7" name="Round Single Corner Rectangle 6"/>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792" y="5670849"/>
            <a:ext cx="2399365" cy="357187"/>
          </a:xfrm>
          <a:prstGeom prst="rect">
            <a:avLst/>
          </a:prstGeom>
        </p:spPr>
      </p:pic>
      <p:sp>
        <p:nvSpPr>
          <p:cNvPr id="10" name="Title 1"/>
          <p:cNvSpPr>
            <a:spLocks noGrp="1"/>
          </p:cNvSpPr>
          <p:nvPr>
            <p:ph type="title" hasCustomPrompt="1"/>
          </p:nvPr>
        </p:nvSpPr>
        <p:spPr>
          <a:xfrm>
            <a:off x="831851" y="170974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1"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14446428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dditional Layout Op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28337" y="2206487"/>
            <a:ext cx="7735329" cy="1698892"/>
          </a:xfrm>
          <a:prstGeom prst="rect">
            <a:avLst/>
          </a:prstGeom>
        </p:spPr>
        <p:txBody>
          <a:bodyPr anchor="b">
            <a:normAutofit/>
          </a:bodyPr>
          <a:lstStyle>
            <a:lvl1pPr algn="ctr">
              <a:defRPr sz="4400" b="0" i="0" baseline="0">
                <a:solidFill>
                  <a:schemeClr val="tx1"/>
                </a:solidFill>
                <a:latin typeface="+mj-lt"/>
                <a:ea typeface="Scene Std" charset="0"/>
                <a:cs typeface="Scene Std" charset="0"/>
              </a:defRPr>
            </a:lvl1pPr>
          </a:lstStyle>
          <a:p>
            <a:r>
              <a:rPr lang="en-US" dirty="0"/>
              <a:t>Additional Layout Options &amp; Design Elements</a:t>
            </a:r>
          </a:p>
        </p:txBody>
      </p:sp>
      <p:sp>
        <p:nvSpPr>
          <p:cNvPr id="3" name="Rectangle 2"/>
          <p:cNvSpPr/>
          <p:nvPr userDrawn="1"/>
        </p:nvSpPr>
        <p:spPr>
          <a:xfrm>
            <a:off x="3608996" y="3905380"/>
            <a:ext cx="4887877" cy="300210"/>
          </a:xfrm>
          <a:prstGeom prst="rect">
            <a:avLst/>
          </a:prstGeom>
        </p:spPr>
        <p:txBody>
          <a:bodyPr wrap="none">
            <a:spAutoFit/>
          </a:bodyPr>
          <a:lstStyle/>
          <a:p>
            <a:pPr defTabSz="914332"/>
            <a:r>
              <a:rPr lang="en-US" sz="1351" dirty="0">
                <a:solidFill>
                  <a:srgbClr val="FFFFFF">
                    <a:lumMod val="50000"/>
                  </a:srgbClr>
                </a:solidFill>
                <a:ea typeface="Scene Std" charset="0"/>
                <a:cs typeface="Scene Std" charset="0"/>
              </a:rPr>
              <a:t>Copy and paste these design elements into your presentation</a:t>
            </a:r>
          </a:p>
        </p:txBody>
      </p:sp>
    </p:spTree>
    <p:extLst>
      <p:ext uri="{BB962C8B-B14F-4D97-AF65-F5344CB8AC3E}">
        <p14:creationId xmlns:p14="http://schemas.microsoft.com/office/powerpoint/2010/main" val="2289446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keaway">
    <p:spTree>
      <p:nvGrpSpPr>
        <p:cNvPr id="1" name=""/>
        <p:cNvGrpSpPr/>
        <p:nvPr/>
      </p:nvGrpSpPr>
      <p:grpSpPr>
        <a:xfrm>
          <a:off x="0" y="0"/>
          <a:ext cx="0" cy="0"/>
          <a:chOff x="0" y="0"/>
          <a:chExt cx="0" cy="0"/>
        </a:xfrm>
      </p:grpSpPr>
      <p:sp>
        <p:nvSpPr>
          <p:cNvPr id="31" name="Rectangle 21"/>
          <p:cNvSpPr>
            <a:spLocks noChangeArrowheads="1"/>
          </p:cNvSpPr>
          <p:nvPr userDrawn="1"/>
        </p:nvSpPr>
        <p:spPr bwMode="auto">
          <a:xfrm>
            <a:off x="884907" y="5536821"/>
            <a:ext cx="9887175" cy="73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351" b="1" dirty="0">
                <a:solidFill>
                  <a:srgbClr val="FFFFFF"/>
                </a:solidFill>
                <a:latin typeface="Scene Std" charset="0"/>
                <a:ea typeface="Scene Std" charset="0"/>
                <a:cs typeface="Scene Std" charset="0"/>
              </a:rPr>
              <a:t>Takeaway</a:t>
            </a:r>
            <a:br>
              <a:rPr lang="ms-MY" sz="1351" b="1" dirty="0">
                <a:solidFill>
                  <a:srgbClr val="FFFFFF"/>
                </a:solidFill>
                <a:latin typeface="Scene Std" charset="0"/>
                <a:ea typeface="Scene Std" charset="0"/>
                <a:cs typeface="Scene Std" charset="0"/>
              </a:rPr>
            </a:br>
            <a:r>
              <a:rPr lang="en-US" sz="1500" dirty="0">
                <a:solidFill>
                  <a:srgbClr val="FFFFFF"/>
                </a:solidFill>
                <a:latin typeface="Scene Std" charset="0"/>
                <a:ea typeface="Scene Std" charset="0"/>
                <a:cs typeface="Scene Std" charset="0"/>
              </a:rPr>
              <a:t>New products driving growth but overshadowed in 2015 by shortfalls to plan. </a:t>
            </a:r>
            <a:endParaRPr lang="ms-MY" sz="1500" dirty="0">
              <a:solidFill>
                <a:srgbClr val="FFFFFF"/>
              </a:solidFill>
              <a:latin typeface="Scene Std" charset="0"/>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2" name="TextBox 1"/>
          <p:cNvSpPr txBox="1"/>
          <p:nvPr userDrawn="1"/>
        </p:nvSpPr>
        <p:spPr>
          <a:xfrm>
            <a:off x="664579" y="4981666"/>
            <a:ext cx="1986441" cy="307777"/>
          </a:xfrm>
          <a:prstGeom prst="rect">
            <a:avLst/>
          </a:prstGeom>
          <a:noFill/>
        </p:spPr>
        <p:txBody>
          <a:bodyPr wrap="none" rtlCol="0">
            <a:spAutoFit/>
          </a:bodyPr>
          <a:lstStyle/>
          <a:p>
            <a:pPr defTabSz="914332"/>
            <a:r>
              <a:rPr lang="en-US" sz="1400" dirty="0">
                <a:solidFill>
                  <a:srgbClr val="001D68"/>
                </a:solidFill>
              </a:rPr>
              <a:t>Suggested Placement:</a:t>
            </a:r>
          </a:p>
        </p:txBody>
      </p:sp>
      <p:sp>
        <p:nvSpPr>
          <p:cNvPr id="14" name="Round Single Corner Rectangle 13"/>
          <p:cNvSpPr/>
          <p:nvPr userDrawn="1"/>
        </p:nvSpPr>
        <p:spPr>
          <a:xfrm rot="10800000">
            <a:off x="762000" y="5454536"/>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7" name="Rectangle 21"/>
          <p:cNvSpPr>
            <a:spLocks noChangeArrowheads="1"/>
          </p:cNvSpPr>
          <p:nvPr userDrawn="1"/>
        </p:nvSpPr>
        <p:spPr bwMode="auto">
          <a:xfrm>
            <a:off x="851953" y="5549187"/>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Takeaway</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6" name="Round Single Corner Rectangle 5"/>
          <p:cNvSpPr/>
          <p:nvPr userDrawn="1"/>
        </p:nvSpPr>
        <p:spPr>
          <a:xfrm rot="10800000">
            <a:off x="762000" y="1415356"/>
            <a:ext cx="11319997" cy="473941"/>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7" name="Rectangle 21"/>
          <p:cNvSpPr>
            <a:spLocks noChangeArrowheads="1"/>
          </p:cNvSpPr>
          <p:nvPr userDrawn="1"/>
        </p:nvSpPr>
        <p:spPr bwMode="auto">
          <a:xfrm>
            <a:off x="851953" y="1461909"/>
            <a:ext cx="11230211" cy="546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8" name="TextBox 7"/>
          <p:cNvSpPr txBox="1"/>
          <p:nvPr userDrawn="1"/>
        </p:nvSpPr>
        <p:spPr>
          <a:xfrm>
            <a:off x="664579" y="100068"/>
            <a:ext cx="1896032" cy="307777"/>
          </a:xfrm>
          <a:prstGeom prst="rect">
            <a:avLst/>
          </a:prstGeom>
          <a:noFill/>
        </p:spPr>
        <p:txBody>
          <a:bodyPr wrap="none" rtlCol="0">
            <a:spAutoFit/>
          </a:bodyPr>
          <a:lstStyle/>
          <a:p>
            <a:pPr defTabSz="914332"/>
            <a:r>
              <a:rPr lang="en-US" sz="1400" dirty="0">
                <a:solidFill>
                  <a:srgbClr val="001D68"/>
                </a:solidFill>
              </a:rPr>
              <a:t>Takeaway Messaging</a:t>
            </a:r>
          </a:p>
        </p:txBody>
      </p:sp>
      <p:sp>
        <p:nvSpPr>
          <p:cNvPr id="9" name="Round Single Corner Rectangle 8"/>
          <p:cNvSpPr/>
          <p:nvPr userDrawn="1"/>
        </p:nvSpPr>
        <p:spPr>
          <a:xfrm rot="10800000">
            <a:off x="762000" y="2541484"/>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0" name="Rectangle 21"/>
          <p:cNvSpPr>
            <a:spLocks noChangeArrowheads="1"/>
          </p:cNvSpPr>
          <p:nvPr userDrawn="1"/>
        </p:nvSpPr>
        <p:spPr bwMode="auto">
          <a:xfrm>
            <a:off x="851953" y="2636135"/>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11" name="Round Single Corner Rectangle 10"/>
          <p:cNvSpPr/>
          <p:nvPr userDrawn="1"/>
        </p:nvSpPr>
        <p:spPr>
          <a:xfrm rot="10800000">
            <a:off x="762000" y="605588"/>
            <a:ext cx="11319997" cy="473941"/>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Rectangle 21"/>
          <p:cNvSpPr>
            <a:spLocks noChangeArrowheads="1"/>
          </p:cNvSpPr>
          <p:nvPr userDrawn="1"/>
        </p:nvSpPr>
        <p:spPr bwMode="auto">
          <a:xfrm>
            <a:off x="851953" y="652142"/>
            <a:ext cx="11230211" cy="546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13" name="Round Single Corner Rectangle 12"/>
          <p:cNvSpPr/>
          <p:nvPr userDrawn="1"/>
        </p:nvSpPr>
        <p:spPr>
          <a:xfrm rot="10800000">
            <a:off x="762000" y="3733388"/>
            <a:ext cx="11319997" cy="830128"/>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5" name="Rectangle 21"/>
          <p:cNvSpPr>
            <a:spLocks noChangeArrowheads="1"/>
          </p:cNvSpPr>
          <p:nvPr userDrawn="1"/>
        </p:nvSpPr>
        <p:spPr bwMode="auto">
          <a:xfrm>
            <a:off x="851953" y="3828039"/>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Tree>
    <p:extLst>
      <p:ext uri="{BB962C8B-B14F-4D97-AF65-F5344CB8AC3E}">
        <p14:creationId xmlns:p14="http://schemas.microsoft.com/office/powerpoint/2010/main" val="13363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animBg="1"/>
      <p:bldP spid="7" grpId="0"/>
      <p:bldP spid="9" grpId="0" animBg="1"/>
      <p:bldP spid="10" grpId="0"/>
      <p:bldP spid="11" grpId="0" animBg="1"/>
      <p:bldP spid="12" grpId="0"/>
      <p:bldP spid="13" grpId="0" animBg="1"/>
      <p:bldP spid="15"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Title Slide - Blue">
    <p:spTree>
      <p:nvGrpSpPr>
        <p:cNvPr id="1" name=""/>
        <p:cNvGrpSpPr/>
        <p:nvPr/>
      </p:nvGrpSpPr>
      <p:grpSpPr>
        <a:xfrm>
          <a:off x="0" y="0"/>
          <a:ext cx="0" cy="0"/>
          <a:chOff x="0" y="0"/>
          <a:chExt cx="0" cy="0"/>
        </a:xfrm>
      </p:grpSpPr>
      <p:sp>
        <p:nvSpPr>
          <p:cNvPr id="5" name="Round Single Corner Rectangle 4"/>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3"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40008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4" name="Title 1"/>
          <p:cNvSpPr>
            <a:spLocks noGrp="1"/>
          </p:cNvSpPr>
          <p:nvPr>
            <p:ph type="title"/>
          </p:nvPr>
        </p:nvSpPr>
        <p:spPr>
          <a:xfrm>
            <a:off x="831851" y="700092"/>
            <a:ext cx="10515600" cy="2852737"/>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47091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1"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1" y="1709741"/>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076438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696912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2210477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 White - Graphic Square">
    <p:spTree>
      <p:nvGrpSpPr>
        <p:cNvPr id="1" name=""/>
        <p:cNvGrpSpPr/>
        <p:nvPr/>
      </p:nvGrpSpPr>
      <p:grpSpPr>
        <a:xfrm>
          <a:off x="0" y="0"/>
          <a:ext cx="0" cy="0"/>
          <a:chOff x="0" y="0"/>
          <a:chExt cx="0" cy="0"/>
        </a:xfrm>
      </p:grpSpPr>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1"/>
                </a:solidFill>
                <a:latin typeface="+mj-lt"/>
                <a:ea typeface="Arial" charset="0"/>
                <a:cs typeface="Arial" charset="0"/>
              </a:defRPr>
            </a:lvl1pPr>
          </a:lstStyle>
          <a:p>
            <a:r>
              <a:rPr lang="en-US" dirty="0"/>
              <a:t>Click to edit Master title style</a:t>
            </a:r>
          </a:p>
        </p:txBody>
      </p:sp>
      <p:sp>
        <p:nvSpPr>
          <p:cNvPr id="7"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2656138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101602" y="3"/>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1"/>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15630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101602" y="3"/>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1"/>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69492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 White - Graphic Rectangle">
    <p:spTree>
      <p:nvGrpSpPr>
        <p:cNvPr id="1" name=""/>
        <p:cNvGrpSpPr/>
        <p:nvPr/>
      </p:nvGrpSpPr>
      <p:grpSpPr>
        <a:xfrm>
          <a:off x="0" y="0"/>
          <a:ext cx="0" cy="0"/>
          <a:chOff x="0" y="0"/>
          <a:chExt cx="0" cy="0"/>
        </a:xfrm>
      </p:grpSpPr>
      <p:sp>
        <p:nvSpPr>
          <p:cNvPr id="14" name="Picture Placeholder 2"/>
          <p:cNvSpPr>
            <a:spLocks noGrp="1"/>
          </p:cNvSpPr>
          <p:nvPr>
            <p:ph type="pic" idx="12"/>
          </p:nvPr>
        </p:nvSpPr>
        <p:spPr>
          <a:xfrm>
            <a:off x="110496" y="3"/>
            <a:ext cx="11960352"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8" name="Title 1"/>
          <p:cNvSpPr>
            <a:spLocks noGrp="1"/>
          </p:cNvSpPr>
          <p:nvPr>
            <p:ph type="title"/>
          </p:nvPr>
        </p:nvSpPr>
        <p:spPr>
          <a:xfrm>
            <a:off x="831851" y="3738881"/>
            <a:ext cx="10515600" cy="1479811"/>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10"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33463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600" y="3178096"/>
            <a:ext cx="3926117" cy="3108405"/>
          </a:xfrm>
          <a:prstGeom prst="round1Rect">
            <a:avLst>
              <a:gd name="adj" fmla="val 220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8334117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600" y="3178096"/>
            <a:ext cx="3926117" cy="3108405"/>
          </a:xfrm>
          <a:prstGeom prst="round1Rect">
            <a:avLst>
              <a:gd name="adj" fmla="val 22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96768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 White - Multipl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1"/>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3"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4"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120399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pter Divider - Gray">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3623"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Title 1"/>
          <p:cNvSpPr>
            <a:spLocks noGrp="1"/>
          </p:cNvSpPr>
          <p:nvPr>
            <p:ph type="title" hasCustomPrompt="1"/>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793823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1" y="4589465"/>
            <a:ext cx="4563111"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1" y="1709741"/>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3521288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hapter Divider - Green">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3623"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Title 1"/>
          <p:cNvSpPr>
            <a:spLocks noGrp="1"/>
          </p:cNvSpPr>
          <p:nvPr>
            <p:ph type="title" hasCustomPrompt="1"/>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33961302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581" y="1292533"/>
            <a:ext cx="10956403"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4" name="Rectangle 3"/>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0000"/>
                </a:solidFill>
                <a:ea typeface="Arial" charset="0"/>
                <a:cs typeface="Arial" charset="0"/>
              </a:rPr>
              <a:t>Highly Confidential and Subject to Change</a:t>
            </a:r>
            <a:endParaRPr lang="en-US" sz="500" b="1" dirty="0">
              <a:solidFill>
                <a:srgbClr val="FF0000"/>
              </a:solidFill>
              <a:ea typeface="Arial" charset="0"/>
              <a:cs typeface="Arial" charset="0"/>
            </a:endParaRPr>
          </a:p>
        </p:txBody>
      </p:sp>
    </p:spTree>
    <p:extLst>
      <p:ext uri="{BB962C8B-B14F-4D97-AF65-F5344CB8AC3E}">
        <p14:creationId xmlns:p14="http://schemas.microsoft.com/office/powerpoint/2010/main" val="27859262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Header Only">
    <p:spTree>
      <p:nvGrpSpPr>
        <p:cNvPr id="1" name=""/>
        <p:cNvGrpSpPr/>
        <p:nvPr/>
      </p:nvGrpSpPr>
      <p:grpSpPr>
        <a:xfrm>
          <a:off x="0" y="0"/>
          <a:ext cx="0" cy="0"/>
          <a:chOff x="0" y="0"/>
          <a:chExt cx="0" cy="0"/>
        </a:xfrm>
      </p:grpSpPr>
      <p:sp>
        <p:nvSpPr>
          <p:cNvPr id="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3" name="Rectangle 2"/>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6867356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Subhead - Content">
    <p:spTree>
      <p:nvGrpSpPr>
        <p:cNvPr id="1" name=""/>
        <p:cNvGrpSpPr/>
        <p:nvPr/>
      </p:nvGrpSpPr>
      <p:grpSpPr>
        <a:xfrm>
          <a:off x="0" y="0"/>
          <a:ext cx="0" cy="0"/>
          <a:chOff x="0" y="0"/>
          <a:chExt cx="0" cy="0"/>
        </a:xfrm>
      </p:grpSpPr>
      <p:sp>
        <p:nvSpPr>
          <p:cNvPr id="7" name="Text Placeholder 2"/>
          <p:cNvSpPr>
            <a:spLocks noGrp="1"/>
          </p:cNvSpPr>
          <p:nvPr>
            <p:ph type="body" idx="10"/>
          </p:nvPr>
        </p:nvSpPr>
        <p:spPr>
          <a:xfrm>
            <a:off x="664581" y="1076103"/>
            <a:ext cx="10956403" cy="459568"/>
          </a:xfrm>
          <a:prstGeom prst="rect">
            <a:avLst/>
          </a:prstGeom>
        </p:spPr>
        <p:txBody>
          <a:bodyPr anchor="b"/>
          <a:lstStyle>
            <a:lvl1pPr marL="0" indent="0">
              <a:buNone/>
              <a:defRPr sz="2267"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edit Master text styles</a:t>
            </a:r>
          </a:p>
        </p:txBody>
      </p:sp>
      <p:sp>
        <p:nvSpPr>
          <p:cNvPr id="11"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713469"/>
            <a:ext cx="10956403" cy="457200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6190951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9"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2488971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64583"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2"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4"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6" name="Content Placeholder 2"/>
          <p:cNvSpPr>
            <a:spLocks noGrp="1"/>
          </p:cNvSpPr>
          <p:nvPr>
            <p:ph idx="12"/>
          </p:nvPr>
        </p:nvSpPr>
        <p:spPr>
          <a:xfrm>
            <a:off x="6255328"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1"/>
          </p:nvPr>
        </p:nvSpPr>
        <p:spPr>
          <a:xfrm>
            <a:off x="664580"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12461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B">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Text Placeholder 2"/>
          <p:cNvSpPr>
            <a:spLocks noGrp="1"/>
          </p:cNvSpPr>
          <p:nvPr>
            <p:ph type="body" idx="1" hasCustomPrompt="1"/>
          </p:nvPr>
        </p:nvSpPr>
        <p:spPr>
          <a:xfrm>
            <a:off x="664583"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5" name="Content Placeholder 2"/>
          <p:cNvSpPr>
            <a:spLocks noGrp="1"/>
          </p:cNvSpPr>
          <p:nvPr>
            <p:ph idx="11"/>
          </p:nvPr>
        </p:nvSpPr>
        <p:spPr>
          <a:xfrm>
            <a:off x="664580"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8619218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C">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7" name="Content Placeholder 2"/>
          <p:cNvSpPr>
            <a:spLocks noGrp="1"/>
          </p:cNvSpPr>
          <p:nvPr>
            <p:ph idx="12"/>
          </p:nvPr>
        </p:nvSpPr>
        <p:spPr>
          <a:xfrm>
            <a:off x="6255328"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5412940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 2 Row Content">
    <p:spTree>
      <p:nvGrpSpPr>
        <p:cNvPr id="1" name=""/>
        <p:cNvGrpSpPr/>
        <p:nvPr/>
      </p:nvGrpSpPr>
      <p:grpSpPr>
        <a:xfrm>
          <a:off x="0" y="0"/>
          <a:ext cx="0" cy="0"/>
          <a:chOff x="0" y="0"/>
          <a:chExt cx="0" cy="0"/>
        </a:xfrm>
      </p:grpSpPr>
      <p:cxnSp>
        <p:nvCxnSpPr>
          <p:cNvPr id="3" name="Straight Connector 2"/>
          <p:cNvCxnSpPr/>
          <p:nvPr userDrawn="1"/>
        </p:nvCxnSpPr>
        <p:spPr>
          <a:xfrm>
            <a:off x="800935" y="3755492"/>
            <a:ext cx="1082004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292538"/>
            <a:ext cx="10956403" cy="2380423"/>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64581" y="3862740"/>
            <a:ext cx="10956403" cy="2430968"/>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1045601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3 Content Regions">
    <p:spTree>
      <p:nvGrpSpPr>
        <p:cNvPr id="1" name=""/>
        <p:cNvGrpSpPr/>
        <p:nvPr/>
      </p:nvGrpSpPr>
      <p:grpSpPr>
        <a:xfrm>
          <a:off x="0" y="0"/>
          <a:ext cx="0" cy="0"/>
          <a:chOff x="0" y="0"/>
          <a:chExt cx="0" cy="0"/>
        </a:xfrm>
      </p:grpSpPr>
      <p:cxnSp>
        <p:nvCxnSpPr>
          <p:cNvPr id="8" name="Straight Connector 7"/>
          <p:cNvCxnSpPr/>
          <p:nvPr userDrawn="1"/>
        </p:nvCxnSpPr>
        <p:spPr>
          <a:xfrm>
            <a:off x="6407475" y="3757311"/>
            <a:ext cx="521350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0"/>
          </p:nvPr>
        </p:nvSpPr>
        <p:spPr>
          <a:xfrm>
            <a:off x="6255328" y="1292538"/>
            <a:ext cx="5365517" cy="2354081"/>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5"/>
          </p:nvPr>
        </p:nvSpPr>
        <p:spPr>
          <a:xfrm>
            <a:off x="6255328" y="3873728"/>
            <a:ext cx="5365517" cy="2417529"/>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587739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White - Graphic Square">
    <p:spTree>
      <p:nvGrpSpPr>
        <p:cNvPr id="1" name=""/>
        <p:cNvGrpSpPr/>
        <p:nvPr/>
      </p:nvGrpSpPr>
      <p:grpSpPr>
        <a:xfrm>
          <a:off x="0" y="0"/>
          <a:ext cx="0" cy="0"/>
          <a:chOff x="0" y="0"/>
          <a:chExt cx="0" cy="0"/>
        </a:xfrm>
      </p:grpSpPr>
      <p:sp>
        <p:nvSpPr>
          <p:cNvPr id="20" name="Text Placeholder 2"/>
          <p:cNvSpPr>
            <a:spLocks noGrp="1"/>
          </p:cNvSpPr>
          <p:nvPr>
            <p:ph type="body" idx="13"/>
          </p:nvPr>
        </p:nvSpPr>
        <p:spPr>
          <a:xfrm>
            <a:off x="831851"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1" y="1709741"/>
            <a:ext cx="4563111" cy="2852737"/>
          </a:xfrm>
          <a:prstGeom prst="rect">
            <a:avLst/>
          </a:prstGeom>
        </p:spPr>
        <p:txBody>
          <a:bodyPr anchor="b"/>
          <a:lstStyle>
            <a:lvl1pPr>
              <a:defRPr sz="4800">
                <a:solidFill>
                  <a:schemeClr val="tx1"/>
                </a:solidFill>
                <a:latin typeface="+mj-lt"/>
                <a:ea typeface="Arial" charset="0"/>
                <a:cs typeface="Arial" charset="0"/>
              </a:defRPr>
            </a:lvl1pPr>
          </a:lstStyle>
          <a:p>
            <a:r>
              <a:rPr lang="en-US" dirty="0"/>
              <a:t>Click to edit Master title style</a:t>
            </a:r>
          </a:p>
        </p:txBody>
      </p:sp>
      <p:sp>
        <p:nvSpPr>
          <p:cNvPr id="7"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4588413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4312"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04313"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04317"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7" name="Picture Placeholder 5"/>
          <p:cNvSpPr>
            <a:spLocks noGrp="1"/>
          </p:cNvSpPr>
          <p:nvPr>
            <p:ph type="pic" sz="quarter" idx="16"/>
          </p:nvPr>
        </p:nvSpPr>
        <p:spPr>
          <a:xfrm>
            <a:off x="4597204"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3" name="Text Placeholder 11"/>
          <p:cNvSpPr>
            <a:spLocks noGrp="1"/>
          </p:cNvSpPr>
          <p:nvPr>
            <p:ph type="body" sz="quarter" idx="17" hasCustomPrompt="1"/>
          </p:nvPr>
        </p:nvSpPr>
        <p:spPr>
          <a:xfrm>
            <a:off x="4597205"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4" name="Text Placeholder 11"/>
          <p:cNvSpPr>
            <a:spLocks noGrp="1"/>
          </p:cNvSpPr>
          <p:nvPr>
            <p:ph type="body" sz="quarter" idx="18" hasCustomPrompt="1"/>
          </p:nvPr>
        </p:nvSpPr>
        <p:spPr>
          <a:xfrm>
            <a:off x="4597209"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Picture Placeholder 5"/>
          <p:cNvSpPr>
            <a:spLocks noGrp="1"/>
          </p:cNvSpPr>
          <p:nvPr>
            <p:ph type="pic" sz="quarter" idx="19"/>
          </p:nvPr>
        </p:nvSpPr>
        <p:spPr>
          <a:xfrm>
            <a:off x="8390099"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6" name="Text Placeholder 11"/>
          <p:cNvSpPr>
            <a:spLocks noGrp="1"/>
          </p:cNvSpPr>
          <p:nvPr>
            <p:ph type="body" sz="quarter" idx="20" hasCustomPrompt="1"/>
          </p:nvPr>
        </p:nvSpPr>
        <p:spPr>
          <a:xfrm>
            <a:off x="8390100"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7" name="Text Placeholder 11"/>
          <p:cNvSpPr>
            <a:spLocks noGrp="1"/>
          </p:cNvSpPr>
          <p:nvPr>
            <p:ph type="body" sz="quarter" idx="21" hasCustomPrompt="1"/>
          </p:nvPr>
        </p:nvSpPr>
        <p:spPr>
          <a:xfrm>
            <a:off x="8390105"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Rectangle 13"/>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5416364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4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020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10207"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10211"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Picture Placeholder 5"/>
          <p:cNvSpPr>
            <a:spLocks noGrp="1"/>
          </p:cNvSpPr>
          <p:nvPr>
            <p:ph type="pic" sz="quarter" idx="16"/>
          </p:nvPr>
        </p:nvSpPr>
        <p:spPr>
          <a:xfrm>
            <a:off x="3562736"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9" name="Text Placeholder 11"/>
          <p:cNvSpPr>
            <a:spLocks noGrp="1"/>
          </p:cNvSpPr>
          <p:nvPr>
            <p:ph type="body" sz="quarter" idx="17" hasCustomPrompt="1"/>
          </p:nvPr>
        </p:nvSpPr>
        <p:spPr>
          <a:xfrm>
            <a:off x="3562736"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0" name="Text Placeholder 11"/>
          <p:cNvSpPr>
            <a:spLocks noGrp="1"/>
          </p:cNvSpPr>
          <p:nvPr>
            <p:ph type="body" sz="quarter" idx="18" hasCustomPrompt="1"/>
          </p:nvPr>
        </p:nvSpPr>
        <p:spPr>
          <a:xfrm>
            <a:off x="3562741"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1" name="Picture Placeholder 5"/>
          <p:cNvSpPr>
            <a:spLocks noGrp="1"/>
          </p:cNvSpPr>
          <p:nvPr>
            <p:ph type="pic" sz="quarter" idx="19"/>
          </p:nvPr>
        </p:nvSpPr>
        <p:spPr>
          <a:xfrm>
            <a:off x="631526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2" name="Text Placeholder 11"/>
          <p:cNvSpPr>
            <a:spLocks noGrp="1"/>
          </p:cNvSpPr>
          <p:nvPr>
            <p:ph type="body" sz="quarter" idx="20" hasCustomPrompt="1"/>
          </p:nvPr>
        </p:nvSpPr>
        <p:spPr>
          <a:xfrm>
            <a:off x="6315267"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3" name="Text Placeholder 11"/>
          <p:cNvSpPr>
            <a:spLocks noGrp="1"/>
          </p:cNvSpPr>
          <p:nvPr>
            <p:ph type="body" sz="quarter" idx="21" hasCustomPrompt="1"/>
          </p:nvPr>
        </p:nvSpPr>
        <p:spPr>
          <a:xfrm>
            <a:off x="6315272"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33" name="Picture Placeholder 5"/>
          <p:cNvSpPr>
            <a:spLocks noGrp="1"/>
          </p:cNvSpPr>
          <p:nvPr>
            <p:ph type="pic" sz="quarter" idx="22"/>
          </p:nvPr>
        </p:nvSpPr>
        <p:spPr>
          <a:xfrm>
            <a:off x="9067799"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34" name="Text Placeholder 11"/>
          <p:cNvSpPr>
            <a:spLocks noGrp="1"/>
          </p:cNvSpPr>
          <p:nvPr>
            <p:ph type="body" sz="quarter" idx="23" hasCustomPrompt="1"/>
          </p:nvPr>
        </p:nvSpPr>
        <p:spPr>
          <a:xfrm>
            <a:off x="9067799"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35" name="Text Placeholder 11"/>
          <p:cNvSpPr>
            <a:spLocks noGrp="1"/>
          </p:cNvSpPr>
          <p:nvPr>
            <p:ph type="body" sz="quarter" idx="24" hasCustomPrompt="1"/>
          </p:nvPr>
        </p:nvSpPr>
        <p:spPr>
          <a:xfrm>
            <a:off x="9067803"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5" name="Rectangle 1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41082740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Product 6-Up +1 Mai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10704"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7" name="Picture Placeholder 5"/>
          <p:cNvSpPr>
            <a:spLocks noGrp="1"/>
          </p:cNvSpPr>
          <p:nvPr>
            <p:ph type="pic" sz="quarter" idx="12"/>
          </p:nvPr>
        </p:nvSpPr>
        <p:spPr>
          <a:xfrm>
            <a:off x="2599759"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8" name="Picture Placeholder 5"/>
          <p:cNvSpPr>
            <a:spLocks noGrp="1"/>
          </p:cNvSpPr>
          <p:nvPr>
            <p:ph type="pic" sz="quarter" idx="13"/>
          </p:nvPr>
        </p:nvSpPr>
        <p:spPr>
          <a:xfrm>
            <a:off x="4388803"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9" name="Picture Placeholder 5"/>
          <p:cNvSpPr>
            <a:spLocks noGrp="1"/>
          </p:cNvSpPr>
          <p:nvPr>
            <p:ph type="pic" sz="quarter" idx="14"/>
          </p:nvPr>
        </p:nvSpPr>
        <p:spPr>
          <a:xfrm>
            <a:off x="810704"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0" name="Picture Placeholder 5"/>
          <p:cNvSpPr>
            <a:spLocks noGrp="1"/>
          </p:cNvSpPr>
          <p:nvPr>
            <p:ph type="pic" sz="quarter" idx="15"/>
          </p:nvPr>
        </p:nvSpPr>
        <p:spPr>
          <a:xfrm>
            <a:off x="2599759"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1" name="Picture Placeholder 5"/>
          <p:cNvSpPr>
            <a:spLocks noGrp="1"/>
          </p:cNvSpPr>
          <p:nvPr>
            <p:ph type="pic" sz="quarter" idx="16"/>
          </p:nvPr>
        </p:nvSpPr>
        <p:spPr>
          <a:xfrm>
            <a:off x="4388803"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3" name="Text Placeholder 12"/>
          <p:cNvSpPr>
            <a:spLocks noGrp="1"/>
          </p:cNvSpPr>
          <p:nvPr>
            <p:ph type="body" sz="quarter" idx="17" hasCustomPrompt="1"/>
          </p:nvPr>
        </p:nvSpPr>
        <p:spPr>
          <a:xfrm>
            <a:off x="810705"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4" name="Text Placeholder 12"/>
          <p:cNvSpPr>
            <a:spLocks noGrp="1"/>
          </p:cNvSpPr>
          <p:nvPr>
            <p:ph type="body" sz="quarter" idx="18" hasCustomPrompt="1"/>
          </p:nvPr>
        </p:nvSpPr>
        <p:spPr>
          <a:xfrm>
            <a:off x="2599757"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5" name="Text Placeholder 12"/>
          <p:cNvSpPr>
            <a:spLocks noGrp="1"/>
          </p:cNvSpPr>
          <p:nvPr>
            <p:ph type="body" sz="quarter" idx="19" hasCustomPrompt="1"/>
          </p:nvPr>
        </p:nvSpPr>
        <p:spPr>
          <a:xfrm>
            <a:off x="4388805" y="3189351"/>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6" name="Text Placeholder 12"/>
          <p:cNvSpPr>
            <a:spLocks noGrp="1"/>
          </p:cNvSpPr>
          <p:nvPr>
            <p:ph type="body" sz="quarter" idx="20" hasCustomPrompt="1"/>
          </p:nvPr>
        </p:nvSpPr>
        <p:spPr>
          <a:xfrm>
            <a:off x="810705"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7" name="Text Placeholder 12"/>
          <p:cNvSpPr>
            <a:spLocks noGrp="1"/>
          </p:cNvSpPr>
          <p:nvPr>
            <p:ph type="body" sz="quarter" idx="21" hasCustomPrompt="1"/>
          </p:nvPr>
        </p:nvSpPr>
        <p:spPr>
          <a:xfrm>
            <a:off x="2599757"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8" name="Text Placeholder 12"/>
          <p:cNvSpPr>
            <a:spLocks noGrp="1"/>
          </p:cNvSpPr>
          <p:nvPr>
            <p:ph type="body" sz="quarter" idx="22" hasCustomPrompt="1"/>
          </p:nvPr>
        </p:nvSpPr>
        <p:spPr>
          <a:xfrm>
            <a:off x="4388805" y="5362215"/>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2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24"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38885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Content - 1/3 Large Im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7866012" y="0"/>
            <a:ext cx="4218432"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1" name="Title 1"/>
          <p:cNvSpPr>
            <a:spLocks noGrp="1"/>
          </p:cNvSpPr>
          <p:nvPr>
            <p:ph type="title"/>
          </p:nvPr>
        </p:nvSpPr>
        <p:spPr>
          <a:xfrm>
            <a:off x="664581" y="1"/>
            <a:ext cx="6998491"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5"/>
          </p:nvPr>
        </p:nvSpPr>
        <p:spPr>
          <a:xfrm>
            <a:off x="664581" y="1292533"/>
            <a:ext cx="6998491"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3149945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Content - 1/2 Large Image">
    <p:spTree>
      <p:nvGrpSpPr>
        <p:cNvPr id="1" name=""/>
        <p:cNvGrpSpPr/>
        <p:nvPr/>
      </p:nvGrpSpPr>
      <p:grpSpPr>
        <a:xfrm>
          <a:off x="0" y="0"/>
          <a:ext cx="0" cy="0"/>
          <a:chOff x="0" y="0"/>
          <a:chExt cx="0" cy="0"/>
        </a:xfrm>
      </p:grpSpPr>
      <p:sp>
        <p:nvSpPr>
          <p:cNvPr id="5" name="Picture Placeholder 2"/>
          <p:cNvSpPr>
            <a:spLocks noGrp="1"/>
          </p:cNvSpPr>
          <p:nvPr>
            <p:ph type="pic" idx="15"/>
          </p:nvPr>
        </p:nvSpPr>
        <p:spPr>
          <a:xfrm>
            <a:off x="5804035" y="0"/>
            <a:ext cx="6278880"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9" name="Title 1"/>
          <p:cNvSpPr>
            <a:spLocks noGrp="1"/>
          </p:cNvSpPr>
          <p:nvPr>
            <p:ph type="title"/>
          </p:nvPr>
        </p:nvSpPr>
        <p:spPr>
          <a:xfrm>
            <a:off x="664580" y="4"/>
            <a:ext cx="4960968" cy="1570681"/>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4"/>
          </p:nvPr>
        </p:nvSpPr>
        <p:spPr>
          <a:xfrm>
            <a:off x="664580" y="1735437"/>
            <a:ext cx="4960968" cy="4555816"/>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6741461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Content - 2/3 Large Image">
    <p:spTree>
      <p:nvGrpSpPr>
        <p:cNvPr id="1" name=""/>
        <p:cNvGrpSpPr/>
        <p:nvPr/>
      </p:nvGrpSpPr>
      <p:grpSpPr>
        <a:xfrm>
          <a:off x="0" y="0"/>
          <a:ext cx="0" cy="0"/>
          <a:chOff x="0" y="0"/>
          <a:chExt cx="0" cy="0"/>
        </a:xfrm>
      </p:grpSpPr>
      <p:sp>
        <p:nvSpPr>
          <p:cNvPr id="7" name="Picture Placeholder 2"/>
          <p:cNvSpPr>
            <a:spLocks noGrp="1"/>
          </p:cNvSpPr>
          <p:nvPr>
            <p:ph type="pic" idx="14"/>
          </p:nvPr>
        </p:nvSpPr>
        <p:spPr>
          <a:xfrm>
            <a:off x="4206698" y="0"/>
            <a:ext cx="7875299"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2" name="Title 1"/>
          <p:cNvSpPr>
            <a:spLocks noGrp="1"/>
          </p:cNvSpPr>
          <p:nvPr>
            <p:ph type="title"/>
          </p:nvPr>
        </p:nvSpPr>
        <p:spPr>
          <a:xfrm>
            <a:off x="664583" y="1"/>
            <a:ext cx="3370708" cy="19770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3" name="Content Placeholder 2"/>
          <p:cNvSpPr>
            <a:spLocks noGrp="1"/>
          </p:cNvSpPr>
          <p:nvPr>
            <p:ph idx="15"/>
          </p:nvPr>
        </p:nvSpPr>
        <p:spPr>
          <a:xfrm>
            <a:off x="664583" y="2130857"/>
            <a:ext cx="3370708" cy="4160399"/>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466006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ull Slide Graphic Mess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97365" y="4"/>
            <a:ext cx="11994664" cy="6300673"/>
          </a:xfrm>
          <a:custGeom>
            <a:avLst/>
            <a:gdLst>
              <a:gd name="connsiteX0" fmla="*/ 0 w 11821979"/>
              <a:gd name="connsiteY0" fmla="*/ 0 h 6224530"/>
              <a:gd name="connsiteX1" fmla="*/ 11821979 w 11821979"/>
              <a:gd name="connsiteY1" fmla="*/ 0 h 6224530"/>
              <a:gd name="connsiteX2" fmla="*/ 11821979 w 11821979"/>
              <a:gd name="connsiteY2" fmla="*/ 6224530 h 6224530"/>
              <a:gd name="connsiteX3" fmla="*/ 0 w 11821979"/>
              <a:gd name="connsiteY3" fmla="*/ 6224530 h 6224530"/>
              <a:gd name="connsiteX4" fmla="*/ 0 w 11821979"/>
              <a:gd name="connsiteY4"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217 w 11823196"/>
              <a:gd name="connsiteY3" fmla="*/ 6224530 h 6224530"/>
              <a:gd name="connsiteX4" fmla="*/ 506 w 11823196"/>
              <a:gd name="connsiteY4" fmla="*/ 4913522 h 6224530"/>
              <a:gd name="connsiteX5" fmla="*/ 1217 w 11823196"/>
              <a:gd name="connsiteY5"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399648 w 11823196"/>
              <a:gd name="connsiteY3" fmla="*/ 6224529 h 6224530"/>
              <a:gd name="connsiteX4" fmla="*/ 1217 w 11823196"/>
              <a:gd name="connsiteY4" fmla="*/ 6224530 h 6224530"/>
              <a:gd name="connsiteX5" fmla="*/ 506 w 11823196"/>
              <a:gd name="connsiteY5" fmla="*/ 4913522 h 6224530"/>
              <a:gd name="connsiteX6" fmla="*/ 1217 w 11823196"/>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2 w 11822690"/>
              <a:gd name="connsiteY4" fmla="*/ 5899273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1 w 11822690"/>
              <a:gd name="connsiteY4" fmla="*/ 5893136 h 6224530"/>
              <a:gd name="connsiteX5" fmla="*/ 0 w 11822690"/>
              <a:gd name="connsiteY5" fmla="*/ 4913522 h 6224530"/>
              <a:gd name="connsiteX6" fmla="*/ 711 w 11822690"/>
              <a:gd name="connsiteY6" fmla="*/ 0 h 6224530"/>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86472 w 11822690"/>
              <a:gd name="connsiteY4" fmla="*/ 5873773 h 6224530"/>
              <a:gd name="connsiteX5" fmla="*/ 0 w 11822690"/>
              <a:gd name="connsiteY5" fmla="*/ 4913522 h 6224530"/>
              <a:gd name="connsiteX6" fmla="*/ 711 w 11822690"/>
              <a:gd name="connsiteY6" fmla="*/ 0 h 6224530"/>
              <a:gd name="connsiteX0" fmla="*/ 0 w 11835104"/>
              <a:gd name="connsiteY0" fmla="*/ 0 h 9916833"/>
              <a:gd name="connsiteX1" fmla="*/ 11835104 w 11835104"/>
              <a:gd name="connsiteY1" fmla="*/ 3692303 h 9916833"/>
              <a:gd name="connsiteX2" fmla="*/ 11835104 w 11835104"/>
              <a:gd name="connsiteY2" fmla="*/ 9916833 h 9916833"/>
              <a:gd name="connsiteX3" fmla="*/ 1411556 w 11835104"/>
              <a:gd name="connsiteY3" fmla="*/ 9916832 h 9916833"/>
              <a:gd name="connsiteX4" fmla="*/ 298886 w 11835104"/>
              <a:gd name="connsiteY4" fmla="*/ 9566076 h 9916833"/>
              <a:gd name="connsiteX5" fmla="*/ 12414 w 11835104"/>
              <a:gd name="connsiteY5" fmla="*/ 8605825 h 9916833"/>
              <a:gd name="connsiteX6" fmla="*/ 0 w 11835104"/>
              <a:gd name="connsiteY6" fmla="*/ 0 h 9916833"/>
              <a:gd name="connsiteX0" fmla="*/ 712 w 11822690"/>
              <a:gd name="connsiteY0" fmla="*/ 0 h 9930067"/>
              <a:gd name="connsiteX1" fmla="*/ 11822690 w 11822690"/>
              <a:gd name="connsiteY1" fmla="*/ 3705537 h 9930067"/>
              <a:gd name="connsiteX2" fmla="*/ 11822690 w 11822690"/>
              <a:gd name="connsiteY2" fmla="*/ 9930067 h 9930067"/>
              <a:gd name="connsiteX3" fmla="*/ 1399142 w 11822690"/>
              <a:gd name="connsiteY3" fmla="*/ 9930066 h 9930067"/>
              <a:gd name="connsiteX4" fmla="*/ 286472 w 11822690"/>
              <a:gd name="connsiteY4" fmla="*/ 9579310 h 9930067"/>
              <a:gd name="connsiteX5" fmla="*/ 0 w 11822690"/>
              <a:gd name="connsiteY5" fmla="*/ 8619059 h 9930067"/>
              <a:gd name="connsiteX6" fmla="*/ 712 w 11822690"/>
              <a:gd name="connsiteY6" fmla="*/ 0 h 9930067"/>
              <a:gd name="connsiteX0" fmla="*/ 712 w 18909621"/>
              <a:gd name="connsiteY0" fmla="*/ 0 h 9943301"/>
              <a:gd name="connsiteX1" fmla="*/ 11822690 w 18909621"/>
              <a:gd name="connsiteY1" fmla="*/ 3705537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43301"/>
              <a:gd name="connsiteX1" fmla="*/ 18896495 w 18909621"/>
              <a:gd name="connsiteY1" fmla="*/ 13234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56535"/>
              <a:gd name="connsiteX1" fmla="*/ 18896495 w 18909621"/>
              <a:gd name="connsiteY1" fmla="*/ 13234 h 9956535"/>
              <a:gd name="connsiteX2" fmla="*/ 18909621 w 18909621"/>
              <a:gd name="connsiteY2" fmla="*/ 9943301 h 9956535"/>
              <a:gd name="connsiteX3" fmla="*/ 1399143 w 18909621"/>
              <a:gd name="connsiteY3" fmla="*/ 9956535 h 9956535"/>
              <a:gd name="connsiteX4" fmla="*/ 286472 w 18909621"/>
              <a:gd name="connsiteY4" fmla="*/ 9579310 h 9956535"/>
              <a:gd name="connsiteX5" fmla="*/ 0 w 18909621"/>
              <a:gd name="connsiteY5" fmla="*/ 8619059 h 9956535"/>
              <a:gd name="connsiteX6" fmla="*/ 712 w 18909621"/>
              <a:gd name="connsiteY6" fmla="*/ 0 h 9956535"/>
              <a:gd name="connsiteX0" fmla="*/ 712 w 18909621"/>
              <a:gd name="connsiteY0" fmla="*/ 0 h 9943301"/>
              <a:gd name="connsiteX1" fmla="*/ 18896495 w 18909621"/>
              <a:gd name="connsiteY1" fmla="*/ 13234 h 9943301"/>
              <a:gd name="connsiteX2" fmla="*/ 18909621 w 18909621"/>
              <a:gd name="connsiteY2" fmla="*/ 9943301 h 9943301"/>
              <a:gd name="connsiteX3" fmla="*/ 1385887 w 18909621"/>
              <a:gd name="connsiteY3" fmla="*/ 9943299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11082"/>
              <a:gd name="connsiteY0" fmla="*/ 0 h 9943301"/>
              <a:gd name="connsiteX1" fmla="*/ 18909844 w 18911082"/>
              <a:gd name="connsiteY1" fmla="*/ 19897 h 9943301"/>
              <a:gd name="connsiteX2" fmla="*/ 18909621 w 18911082"/>
              <a:gd name="connsiteY2" fmla="*/ 9943301 h 9943301"/>
              <a:gd name="connsiteX3" fmla="*/ 1385887 w 18911082"/>
              <a:gd name="connsiteY3" fmla="*/ 9943299 h 9943301"/>
              <a:gd name="connsiteX4" fmla="*/ 286472 w 18911082"/>
              <a:gd name="connsiteY4" fmla="*/ 9579310 h 9943301"/>
              <a:gd name="connsiteX5" fmla="*/ 0 w 18911082"/>
              <a:gd name="connsiteY5" fmla="*/ 8619059 h 9943301"/>
              <a:gd name="connsiteX6" fmla="*/ 712 w 18911082"/>
              <a:gd name="connsiteY6" fmla="*/ 0 h 9943301"/>
              <a:gd name="connsiteX0" fmla="*/ 7387 w 18911082"/>
              <a:gd name="connsiteY0" fmla="*/ 92 h 9923404"/>
              <a:gd name="connsiteX1" fmla="*/ 18909844 w 18911082"/>
              <a:gd name="connsiteY1" fmla="*/ 0 h 9923404"/>
              <a:gd name="connsiteX2" fmla="*/ 18909621 w 18911082"/>
              <a:gd name="connsiteY2" fmla="*/ 9923404 h 9923404"/>
              <a:gd name="connsiteX3" fmla="*/ 1385887 w 18911082"/>
              <a:gd name="connsiteY3" fmla="*/ 9923402 h 9923404"/>
              <a:gd name="connsiteX4" fmla="*/ 286472 w 18911082"/>
              <a:gd name="connsiteY4" fmla="*/ 9559413 h 9923404"/>
              <a:gd name="connsiteX5" fmla="*/ 0 w 18911082"/>
              <a:gd name="connsiteY5" fmla="*/ 8599162 h 9923404"/>
              <a:gd name="connsiteX6" fmla="*/ 7387 w 18911082"/>
              <a:gd name="connsiteY6" fmla="*/ 92 h 99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082" h="9923404">
                <a:moveTo>
                  <a:pt x="7387" y="92"/>
                </a:moveTo>
                <a:lnTo>
                  <a:pt x="18909844" y="0"/>
                </a:lnTo>
                <a:cubicBezTo>
                  <a:pt x="18914219" y="3310022"/>
                  <a:pt x="18905246" y="6613382"/>
                  <a:pt x="18909621" y="9923404"/>
                </a:cubicBezTo>
                <a:lnTo>
                  <a:pt x="1385887" y="9923402"/>
                </a:lnTo>
                <a:cubicBezTo>
                  <a:pt x="1093623" y="9919311"/>
                  <a:pt x="621695" y="9937857"/>
                  <a:pt x="286472" y="9559413"/>
                </a:cubicBezTo>
                <a:cubicBezTo>
                  <a:pt x="18675" y="9222967"/>
                  <a:pt x="3909" y="9003114"/>
                  <a:pt x="0" y="8599162"/>
                </a:cubicBezTo>
                <a:cubicBezTo>
                  <a:pt x="237" y="5726142"/>
                  <a:pt x="7150" y="2873112"/>
                  <a:pt x="7387" y="92"/>
                </a:cubicBezTo>
                <a:close/>
              </a:path>
            </a:pathLst>
          </a:cu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9" name="Title 1"/>
          <p:cNvSpPr>
            <a:spLocks noGrp="1"/>
          </p:cNvSpPr>
          <p:nvPr>
            <p:ph type="title"/>
          </p:nvPr>
        </p:nvSpPr>
        <p:spPr>
          <a:xfrm>
            <a:off x="664583" y="4"/>
            <a:ext cx="3370708" cy="2702009"/>
          </a:xfrm>
          <a:prstGeom prst="rect">
            <a:avLst/>
          </a:prstGeom>
        </p:spPr>
        <p:txBody>
          <a:bodyPr anchor="b"/>
          <a:lstStyle>
            <a:lvl1pPr>
              <a:defRPr sz="3733" b="0">
                <a:solidFill>
                  <a:schemeClr val="tx2"/>
                </a:solidFill>
                <a:latin typeface="+mj-lt"/>
                <a:ea typeface="Scene Std" charset="0"/>
                <a:cs typeface="Scene Std" charset="0"/>
              </a:defRPr>
            </a:lvl1pPr>
          </a:lstStyle>
          <a:p>
            <a:r>
              <a:rPr lang="en-US" dirty="0"/>
              <a:t>Click to edit Master title style</a:t>
            </a:r>
          </a:p>
        </p:txBody>
      </p:sp>
      <p:sp>
        <p:nvSpPr>
          <p:cNvPr id="11" name="Content Placeholder 2"/>
          <p:cNvSpPr>
            <a:spLocks noGrp="1"/>
          </p:cNvSpPr>
          <p:nvPr>
            <p:ph idx="15"/>
          </p:nvPr>
        </p:nvSpPr>
        <p:spPr>
          <a:xfrm>
            <a:off x="664583" y="2844803"/>
            <a:ext cx="3370708" cy="3446452"/>
          </a:xfrm>
          <a:prstGeom prst="rect">
            <a:avLst/>
          </a:prstGeom>
        </p:spPr>
        <p:txBody>
          <a:bodyPr/>
          <a:lstStyle>
            <a:lvl1pPr marL="228584" indent="-228584">
              <a:lnSpc>
                <a:spcPct val="100000"/>
              </a:lnSpc>
              <a:buClr>
                <a:schemeClr val="bg1"/>
              </a:buClr>
              <a:buSzPct val="110000"/>
              <a:buFont typeface="Arial" charset="0"/>
              <a:buChar char="•"/>
              <a:defRPr sz="1867">
                <a:solidFill>
                  <a:schemeClr val="tx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tx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tx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tx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tx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smtClean="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667" dirty="0">
                <a:solidFill>
                  <a:srgbClr val="FF0000"/>
                </a:solidFill>
                <a:ea typeface="Arial" charset="0"/>
                <a:cs typeface="Arial" charset="0"/>
              </a:rPr>
              <a:t>Highly Confidential and Subject to Change</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6054814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chemeClr val="tx2"/>
        </a:solidFill>
        <a:effectLst/>
      </p:bgPr>
    </p:bg>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92" y="5670849"/>
            <a:ext cx="2399365" cy="357187"/>
          </a:xfrm>
          <a:prstGeom prst="rect">
            <a:avLst/>
          </a:prstGeom>
        </p:spPr>
      </p:pic>
      <p:sp>
        <p:nvSpPr>
          <p:cNvPr id="7" name="TextBox 6"/>
          <p:cNvSpPr txBox="1"/>
          <p:nvPr userDrawn="1"/>
        </p:nvSpPr>
        <p:spPr>
          <a:xfrm>
            <a:off x="88494" y="4837472"/>
            <a:ext cx="184731" cy="300210"/>
          </a:xfrm>
          <a:prstGeom prst="rect">
            <a:avLst/>
          </a:prstGeom>
          <a:noFill/>
        </p:spPr>
        <p:txBody>
          <a:bodyPr wrap="none" rtlCol="0">
            <a:spAutoFit/>
          </a:bodyPr>
          <a:lstStyle/>
          <a:p>
            <a:pPr defTabSz="914332"/>
            <a:endParaRPr lang="en-US" sz="1351">
              <a:solidFill>
                <a:srgbClr val="001D68"/>
              </a:solidFill>
            </a:endParaRPr>
          </a:p>
        </p:txBody>
      </p:sp>
      <p:sp>
        <p:nvSpPr>
          <p:cNvPr id="15" name="Title 1"/>
          <p:cNvSpPr>
            <a:spLocks noGrp="1"/>
          </p:cNvSpPr>
          <p:nvPr>
            <p:ph type="title" hasCustomPrompt="1"/>
          </p:nvPr>
        </p:nvSpPr>
        <p:spPr>
          <a:xfrm>
            <a:off x="831851" y="170974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6"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3045484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 Blue">
    <p:bg>
      <p:bgPr>
        <a:solidFill>
          <a:schemeClr val="tx2"/>
        </a:solidFill>
        <a:effectLst/>
      </p:bgPr>
    </p:bg>
    <p:spTree>
      <p:nvGrpSpPr>
        <p:cNvPr id="1" name=""/>
        <p:cNvGrpSpPr/>
        <p:nvPr/>
      </p:nvGrpSpPr>
      <p:grpSpPr>
        <a:xfrm>
          <a:off x="0" y="0"/>
          <a:ext cx="0" cy="0"/>
          <a:chOff x="0" y="0"/>
          <a:chExt cx="0" cy="0"/>
        </a:xfrm>
      </p:grpSpPr>
      <p:sp>
        <p:nvSpPr>
          <p:cNvPr id="7" name="Round Single Corner Rectangle 6"/>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92" y="5670849"/>
            <a:ext cx="2399365" cy="357187"/>
          </a:xfrm>
          <a:prstGeom prst="rect">
            <a:avLst/>
          </a:prstGeom>
        </p:spPr>
      </p:pic>
      <p:sp>
        <p:nvSpPr>
          <p:cNvPr id="10" name="Title 1"/>
          <p:cNvSpPr>
            <a:spLocks noGrp="1"/>
          </p:cNvSpPr>
          <p:nvPr>
            <p:ph type="title" hasCustomPrompt="1"/>
          </p:nvPr>
        </p:nvSpPr>
        <p:spPr>
          <a:xfrm>
            <a:off x="831851" y="170974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1"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32233648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dditional Layout Op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28337" y="2206487"/>
            <a:ext cx="7735329" cy="1698892"/>
          </a:xfrm>
          <a:prstGeom prst="rect">
            <a:avLst/>
          </a:prstGeom>
        </p:spPr>
        <p:txBody>
          <a:bodyPr anchor="b">
            <a:normAutofit/>
          </a:bodyPr>
          <a:lstStyle>
            <a:lvl1pPr algn="ctr">
              <a:defRPr sz="4400" b="0" i="0" baseline="0">
                <a:solidFill>
                  <a:schemeClr val="tx1"/>
                </a:solidFill>
                <a:latin typeface="+mj-lt"/>
                <a:ea typeface="Scene Std" charset="0"/>
                <a:cs typeface="Scene Std" charset="0"/>
              </a:defRPr>
            </a:lvl1pPr>
          </a:lstStyle>
          <a:p>
            <a:r>
              <a:rPr lang="en-US" dirty="0"/>
              <a:t>Additional Layout Options &amp; Design Elements</a:t>
            </a:r>
          </a:p>
        </p:txBody>
      </p:sp>
      <p:sp>
        <p:nvSpPr>
          <p:cNvPr id="3" name="Rectangle 2"/>
          <p:cNvSpPr/>
          <p:nvPr userDrawn="1"/>
        </p:nvSpPr>
        <p:spPr>
          <a:xfrm>
            <a:off x="3608996" y="3905380"/>
            <a:ext cx="4887877" cy="300210"/>
          </a:xfrm>
          <a:prstGeom prst="rect">
            <a:avLst/>
          </a:prstGeom>
        </p:spPr>
        <p:txBody>
          <a:bodyPr wrap="none">
            <a:spAutoFit/>
          </a:bodyPr>
          <a:lstStyle/>
          <a:p>
            <a:pPr defTabSz="914332"/>
            <a:r>
              <a:rPr lang="en-US" sz="1351" dirty="0">
                <a:solidFill>
                  <a:srgbClr val="FFFFFF">
                    <a:lumMod val="50000"/>
                  </a:srgbClr>
                </a:solidFill>
                <a:ea typeface="Scene Std" charset="0"/>
                <a:cs typeface="Scene Std" charset="0"/>
              </a:rPr>
              <a:t>Copy and paste these design elements into your presentation</a:t>
            </a:r>
          </a:p>
        </p:txBody>
      </p:sp>
    </p:spTree>
    <p:extLst>
      <p:ext uri="{BB962C8B-B14F-4D97-AF65-F5344CB8AC3E}">
        <p14:creationId xmlns:p14="http://schemas.microsoft.com/office/powerpoint/2010/main" val="136112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101601" y="2"/>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0"/>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801569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keaway">
    <p:spTree>
      <p:nvGrpSpPr>
        <p:cNvPr id="1" name=""/>
        <p:cNvGrpSpPr/>
        <p:nvPr/>
      </p:nvGrpSpPr>
      <p:grpSpPr>
        <a:xfrm>
          <a:off x="0" y="0"/>
          <a:ext cx="0" cy="0"/>
          <a:chOff x="0" y="0"/>
          <a:chExt cx="0" cy="0"/>
        </a:xfrm>
      </p:grpSpPr>
      <p:sp>
        <p:nvSpPr>
          <p:cNvPr id="31" name="Rectangle 21"/>
          <p:cNvSpPr>
            <a:spLocks noChangeArrowheads="1"/>
          </p:cNvSpPr>
          <p:nvPr userDrawn="1"/>
        </p:nvSpPr>
        <p:spPr bwMode="auto">
          <a:xfrm>
            <a:off x="884907" y="5536821"/>
            <a:ext cx="9887175" cy="73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351" b="1" dirty="0">
                <a:solidFill>
                  <a:srgbClr val="FFFFFF"/>
                </a:solidFill>
                <a:latin typeface="Scene Std" charset="0"/>
                <a:ea typeface="Scene Std" charset="0"/>
                <a:cs typeface="Scene Std" charset="0"/>
              </a:rPr>
              <a:t>Takeaway</a:t>
            </a:r>
            <a:br>
              <a:rPr lang="ms-MY" sz="1351" b="1" dirty="0">
                <a:solidFill>
                  <a:srgbClr val="FFFFFF"/>
                </a:solidFill>
                <a:latin typeface="Scene Std" charset="0"/>
                <a:ea typeface="Scene Std" charset="0"/>
                <a:cs typeface="Scene Std" charset="0"/>
              </a:rPr>
            </a:br>
            <a:r>
              <a:rPr lang="en-US" sz="1500" dirty="0">
                <a:solidFill>
                  <a:srgbClr val="FFFFFF"/>
                </a:solidFill>
                <a:latin typeface="Scene Std" charset="0"/>
                <a:ea typeface="Scene Std" charset="0"/>
                <a:cs typeface="Scene Std" charset="0"/>
              </a:rPr>
              <a:t>New products driving growth but overshadowed in 2015 by shortfalls to plan. </a:t>
            </a:r>
            <a:endParaRPr lang="ms-MY" sz="1500" dirty="0">
              <a:solidFill>
                <a:srgbClr val="FFFFFF"/>
              </a:solidFill>
              <a:latin typeface="Scene Std" charset="0"/>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2" name="TextBox 1"/>
          <p:cNvSpPr txBox="1"/>
          <p:nvPr userDrawn="1"/>
        </p:nvSpPr>
        <p:spPr>
          <a:xfrm>
            <a:off x="664579" y="4981666"/>
            <a:ext cx="1986441" cy="307777"/>
          </a:xfrm>
          <a:prstGeom prst="rect">
            <a:avLst/>
          </a:prstGeom>
          <a:noFill/>
        </p:spPr>
        <p:txBody>
          <a:bodyPr wrap="none" rtlCol="0">
            <a:spAutoFit/>
          </a:bodyPr>
          <a:lstStyle/>
          <a:p>
            <a:pPr defTabSz="914332"/>
            <a:r>
              <a:rPr lang="en-US" sz="1400" dirty="0">
                <a:solidFill>
                  <a:srgbClr val="001D68"/>
                </a:solidFill>
              </a:rPr>
              <a:t>Suggested Placement:</a:t>
            </a:r>
          </a:p>
        </p:txBody>
      </p:sp>
      <p:sp>
        <p:nvSpPr>
          <p:cNvPr id="14" name="Round Single Corner Rectangle 13"/>
          <p:cNvSpPr/>
          <p:nvPr userDrawn="1"/>
        </p:nvSpPr>
        <p:spPr>
          <a:xfrm rot="10800000">
            <a:off x="762000" y="5454536"/>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7" name="Rectangle 21"/>
          <p:cNvSpPr>
            <a:spLocks noChangeArrowheads="1"/>
          </p:cNvSpPr>
          <p:nvPr userDrawn="1"/>
        </p:nvSpPr>
        <p:spPr bwMode="auto">
          <a:xfrm>
            <a:off x="851953" y="5549187"/>
            <a:ext cx="11230211" cy="79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Takeaway</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6" name="Round Single Corner Rectangle 5"/>
          <p:cNvSpPr/>
          <p:nvPr userDrawn="1"/>
        </p:nvSpPr>
        <p:spPr>
          <a:xfrm rot="10800000">
            <a:off x="762000" y="1415356"/>
            <a:ext cx="11319997" cy="473941"/>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7" name="Rectangle 21"/>
          <p:cNvSpPr>
            <a:spLocks noChangeArrowheads="1"/>
          </p:cNvSpPr>
          <p:nvPr userDrawn="1"/>
        </p:nvSpPr>
        <p:spPr bwMode="auto">
          <a:xfrm>
            <a:off x="851953" y="1461909"/>
            <a:ext cx="11230211" cy="546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8" name="TextBox 7"/>
          <p:cNvSpPr txBox="1"/>
          <p:nvPr userDrawn="1"/>
        </p:nvSpPr>
        <p:spPr>
          <a:xfrm>
            <a:off x="664579" y="100068"/>
            <a:ext cx="1896032" cy="307777"/>
          </a:xfrm>
          <a:prstGeom prst="rect">
            <a:avLst/>
          </a:prstGeom>
          <a:noFill/>
        </p:spPr>
        <p:txBody>
          <a:bodyPr wrap="none" rtlCol="0">
            <a:spAutoFit/>
          </a:bodyPr>
          <a:lstStyle/>
          <a:p>
            <a:pPr defTabSz="914332"/>
            <a:r>
              <a:rPr lang="en-US" sz="1400" dirty="0">
                <a:solidFill>
                  <a:srgbClr val="001D68"/>
                </a:solidFill>
              </a:rPr>
              <a:t>Takeaway Messaging</a:t>
            </a:r>
          </a:p>
        </p:txBody>
      </p:sp>
      <p:sp>
        <p:nvSpPr>
          <p:cNvPr id="9" name="Round Single Corner Rectangle 8"/>
          <p:cNvSpPr/>
          <p:nvPr userDrawn="1"/>
        </p:nvSpPr>
        <p:spPr>
          <a:xfrm rot="10800000">
            <a:off x="762000" y="2541484"/>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0" name="Rectangle 21"/>
          <p:cNvSpPr>
            <a:spLocks noChangeArrowheads="1"/>
          </p:cNvSpPr>
          <p:nvPr userDrawn="1"/>
        </p:nvSpPr>
        <p:spPr bwMode="auto">
          <a:xfrm>
            <a:off x="851953" y="2636135"/>
            <a:ext cx="11230211" cy="79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11" name="Round Single Corner Rectangle 10"/>
          <p:cNvSpPr/>
          <p:nvPr userDrawn="1"/>
        </p:nvSpPr>
        <p:spPr>
          <a:xfrm rot="10800000">
            <a:off x="762000" y="605588"/>
            <a:ext cx="11319997" cy="473941"/>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Rectangle 21"/>
          <p:cNvSpPr>
            <a:spLocks noChangeArrowheads="1"/>
          </p:cNvSpPr>
          <p:nvPr userDrawn="1"/>
        </p:nvSpPr>
        <p:spPr bwMode="auto">
          <a:xfrm>
            <a:off x="851953" y="652142"/>
            <a:ext cx="11230211" cy="546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13" name="Round Single Corner Rectangle 12"/>
          <p:cNvSpPr/>
          <p:nvPr userDrawn="1"/>
        </p:nvSpPr>
        <p:spPr>
          <a:xfrm rot="10800000">
            <a:off x="762000" y="3733388"/>
            <a:ext cx="11319997" cy="830128"/>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5" name="Rectangle 21"/>
          <p:cNvSpPr>
            <a:spLocks noChangeArrowheads="1"/>
          </p:cNvSpPr>
          <p:nvPr userDrawn="1"/>
        </p:nvSpPr>
        <p:spPr bwMode="auto">
          <a:xfrm>
            <a:off x="851953" y="3828039"/>
            <a:ext cx="11230211" cy="79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Tree>
    <p:extLst>
      <p:ext uri="{BB962C8B-B14F-4D97-AF65-F5344CB8AC3E}">
        <p14:creationId xmlns:p14="http://schemas.microsoft.com/office/powerpoint/2010/main" val="85695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animBg="1"/>
      <p:bldP spid="7" grpId="0"/>
      <p:bldP spid="9" grpId="0" animBg="1"/>
      <p:bldP spid="10" grpId="0"/>
      <p:bldP spid="11" grpId="0" animBg="1"/>
      <p:bldP spid="12" grpId="0"/>
      <p:bldP spid="13" grpId="0" animBg="1"/>
      <p:bldP spid="15"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Title Slide - Blue">
    <p:spTree>
      <p:nvGrpSpPr>
        <p:cNvPr id="1" name=""/>
        <p:cNvGrpSpPr/>
        <p:nvPr/>
      </p:nvGrpSpPr>
      <p:grpSpPr>
        <a:xfrm>
          <a:off x="0" y="0"/>
          <a:ext cx="0" cy="0"/>
          <a:chOff x="0" y="0"/>
          <a:chExt cx="0" cy="0"/>
        </a:xfrm>
      </p:grpSpPr>
      <p:sp>
        <p:nvSpPr>
          <p:cNvPr id="5" name="Round Single Corner Rectangle 4"/>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3"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53666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4" name="Title 1"/>
          <p:cNvSpPr>
            <a:spLocks noGrp="1"/>
          </p:cNvSpPr>
          <p:nvPr>
            <p:ph type="title"/>
          </p:nvPr>
        </p:nvSpPr>
        <p:spPr>
          <a:xfrm>
            <a:off x="831851" y="700092"/>
            <a:ext cx="10515600" cy="2852737"/>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049643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9863605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1842969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 White - Graphic Square">
    <p:spTree>
      <p:nvGrpSpPr>
        <p:cNvPr id="1" name=""/>
        <p:cNvGrpSpPr/>
        <p:nvPr/>
      </p:nvGrpSpPr>
      <p:grpSpPr>
        <a:xfrm>
          <a:off x="0" y="0"/>
          <a:ext cx="0" cy="0"/>
          <a:chOff x="0" y="0"/>
          <a:chExt cx="0" cy="0"/>
        </a:xfrm>
      </p:grpSpPr>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1"/>
                </a:solidFill>
                <a:latin typeface="+mj-lt"/>
                <a:ea typeface="Arial" charset="0"/>
                <a:cs typeface="Arial" charset="0"/>
              </a:defRPr>
            </a:lvl1pPr>
          </a:lstStyle>
          <a:p>
            <a:r>
              <a:rPr lang="en-US" dirty="0"/>
              <a:t>Click to edit Master title style</a:t>
            </a:r>
          </a:p>
        </p:txBody>
      </p:sp>
      <p:sp>
        <p:nvSpPr>
          <p:cNvPr id="7"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548426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101602" y="3"/>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1"/>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934639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101602" y="3"/>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1"/>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04128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 White - Graphic Rectangle">
    <p:spTree>
      <p:nvGrpSpPr>
        <p:cNvPr id="1" name=""/>
        <p:cNvGrpSpPr/>
        <p:nvPr/>
      </p:nvGrpSpPr>
      <p:grpSpPr>
        <a:xfrm>
          <a:off x="0" y="0"/>
          <a:ext cx="0" cy="0"/>
          <a:chOff x="0" y="0"/>
          <a:chExt cx="0" cy="0"/>
        </a:xfrm>
      </p:grpSpPr>
      <p:sp>
        <p:nvSpPr>
          <p:cNvPr id="14" name="Picture Placeholder 2"/>
          <p:cNvSpPr>
            <a:spLocks noGrp="1"/>
          </p:cNvSpPr>
          <p:nvPr>
            <p:ph type="pic" idx="12"/>
          </p:nvPr>
        </p:nvSpPr>
        <p:spPr>
          <a:xfrm>
            <a:off x="110496" y="3"/>
            <a:ext cx="11960352"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8" name="Title 1"/>
          <p:cNvSpPr>
            <a:spLocks noGrp="1"/>
          </p:cNvSpPr>
          <p:nvPr>
            <p:ph type="title"/>
          </p:nvPr>
        </p:nvSpPr>
        <p:spPr>
          <a:xfrm>
            <a:off x="831851" y="3738881"/>
            <a:ext cx="10515600" cy="1479811"/>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10"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530361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600" y="3178096"/>
            <a:ext cx="3926117" cy="3108405"/>
          </a:xfrm>
          <a:prstGeom prst="round1Rect">
            <a:avLst>
              <a:gd name="adj" fmla="val 220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481222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101601" y="2"/>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0"/>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611255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600" y="3178096"/>
            <a:ext cx="3926117" cy="3108405"/>
          </a:xfrm>
          <a:prstGeom prst="round1Rect">
            <a:avLst>
              <a:gd name="adj" fmla="val 22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2509121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 White - Multipl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1"/>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3"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4"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6159312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pter Divider - Gray">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3623"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Title 1"/>
          <p:cNvSpPr>
            <a:spLocks noGrp="1"/>
          </p:cNvSpPr>
          <p:nvPr>
            <p:ph type="title" hasCustomPrompt="1"/>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26551334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hapter Divider - Green">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3623"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Title 1"/>
          <p:cNvSpPr>
            <a:spLocks noGrp="1"/>
          </p:cNvSpPr>
          <p:nvPr>
            <p:ph type="title" hasCustomPrompt="1"/>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3978525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581" y="1292533"/>
            <a:ext cx="10956403"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4" name="Rectangle 3"/>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7356027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Header Only">
    <p:spTree>
      <p:nvGrpSpPr>
        <p:cNvPr id="1" name=""/>
        <p:cNvGrpSpPr/>
        <p:nvPr/>
      </p:nvGrpSpPr>
      <p:grpSpPr>
        <a:xfrm>
          <a:off x="0" y="0"/>
          <a:ext cx="0" cy="0"/>
          <a:chOff x="0" y="0"/>
          <a:chExt cx="0" cy="0"/>
        </a:xfrm>
      </p:grpSpPr>
      <p:sp>
        <p:nvSpPr>
          <p:cNvPr id="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3" name="Rectangle 2"/>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6105876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Subhead - Content">
    <p:spTree>
      <p:nvGrpSpPr>
        <p:cNvPr id="1" name=""/>
        <p:cNvGrpSpPr/>
        <p:nvPr/>
      </p:nvGrpSpPr>
      <p:grpSpPr>
        <a:xfrm>
          <a:off x="0" y="0"/>
          <a:ext cx="0" cy="0"/>
          <a:chOff x="0" y="0"/>
          <a:chExt cx="0" cy="0"/>
        </a:xfrm>
      </p:grpSpPr>
      <p:sp>
        <p:nvSpPr>
          <p:cNvPr id="7" name="Text Placeholder 2"/>
          <p:cNvSpPr>
            <a:spLocks noGrp="1"/>
          </p:cNvSpPr>
          <p:nvPr>
            <p:ph type="body" idx="10"/>
          </p:nvPr>
        </p:nvSpPr>
        <p:spPr>
          <a:xfrm>
            <a:off x="664581" y="1076103"/>
            <a:ext cx="10956403" cy="459568"/>
          </a:xfrm>
          <a:prstGeom prst="rect">
            <a:avLst/>
          </a:prstGeom>
        </p:spPr>
        <p:txBody>
          <a:bodyPr anchor="b"/>
          <a:lstStyle>
            <a:lvl1pPr marL="0" indent="0">
              <a:buNone/>
              <a:defRPr sz="2267"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edit Master text styles</a:t>
            </a:r>
          </a:p>
        </p:txBody>
      </p:sp>
      <p:sp>
        <p:nvSpPr>
          <p:cNvPr id="11"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713469"/>
            <a:ext cx="10956403" cy="457200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6385639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9"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8996177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64583"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2"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4"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6" name="Content Placeholder 2"/>
          <p:cNvSpPr>
            <a:spLocks noGrp="1"/>
          </p:cNvSpPr>
          <p:nvPr>
            <p:ph idx="12"/>
          </p:nvPr>
        </p:nvSpPr>
        <p:spPr>
          <a:xfrm>
            <a:off x="6255328"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1"/>
          </p:nvPr>
        </p:nvSpPr>
        <p:spPr>
          <a:xfrm>
            <a:off x="664580"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6439036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B">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Text Placeholder 2"/>
          <p:cNvSpPr>
            <a:spLocks noGrp="1"/>
          </p:cNvSpPr>
          <p:nvPr>
            <p:ph type="body" idx="1" hasCustomPrompt="1"/>
          </p:nvPr>
        </p:nvSpPr>
        <p:spPr>
          <a:xfrm>
            <a:off x="664583"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5" name="Content Placeholder 2"/>
          <p:cNvSpPr>
            <a:spLocks noGrp="1"/>
          </p:cNvSpPr>
          <p:nvPr>
            <p:ph idx="11"/>
          </p:nvPr>
        </p:nvSpPr>
        <p:spPr>
          <a:xfrm>
            <a:off x="664580"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460011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 Graphic Rectangle">
    <p:spTree>
      <p:nvGrpSpPr>
        <p:cNvPr id="1" name=""/>
        <p:cNvGrpSpPr/>
        <p:nvPr/>
      </p:nvGrpSpPr>
      <p:grpSpPr>
        <a:xfrm>
          <a:off x="0" y="0"/>
          <a:ext cx="0" cy="0"/>
          <a:chOff x="0" y="0"/>
          <a:chExt cx="0" cy="0"/>
        </a:xfrm>
      </p:grpSpPr>
      <p:sp>
        <p:nvSpPr>
          <p:cNvPr id="14" name="Picture Placeholder 2"/>
          <p:cNvSpPr>
            <a:spLocks noGrp="1"/>
          </p:cNvSpPr>
          <p:nvPr>
            <p:ph type="pic" idx="12"/>
          </p:nvPr>
        </p:nvSpPr>
        <p:spPr>
          <a:xfrm>
            <a:off x="110496" y="2"/>
            <a:ext cx="11960352"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8" name="Title 1"/>
          <p:cNvSpPr>
            <a:spLocks noGrp="1"/>
          </p:cNvSpPr>
          <p:nvPr>
            <p:ph type="title"/>
          </p:nvPr>
        </p:nvSpPr>
        <p:spPr>
          <a:xfrm>
            <a:off x="831851" y="3738880"/>
            <a:ext cx="10515600" cy="1479811"/>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10"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531664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C">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7" name="Content Placeholder 2"/>
          <p:cNvSpPr>
            <a:spLocks noGrp="1"/>
          </p:cNvSpPr>
          <p:nvPr>
            <p:ph idx="12"/>
          </p:nvPr>
        </p:nvSpPr>
        <p:spPr>
          <a:xfrm>
            <a:off x="6255328"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6589134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2 Row Content">
    <p:spTree>
      <p:nvGrpSpPr>
        <p:cNvPr id="1" name=""/>
        <p:cNvGrpSpPr/>
        <p:nvPr/>
      </p:nvGrpSpPr>
      <p:grpSpPr>
        <a:xfrm>
          <a:off x="0" y="0"/>
          <a:ext cx="0" cy="0"/>
          <a:chOff x="0" y="0"/>
          <a:chExt cx="0" cy="0"/>
        </a:xfrm>
      </p:grpSpPr>
      <p:cxnSp>
        <p:nvCxnSpPr>
          <p:cNvPr id="3" name="Straight Connector 2"/>
          <p:cNvCxnSpPr/>
          <p:nvPr userDrawn="1"/>
        </p:nvCxnSpPr>
        <p:spPr>
          <a:xfrm>
            <a:off x="800935" y="3755492"/>
            <a:ext cx="1082004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292538"/>
            <a:ext cx="10956403" cy="2380423"/>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64581" y="3862740"/>
            <a:ext cx="10956403" cy="2430968"/>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9690513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3 Content Regions">
    <p:spTree>
      <p:nvGrpSpPr>
        <p:cNvPr id="1" name=""/>
        <p:cNvGrpSpPr/>
        <p:nvPr/>
      </p:nvGrpSpPr>
      <p:grpSpPr>
        <a:xfrm>
          <a:off x="0" y="0"/>
          <a:ext cx="0" cy="0"/>
          <a:chOff x="0" y="0"/>
          <a:chExt cx="0" cy="0"/>
        </a:xfrm>
      </p:grpSpPr>
      <p:cxnSp>
        <p:nvCxnSpPr>
          <p:cNvPr id="8" name="Straight Connector 7"/>
          <p:cNvCxnSpPr/>
          <p:nvPr userDrawn="1"/>
        </p:nvCxnSpPr>
        <p:spPr>
          <a:xfrm>
            <a:off x="6407475" y="3757311"/>
            <a:ext cx="521350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0"/>
          </p:nvPr>
        </p:nvSpPr>
        <p:spPr>
          <a:xfrm>
            <a:off x="6255328" y="1292538"/>
            <a:ext cx="5365517" cy="2354081"/>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5"/>
          </p:nvPr>
        </p:nvSpPr>
        <p:spPr>
          <a:xfrm>
            <a:off x="6255328" y="3873728"/>
            <a:ext cx="5365517" cy="2417529"/>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2115586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4312"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04313"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04317"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7" name="Picture Placeholder 5"/>
          <p:cNvSpPr>
            <a:spLocks noGrp="1"/>
          </p:cNvSpPr>
          <p:nvPr>
            <p:ph type="pic" sz="quarter" idx="16"/>
          </p:nvPr>
        </p:nvSpPr>
        <p:spPr>
          <a:xfrm>
            <a:off x="4597204"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3" name="Text Placeholder 11"/>
          <p:cNvSpPr>
            <a:spLocks noGrp="1"/>
          </p:cNvSpPr>
          <p:nvPr>
            <p:ph type="body" sz="quarter" idx="17" hasCustomPrompt="1"/>
          </p:nvPr>
        </p:nvSpPr>
        <p:spPr>
          <a:xfrm>
            <a:off x="4597205"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4" name="Text Placeholder 11"/>
          <p:cNvSpPr>
            <a:spLocks noGrp="1"/>
          </p:cNvSpPr>
          <p:nvPr>
            <p:ph type="body" sz="quarter" idx="18" hasCustomPrompt="1"/>
          </p:nvPr>
        </p:nvSpPr>
        <p:spPr>
          <a:xfrm>
            <a:off x="4597209"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Picture Placeholder 5"/>
          <p:cNvSpPr>
            <a:spLocks noGrp="1"/>
          </p:cNvSpPr>
          <p:nvPr>
            <p:ph type="pic" sz="quarter" idx="19"/>
          </p:nvPr>
        </p:nvSpPr>
        <p:spPr>
          <a:xfrm>
            <a:off x="8390099"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6" name="Text Placeholder 11"/>
          <p:cNvSpPr>
            <a:spLocks noGrp="1"/>
          </p:cNvSpPr>
          <p:nvPr>
            <p:ph type="body" sz="quarter" idx="20" hasCustomPrompt="1"/>
          </p:nvPr>
        </p:nvSpPr>
        <p:spPr>
          <a:xfrm>
            <a:off x="8390100"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7" name="Text Placeholder 11"/>
          <p:cNvSpPr>
            <a:spLocks noGrp="1"/>
          </p:cNvSpPr>
          <p:nvPr>
            <p:ph type="body" sz="quarter" idx="21" hasCustomPrompt="1"/>
          </p:nvPr>
        </p:nvSpPr>
        <p:spPr>
          <a:xfrm>
            <a:off x="8390105"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Rectangle 13"/>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1884850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 4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020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10207"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10211"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Picture Placeholder 5"/>
          <p:cNvSpPr>
            <a:spLocks noGrp="1"/>
          </p:cNvSpPr>
          <p:nvPr>
            <p:ph type="pic" sz="quarter" idx="16"/>
          </p:nvPr>
        </p:nvSpPr>
        <p:spPr>
          <a:xfrm>
            <a:off x="3562736"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9" name="Text Placeholder 11"/>
          <p:cNvSpPr>
            <a:spLocks noGrp="1"/>
          </p:cNvSpPr>
          <p:nvPr>
            <p:ph type="body" sz="quarter" idx="17" hasCustomPrompt="1"/>
          </p:nvPr>
        </p:nvSpPr>
        <p:spPr>
          <a:xfrm>
            <a:off x="3562736"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0" name="Text Placeholder 11"/>
          <p:cNvSpPr>
            <a:spLocks noGrp="1"/>
          </p:cNvSpPr>
          <p:nvPr>
            <p:ph type="body" sz="quarter" idx="18" hasCustomPrompt="1"/>
          </p:nvPr>
        </p:nvSpPr>
        <p:spPr>
          <a:xfrm>
            <a:off x="3562741"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1" name="Picture Placeholder 5"/>
          <p:cNvSpPr>
            <a:spLocks noGrp="1"/>
          </p:cNvSpPr>
          <p:nvPr>
            <p:ph type="pic" sz="quarter" idx="19"/>
          </p:nvPr>
        </p:nvSpPr>
        <p:spPr>
          <a:xfrm>
            <a:off x="631526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2" name="Text Placeholder 11"/>
          <p:cNvSpPr>
            <a:spLocks noGrp="1"/>
          </p:cNvSpPr>
          <p:nvPr>
            <p:ph type="body" sz="quarter" idx="20" hasCustomPrompt="1"/>
          </p:nvPr>
        </p:nvSpPr>
        <p:spPr>
          <a:xfrm>
            <a:off x="6315267"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3" name="Text Placeholder 11"/>
          <p:cNvSpPr>
            <a:spLocks noGrp="1"/>
          </p:cNvSpPr>
          <p:nvPr>
            <p:ph type="body" sz="quarter" idx="21" hasCustomPrompt="1"/>
          </p:nvPr>
        </p:nvSpPr>
        <p:spPr>
          <a:xfrm>
            <a:off x="6315272"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33" name="Picture Placeholder 5"/>
          <p:cNvSpPr>
            <a:spLocks noGrp="1"/>
          </p:cNvSpPr>
          <p:nvPr>
            <p:ph type="pic" sz="quarter" idx="22"/>
          </p:nvPr>
        </p:nvSpPr>
        <p:spPr>
          <a:xfrm>
            <a:off x="9067799"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34" name="Text Placeholder 11"/>
          <p:cNvSpPr>
            <a:spLocks noGrp="1"/>
          </p:cNvSpPr>
          <p:nvPr>
            <p:ph type="body" sz="quarter" idx="23" hasCustomPrompt="1"/>
          </p:nvPr>
        </p:nvSpPr>
        <p:spPr>
          <a:xfrm>
            <a:off x="9067799"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35" name="Text Placeholder 11"/>
          <p:cNvSpPr>
            <a:spLocks noGrp="1"/>
          </p:cNvSpPr>
          <p:nvPr>
            <p:ph type="body" sz="quarter" idx="24" hasCustomPrompt="1"/>
          </p:nvPr>
        </p:nvSpPr>
        <p:spPr>
          <a:xfrm>
            <a:off x="9067803"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5" name="Rectangle 1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0281371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 Product 6-Up +1 Mai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10704"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7" name="Picture Placeholder 5"/>
          <p:cNvSpPr>
            <a:spLocks noGrp="1"/>
          </p:cNvSpPr>
          <p:nvPr>
            <p:ph type="pic" sz="quarter" idx="12"/>
          </p:nvPr>
        </p:nvSpPr>
        <p:spPr>
          <a:xfrm>
            <a:off x="2599759"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8" name="Picture Placeholder 5"/>
          <p:cNvSpPr>
            <a:spLocks noGrp="1"/>
          </p:cNvSpPr>
          <p:nvPr>
            <p:ph type="pic" sz="quarter" idx="13"/>
          </p:nvPr>
        </p:nvSpPr>
        <p:spPr>
          <a:xfrm>
            <a:off x="4388803"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9" name="Picture Placeholder 5"/>
          <p:cNvSpPr>
            <a:spLocks noGrp="1"/>
          </p:cNvSpPr>
          <p:nvPr>
            <p:ph type="pic" sz="quarter" idx="14"/>
          </p:nvPr>
        </p:nvSpPr>
        <p:spPr>
          <a:xfrm>
            <a:off x="810704"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0" name="Picture Placeholder 5"/>
          <p:cNvSpPr>
            <a:spLocks noGrp="1"/>
          </p:cNvSpPr>
          <p:nvPr>
            <p:ph type="pic" sz="quarter" idx="15"/>
          </p:nvPr>
        </p:nvSpPr>
        <p:spPr>
          <a:xfrm>
            <a:off x="2599759"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1" name="Picture Placeholder 5"/>
          <p:cNvSpPr>
            <a:spLocks noGrp="1"/>
          </p:cNvSpPr>
          <p:nvPr>
            <p:ph type="pic" sz="quarter" idx="16"/>
          </p:nvPr>
        </p:nvSpPr>
        <p:spPr>
          <a:xfrm>
            <a:off x="4388803"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3" name="Text Placeholder 12"/>
          <p:cNvSpPr>
            <a:spLocks noGrp="1"/>
          </p:cNvSpPr>
          <p:nvPr>
            <p:ph type="body" sz="quarter" idx="17" hasCustomPrompt="1"/>
          </p:nvPr>
        </p:nvSpPr>
        <p:spPr>
          <a:xfrm>
            <a:off x="810705"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4" name="Text Placeholder 12"/>
          <p:cNvSpPr>
            <a:spLocks noGrp="1"/>
          </p:cNvSpPr>
          <p:nvPr>
            <p:ph type="body" sz="quarter" idx="18" hasCustomPrompt="1"/>
          </p:nvPr>
        </p:nvSpPr>
        <p:spPr>
          <a:xfrm>
            <a:off x="2599757"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5" name="Text Placeholder 12"/>
          <p:cNvSpPr>
            <a:spLocks noGrp="1"/>
          </p:cNvSpPr>
          <p:nvPr>
            <p:ph type="body" sz="quarter" idx="19" hasCustomPrompt="1"/>
          </p:nvPr>
        </p:nvSpPr>
        <p:spPr>
          <a:xfrm>
            <a:off x="4388805" y="3189351"/>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6" name="Text Placeholder 12"/>
          <p:cNvSpPr>
            <a:spLocks noGrp="1"/>
          </p:cNvSpPr>
          <p:nvPr>
            <p:ph type="body" sz="quarter" idx="20" hasCustomPrompt="1"/>
          </p:nvPr>
        </p:nvSpPr>
        <p:spPr>
          <a:xfrm>
            <a:off x="810705"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7" name="Text Placeholder 12"/>
          <p:cNvSpPr>
            <a:spLocks noGrp="1"/>
          </p:cNvSpPr>
          <p:nvPr>
            <p:ph type="body" sz="quarter" idx="21" hasCustomPrompt="1"/>
          </p:nvPr>
        </p:nvSpPr>
        <p:spPr>
          <a:xfrm>
            <a:off x="2599757"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8" name="Text Placeholder 12"/>
          <p:cNvSpPr>
            <a:spLocks noGrp="1"/>
          </p:cNvSpPr>
          <p:nvPr>
            <p:ph type="body" sz="quarter" idx="22" hasCustomPrompt="1"/>
          </p:nvPr>
        </p:nvSpPr>
        <p:spPr>
          <a:xfrm>
            <a:off x="4388805" y="5362215"/>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2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24"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42395111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 Content - 1/3 Large Im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7866012" y="0"/>
            <a:ext cx="4218432"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1" name="Title 1"/>
          <p:cNvSpPr>
            <a:spLocks noGrp="1"/>
          </p:cNvSpPr>
          <p:nvPr>
            <p:ph type="title"/>
          </p:nvPr>
        </p:nvSpPr>
        <p:spPr>
          <a:xfrm>
            <a:off x="664581" y="1"/>
            <a:ext cx="6998491"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5"/>
          </p:nvPr>
        </p:nvSpPr>
        <p:spPr>
          <a:xfrm>
            <a:off x="664581" y="1292533"/>
            <a:ext cx="6998491"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6783706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 Content - 1/2 Large Image">
    <p:spTree>
      <p:nvGrpSpPr>
        <p:cNvPr id="1" name=""/>
        <p:cNvGrpSpPr/>
        <p:nvPr/>
      </p:nvGrpSpPr>
      <p:grpSpPr>
        <a:xfrm>
          <a:off x="0" y="0"/>
          <a:ext cx="0" cy="0"/>
          <a:chOff x="0" y="0"/>
          <a:chExt cx="0" cy="0"/>
        </a:xfrm>
      </p:grpSpPr>
      <p:sp>
        <p:nvSpPr>
          <p:cNvPr id="5" name="Picture Placeholder 2"/>
          <p:cNvSpPr>
            <a:spLocks noGrp="1"/>
          </p:cNvSpPr>
          <p:nvPr>
            <p:ph type="pic" idx="15"/>
          </p:nvPr>
        </p:nvSpPr>
        <p:spPr>
          <a:xfrm>
            <a:off x="5804035" y="0"/>
            <a:ext cx="6278880"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9" name="Title 1"/>
          <p:cNvSpPr>
            <a:spLocks noGrp="1"/>
          </p:cNvSpPr>
          <p:nvPr>
            <p:ph type="title"/>
          </p:nvPr>
        </p:nvSpPr>
        <p:spPr>
          <a:xfrm>
            <a:off x="664580" y="4"/>
            <a:ext cx="4960968" cy="1570681"/>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4"/>
          </p:nvPr>
        </p:nvSpPr>
        <p:spPr>
          <a:xfrm>
            <a:off x="664580" y="1735437"/>
            <a:ext cx="4960968" cy="4555816"/>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1526752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 Content - 2/3 Large Image">
    <p:spTree>
      <p:nvGrpSpPr>
        <p:cNvPr id="1" name=""/>
        <p:cNvGrpSpPr/>
        <p:nvPr/>
      </p:nvGrpSpPr>
      <p:grpSpPr>
        <a:xfrm>
          <a:off x="0" y="0"/>
          <a:ext cx="0" cy="0"/>
          <a:chOff x="0" y="0"/>
          <a:chExt cx="0" cy="0"/>
        </a:xfrm>
      </p:grpSpPr>
      <p:sp>
        <p:nvSpPr>
          <p:cNvPr id="7" name="Picture Placeholder 2"/>
          <p:cNvSpPr>
            <a:spLocks noGrp="1"/>
          </p:cNvSpPr>
          <p:nvPr>
            <p:ph type="pic" idx="14"/>
          </p:nvPr>
        </p:nvSpPr>
        <p:spPr>
          <a:xfrm>
            <a:off x="4206698" y="0"/>
            <a:ext cx="7875299"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2" name="Title 1"/>
          <p:cNvSpPr>
            <a:spLocks noGrp="1"/>
          </p:cNvSpPr>
          <p:nvPr>
            <p:ph type="title"/>
          </p:nvPr>
        </p:nvSpPr>
        <p:spPr>
          <a:xfrm>
            <a:off x="664583" y="1"/>
            <a:ext cx="3370708" cy="19770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3" name="Content Placeholder 2"/>
          <p:cNvSpPr>
            <a:spLocks noGrp="1"/>
          </p:cNvSpPr>
          <p:nvPr>
            <p:ph idx="15"/>
          </p:nvPr>
        </p:nvSpPr>
        <p:spPr>
          <a:xfrm>
            <a:off x="664583" y="2130857"/>
            <a:ext cx="3370708" cy="4160399"/>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200568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ull Slide Graphic Mess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97365" y="4"/>
            <a:ext cx="11994664" cy="6300673"/>
          </a:xfrm>
          <a:custGeom>
            <a:avLst/>
            <a:gdLst>
              <a:gd name="connsiteX0" fmla="*/ 0 w 11821979"/>
              <a:gd name="connsiteY0" fmla="*/ 0 h 6224530"/>
              <a:gd name="connsiteX1" fmla="*/ 11821979 w 11821979"/>
              <a:gd name="connsiteY1" fmla="*/ 0 h 6224530"/>
              <a:gd name="connsiteX2" fmla="*/ 11821979 w 11821979"/>
              <a:gd name="connsiteY2" fmla="*/ 6224530 h 6224530"/>
              <a:gd name="connsiteX3" fmla="*/ 0 w 11821979"/>
              <a:gd name="connsiteY3" fmla="*/ 6224530 h 6224530"/>
              <a:gd name="connsiteX4" fmla="*/ 0 w 11821979"/>
              <a:gd name="connsiteY4"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217 w 11823196"/>
              <a:gd name="connsiteY3" fmla="*/ 6224530 h 6224530"/>
              <a:gd name="connsiteX4" fmla="*/ 506 w 11823196"/>
              <a:gd name="connsiteY4" fmla="*/ 4913522 h 6224530"/>
              <a:gd name="connsiteX5" fmla="*/ 1217 w 11823196"/>
              <a:gd name="connsiteY5"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399648 w 11823196"/>
              <a:gd name="connsiteY3" fmla="*/ 6224529 h 6224530"/>
              <a:gd name="connsiteX4" fmla="*/ 1217 w 11823196"/>
              <a:gd name="connsiteY4" fmla="*/ 6224530 h 6224530"/>
              <a:gd name="connsiteX5" fmla="*/ 506 w 11823196"/>
              <a:gd name="connsiteY5" fmla="*/ 4913522 h 6224530"/>
              <a:gd name="connsiteX6" fmla="*/ 1217 w 11823196"/>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2 w 11822690"/>
              <a:gd name="connsiteY4" fmla="*/ 5899273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1 w 11822690"/>
              <a:gd name="connsiteY4" fmla="*/ 5893136 h 6224530"/>
              <a:gd name="connsiteX5" fmla="*/ 0 w 11822690"/>
              <a:gd name="connsiteY5" fmla="*/ 4913522 h 6224530"/>
              <a:gd name="connsiteX6" fmla="*/ 711 w 11822690"/>
              <a:gd name="connsiteY6" fmla="*/ 0 h 6224530"/>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86472 w 11822690"/>
              <a:gd name="connsiteY4" fmla="*/ 5873773 h 6224530"/>
              <a:gd name="connsiteX5" fmla="*/ 0 w 11822690"/>
              <a:gd name="connsiteY5" fmla="*/ 4913522 h 6224530"/>
              <a:gd name="connsiteX6" fmla="*/ 711 w 11822690"/>
              <a:gd name="connsiteY6" fmla="*/ 0 h 6224530"/>
              <a:gd name="connsiteX0" fmla="*/ 0 w 11835104"/>
              <a:gd name="connsiteY0" fmla="*/ 0 h 9916833"/>
              <a:gd name="connsiteX1" fmla="*/ 11835104 w 11835104"/>
              <a:gd name="connsiteY1" fmla="*/ 3692303 h 9916833"/>
              <a:gd name="connsiteX2" fmla="*/ 11835104 w 11835104"/>
              <a:gd name="connsiteY2" fmla="*/ 9916833 h 9916833"/>
              <a:gd name="connsiteX3" fmla="*/ 1411556 w 11835104"/>
              <a:gd name="connsiteY3" fmla="*/ 9916832 h 9916833"/>
              <a:gd name="connsiteX4" fmla="*/ 298886 w 11835104"/>
              <a:gd name="connsiteY4" fmla="*/ 9566076 h 9916833"/>
              <a:gd name="connsiteX5" fmla="*/ 12414 w 11835104"/>
              <a:gd name="connsiteY5" fmla="*/ 8605825 h 9916833"/>
              <a:gd name="connsiteX6" fmla="*/ 0 w 11835104"/>
              <a:gd name="connsiteY6" fmla="*/ 0 h 9916833"/>
              <a:gd name="connsiteX0" fmla="*/ 712 w 11822690"/>
              <a:gd name="connsiteY0" fmla="*/ 0 h 9930067"/>
              <a:gd name="connsiteX1" fmla="*/ 11822690 w 11822690"/>
              <a:gd name="connsiteY1" fmla="*/ 3705537 h 9930067"/>
              <a:gd name="connsiteX2" fmla="*/ 11822690 w 11822690"/>
              <a:gd name="connsiteY2" fmla="*/ 9930067 h 9930067"/>
              <a:gd name="connsiteX3" fmla="*/ 1399142 w 11822690"/>
              <a:gd name="connsiteY3" fmla="*/ 9930066 h 9930067"/>
              <a:gd name="connsiteX4" fmla="*/ 286472 w 11822690"/>
              <a:gd name="connsiteY4" fmla="*/ 9579310 h 9930067"/>
              <a:gd name="connsiteX5" fmla="*/ 0 w 11822690"/>
              <a:gd name="connsiteY5" fmla="*/ 8619059 h 9930067"/>
              <a:gd name="connsiteX6" fmla="*/ 712 w 11822690"/>
              <a:gd name="connsiteY6" fmla="*/ 0 h 9930067"/>
              <a:gd name="connsiteX0" fmla="*/ 712 w 18909621"/>
              <a:gd name="connsiteY0" fmla="*/ 0 h 9943301"/>
              <a:gd name="connsiteX1" fmla="*/ 11822690 w 18909621"/>
              <a:gd name="connsiteY1" fmla="*/ 3705537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43301"/>
              <a:gd name="connsiteX1" fmla="*/ 18896495 w 18909621"/>
              <a:gd name="connsiteY1" fmla="*/ 13234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56535"/>
              <a:gd name="connsiteX1" fmla="*/ 18896495 w 18909621"/>
              <a:gd name="connsiteY1" fmla="*/ 13234 h 9956535"/>
              <a:gd name="connsiteX2" fmla="*/ 18909621 w 18909621"/>
              <a:gd name="connsiteY2" fmla="*/ 9943301 h 9956535"/>
              <a:gd name="connsiteX3" fmla="*/ 1399143 w 18909621"/>
              <a:gd name="connsiteY3" fmla="*/ 9956535 h 9956535"/>
              <a:gd name="connsiteX4" fmla="*/ 286472 w 18909621"/>
              <a:gd name="connsiteY4" fmla="*/ 9579310 h 9956535"/>
              <a:gd name="connsiteX5" fmla="*/ 0 w 18909621"/>
              <a:gd name="connsiteY5" fmla="*/ 8619059 h 9956535"/>
              <a:gd name="connsiteX6" fmla="*/ 712 w 18909621"/>
              <a:gd name="connsiteY6" fmla="*/ 0 h 9956535"/>
              <a:gd name="connsiteX0" fmla="*/ 712 w 18909621"/>
              <a:gd name="connsiteY0" fmla="*/ 0 h 9943301"/>
              <a:gd name="connsiteX1" fmla="*/ 18896495 w 18909621"/>
              <a:gd name="connsiteY1" fmla="*/ 13234 h 9943301"/>
              <a:gd name="connsiteX2" fmla="*/ 18909621 w 18909621"/>
              <a:gd name="connsiteY2" fmla="*/ 9943301 h 9943301"/>
              <a:gd name="connsiteX3" fmla="*/ 1385887 w 18909621"/>
              <a:gd name="connsiteY3" fmla="*/ 9943299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11082"/>
              <a:gd name="connsiteY0" fmla="*/ 0 h 9943301"/>
              <a:gd name="connsiteX1" fmla="*/ 18909844 w 18911082"/>
              <a:gd name="connsiteY1" fmla="*/ 19897 h 9943301"/>
              <a:gd name="connsiteX2" fmla="*/ 18909621 w 18911082"/>
              <a:gd name="connsiteY2" fmla="*/ 9943301 h 9943301"/>
              <a:gd name="connsiteX3" fmla="*/ 1385887 w 18911082"/>
              <a:gd name="connsiteY3" fmla="*/ 9943299 h 9943301"/>
              <a:gd name="connsiteX4" fmla="*/ 286472 w 18911082"/>
              <a:gd name="connsiteY4" fmla="*/ 9579310 h 9943301"/>
              <a:gd name="connsiteX5" fmla="*/ 0 w 18911082"/>
              <a:gd name="connsiteY5" fmla="*/ 8619059 h 9943301"/>
              <a:gd name="connsiteX6" fmla="*/ 712 w 18911082"/>
              <a:gd name="connsiteY6" fmla="*/ 0 h 9943301"/>
              <a:gd name="connsiteX0" fmla="*/ 7387 w 18911082"/>
              <a:gd name="connsiteY0" fmla="*/ 92 h 9923404"/>
              <a:gd name="connsiteX1" fmla="*/ 18909844 w 18911082"/>
              <a:gd name="connsiteY1" fmla="*/ 0 h 9923404"/>
              <a:gd name="connsiteX2" fmla="*/ 18909621 w 18911082"/>
              <a:gd name="connsiteY2" fmla="*/ 9923404 h 9923404"/>
              <a:gd name="connsiteX3" fmla="*/ 1385887 w 18911082"/>
              <a:gd name="connsiteY3" fmla="*/ 9923402 h 9923404"/>
              <a:gd name="connsiteX4" fmla="*/ 286472 w 18911082"/>
              <a:gd name="connsiteY4" fmla="*/ 9559413 h 9923404"/>
              <a:gd name="connsiteX5" fmla="*/ 0 w 18911082"/>
              <a:gd name="connsiteY5" fmla="*/ 8599162 h 9923404"/>
              <a:gd name="connsiteX6" fmla="*/ 7387 w 18911082"/>
              <a:gd name="connsiteY6" fmla="*/ 92 h 99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082" h="9923404">
                <a:moveTo>
                  <a:pt x="7387" y="92"/>
                </a:moveTo>
                <a:lnTo>
                  <a:pt x="18909844" y="0"/>
                </a:lnTo>
                <a:cubicBezTo>
                  <a:pt x="18914219" y="3310022"/>
                  <a:pt x="18905246" y="6613382"/>
                  <a:pt x="18909621" y="9923404"/>
                </a:cubicBezTo>
                <a:lnTo>
                  <a:pt x="1385887" y="9923402"/>
                </a:lnTo>
                <a:cubicBezTo>
                  <a:pt x="1093623" y="9919311"/>
                  <a:pt x="621695" y="9937857"/>
                  <a:pt x="286472" y="9559413"/>
                </a:cubicBezTo>
                <a:cubicBezTo>
                  <a:pt x="18675" y="9222967"/>
                  <a:pt x="3909" y="9003114"/>
                  <a:pt x="0" y="8599162"/>
                </a:cubicBezTo>
                <a:cubicBezTo>
                  <a:pt x="237" y="5726142"/>
                  <a:pt x="7150" y="2873112"/>
                  <a:pt x="7387" y="92"/>
                </a:cubicBezTo>
                <a:close/>
              </a:path>
            </a:pathLst>
          </a:cu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9" name="Title 1"/>
          <p:cNvSpPr>
            <a:spLocks noGrp="1"/>
          </p:cNvSpPr>
          <p:nvPr>
            <p:ph type="title"/>
          </p:nvPr>
        </p:nvSpPr>
        <p:spPr>
          <a:xfrm>
            <a:off x="664583" y="4"/>
            <a:ext cx="3370708" cy="2702009"/>
          </a:xfrm>
          <a:prstGeom prst="rect">
            <a:avLst/>
          </a:prstGeom>
        </p:spPr>
        <p:txBody>
          <a:bodyPr anchor="b"/>
          <a:lstStyle>
            <a:lvl1pPr>
              <a:defRPr sz="3733" b="0">
                <a:solidFill>
                  <a:schemeClr val="tx2"/>
                </a:solidFill>
                <a:latin typeface="+mj-lt"/>
                <a:ea typeface="Scene Std" charset="0"/>
                <a:cs typeface="Scene Std" charset="0"/>
              </a:defRPr>
            </a:lvl1pPr>
          </a:lstStyle>
          <a:p>
            <a:r>
              <a:rPr lang="en-US" dirty="0"/>
              <a:t>Click to edit Master title style</a:t>
            </a:r>
          </a:p>
        </p:txBody>
      </p:sp>
      <p:sp>
        <p:nvSpPr>
          <p:cNvPr id="11" name="Content Placeholder 2"/>
          <p:cNvSpPr>
            <a:spLocks noGrp="1"/>
          </p:cNvSpPr>
          <p:nvPr>
            <p:ph idx="15"/>
          </p:nvPr>
        </p:nvSpPr>
        <p:spPr>
          <a:xfrm>
            <a:off x="664583" y="2844803"/>
            <a:ext cx="3370708" cy="3446452"/>
          </a:xfrm>
          <a:prstGeom prst="rect">
            <a:avLst/>
          </a:prstGeom>
        </p:spPr>
        <p:txBody>
          <a:bodyPr/>
          <a:lstStyle>
            <a:lvl1pPr marL="228584" indent="-228584">
              <a:lnSpc>
                <a:spcPct val="100000"/>
              </a:lnSpc>
              <a:buClr>
                <a:schemeClr val="bg1"/>
              </a:buClr>
              <a:buSzPct val="110000"/>
              <a:buFont typeface="Arial" charset="0"/>
              <a:buChar char="•"/>
              <a:defRPr sz="1867">
                <a:solidFill>
                  <a:schemeClr val="tx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tx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tx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tx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tx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22838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599" y="3178096"/>
            <a:ext cx="3926117" cy="3108405"/>
          </a:xfrm>
          <a:prstGeom prst="round1Rect">
            <a:avLst>
              <a:gd name="adj" fmla="val 220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2" name="Title 1"/>
          <p:cNvSpPr>
            <a:spLocks noGrp="1"/>
          </p:cNvSpPr>
          <p:nvPr>
            <p:ph type="title" hasCustomPrompt="1"/>
          </p:nvPr>
        </p:nvSpPr>
        <p:spPr>
          <a:xfrm>
            <a:off x="374653" y="3178098"/>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3" y="5357816"/>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6"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0"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4"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0" y="3178630"/>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4" y="3178631"/>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9439873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chemeClr val="tx2"/>
        </a:solidFill>
        <a:effectLst/>
      </p:bgPr>
    </p:bg>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92" y="5670849"/>
            <a:ext cx="2399365" cy="357187"/>
          </a:xfrm>
          <a:prstGeom prst="rect">
            <a:avLst/>
          </a:prstGeom>
        </p:spPr>
      </p:pic>
      <p:sp>
        <p:nvSpPr>
          <p:cNvPr id="7" name="TextBox 6"/>
          <p:cNvSpPr txBox="1"/>
          <p:nvPr userDrawn="1"/>
        </p:nvSpPr>
        <p:spPr>
          <a:xfrm>
            <a:off x="88494" y="4837472"/>
            <a:ext cx="184731" cy="300210"/>
          </a:xfrm>
          <a:prstGeom prst="rect">
            <a:avLst/>
          </a:prstGeom>
          <a:noFill/>
        </p:spPr>
        <p:txBody>
          <a:bodyPr wrap="none" rtlCol="0">
            <a:spAutoFit/>
          </a:bodyPr>
          <a:lstStyle/>
          <a:p>
            <a:pPr defTabSz="914332"/>
            <a:endParaRPr lang="en-US" sz="1351">
              <a:solidFill>
                <a:srgbClr val="001D68"/>
              </a:solidFill>
            </a:endParaRPr>
          </a:p>
        </p:txBody>
      </p:sp>
      <p:sp>
        <p:nvSpPr>
          <p:cNvPr id="15" name="Title 1"/>
          <p:cNvSpPr>
            <a:spLocks noGrp="1"/>
          </p:cNvSpPr>
          <p:nvPr>
            <p:ph type="title" hasCustomPrompt="1"/>
          </p:nvPr>
        </p:nvSpPr>
        <p:spPr>
          <a:xfrm>
            <a:off x="831851" y="170974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6"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26091452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ank You - Blue">
    <p:bg>
      <p:bgPr>
        <a:solidFill>
          <a:schemeClr val="tx2"/>
        </a:solidFill>
        <a:effectLst/>
      </p:bgPr>
    </p:bg>
    <p:spTree>
      <p:nvGrpSpPr>
        <p:cNvPr id="1" name=""/>
        <p:cNvGrpSpPr/>
        <p:nvPr/>
      </p:nvGrpSpPr>
      <p:grpSpPr>
        <a:xfrm>
          <a:off x="0" y="0"/>
          <a:ext cx="0" cy="0"/>
          <a:chOff x="0" y="0"/>
          <a:chExt cx="0" cy="0"/>
        </a:xfrm>
      </p:grpSpPr>
      <p:sp>
        <p:nvSpPr>
          <p:cNvPr id="7" name="Round Single Corner Rectangle 6"/>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92" y="5670849"/>
            <a:ext cx="2399365" cy="357187"/>
          </a:xfrm>
          <a:prstGeom prst="rect">
            <a:avLst/>
          </a:prstGeom>
        </p:spPr>
      </p:pic>
      <p:sp>
        <p:nvSpPr>
          <p:cNvPr id="10" name="Title 1"/>
          <p:cNvSpPr>
            <a:spLocks noGrp="1"/>
          </p:cNvSpPr>
          <p:nvPr>
            <p:ph type="title" hasCustomPrompt="1"/>
          </p:nvPr>
        </p:nvSpPr>
        <p:spPr>
          <a:xfrm>
            <a:off x="831851" y="170974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1"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13400118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dditional Layout Op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28337" y="2206487"/>
            <a:ext cx="7735329" cy="1698892"/>
          </a:xfrm>
          <a:prstGeom prst="rect">
            <a:avLst/>
          </a:prstGeom>
        </p:spPr>
        <p:txBody>
          <a:bodyPr anchor="b">
            <a:normAutofit/>
          </a:bodyPr>
          <a:lstStyle>
            <a:lvl1pPr algn="ctr">
              <a:defRPr sz="4400" b="0" i="0" baseline="0">
                <a:solidFill>
                  <a:schemeClr val="tx1"/>
                </a:solidFill>
                <a:latin typeface="+mj-lt"/>
                <a:ea typeface="Scene Std" charset="0"/>
                <a:cs typeface="Scene Std" charset="0"/>
              </a:defRPr>
            </a:lvl1pPr>
          </a:lstStyle>
          <a:p>
            <a:r>
              <a:rPr lang="en-US" dirty="0"/>
              <a:t>Additional Layout Options &amp; Design Elements</a:t>
            </a:r>
          </a:p>
        </p:txBody>
      </p:sp>
      <p:sp>
        <p:nvSpPr>
          <p:cNvPr id="3" name="Rectangle 2"/>
          <p:cNvSpPr/>
          <p:nvPr userDrawn="1"/>
        </p:nvSpPr>
        <p:spPr>
          <a:xfrm>
            <a:off x="3608996" y="3905380"/>
            <a:ext cx="4887877" cy="300210"/>
          </a:xfrm>
          <a:prstGeom prst="rect">
            <a:avLst/>
          </a:prstGeom>
        </p:spPr>
        <p:txBody>
          <a:bodyPr wrap="none">
            <a:spAutoFit/>
          </a:bodyPr>
          <a:lstStyle/>
          <a:p>
            <a:pPr defTabSz="914332"/>
            <a:r>
              <a:rPr lang="en-US" sz="1351" dirty="0">
                <a:solidFill>
                  <a:srgbClr val="FFFFFF">
                    <a:lumMod val="50000"/>
                  </a:srgbClr>
                </a:solidFill>
                <a:ea typeface="Scene Std" charset="0"/>
                <a:cs typeface="Scene Std" charset="0"/>
              </a:rPr>
              <a:t>Copy and paste these design elements into your presentation</a:t>
            </a:r>
          </a:p>
        </p:txBody>
      </p:sp>
    </p:spTree>
    <p:extLst>
      <p:ext uri="{BB962C8B-B14F-4D97-AF65-F5344CB8AC3E}">
        <p14:creationId xmlns:p14="http://schemas.microsoft.com/office/powerpoint/2010/main" val="42867671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akeaway">
    <p:spTree>
      <p:nvGrpSpPr>
        <p:cNvPr id="1" name=""/>
        <p:cNvGrpSpPr/>
        <p:nvPr/>
      </p:nvGrpSpPr>
      <p:grpSpPr>
        <a:xfrm>
          <a:off x="0" y="0"/>
          <a:ext cx="0" cy="0"/>
          <a:chOff x="0" y="0"/>
          <a:chExt cx="0" cy="0"/>
        </a:xfrm>
      </p:grpSpPr>
      <p:sp>
        <p:nvSpPr>
          <p:cNvPr id="31" name="Rectangle 21"/>
          <p:cNvSpPr>
            <a:spLocks noChangeArrowheads="1"/>
          </p:cNvSpPr>
          <p:nvPr userDrawn="1"/>
        </p:nvSpPr>
        <p:spPr bwMode="auto">
          <a:xfrm>
            <a:off x="884907" y="5536821"/>
            <a:ext cx="9887175" cy="73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32">
              <a:defRPr/>
            </a:pPr>
            <a:r>
              <a:rPr lang="ms-MY" sz="1351" b="1" dirty="0">
                <a:solidFill>
                  <a:srgbClr val="FFFFFF"/>
                </a:solidFill>
                <a:latin typeface="Scene Std" charset="0"/>
                <a:ea typeface="Scene Std" charset="0"/>
                <a:cs typeface="Scene Std" charset="0"/>
              </a:rPr>
              <a:t>Takeaway</a:t>
            </a:r>
            <a:br>
              <a:rPr lang="ms-MY" sz="1351" b="1" dirty="0">
                <a:solidFill>
                  <a:srgbClr val="FFFFFF"/>
                </a:solidFill>
                <a:latin typeface="Scene Std" charset="0"/>
                <a:ea typeface="Scene Std" charset="0"/>
                <a:cs typeface="Scene Std" charset="0"/>
              </a:rPr>
            </a:br>
            <a:r>
              <a:rPr lang="en-US" sz="1500" dirty="0">
                <a:solidFill>
                  <a:srgbClr val="FFFFFF"/>
                </a:solidFill>
                <a:latin typeface="Scene Std" charset="0"/>
                <a:ea typeface="Scene Std" charset="0"/>
                <a:cs typeface="Scene Std" charset="0"/>
              </a:rPr>
              <a:t>New products driving growth but overshadowed in 2015 by shortfalls to plan. </a:t>
            </a:r>
            <a:endParaRPr lang="ms-MY" sz="1500" dirty="0">
              <a:solidFill>
                <a:srgbClr val="FFFFFF"/>
              </a:solidFill>
              <a:latin typeface="Scene Std" charset="0"/>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2" name="TextBox 1"/>
          <p:cNvSpPr txBox="1"/>
          <p:nvPr userDrawn="1"/>
        </p:nvSpPr>
        <p:spPr>
          <a:xfrm>
            <a:off x="664579" y="4981666"/>
            <a:ext cx="1986441" cy="307777"/>
          </a:xfrm>
          <a:prstGeom prst="rect">
            <a:avLst/>
          </a:prstGeom>
          <a:noFill/>
        </p:spPr>
        <p:txBody>
          <a:bodyPr wrap="none" rtlCol="0">
            <a:spAutoFit/>
          </a:bodyPr>
          <a:lstStyle/>
          <a:p>
            <a:pPr defTabSz="914332"/>
            <a:r>
              <a:rPr lang="en-US" sz="1400" dirty="0">
                <a:solidFill>
                  <a:srgbClr val="001D68"/>
                </a:solidFill>
              </a:rPr>
              <a:t>Suggested Placement:</a:t>
            </a:r>
          </a:p>
        </p:txBody>
      </p:sp>
      <p:sp>
        <p:nvSpPr>
          <p:cNvPr id="14" name="Round Single Corner Rectangle 13"/>
          <p:cNvSpPr/>
          <p:nvPr userDrawn="1"/>
        </p:nvSpPr>
        <p:spPr>
          <a:xfrm rot="10800000">
            <a:off x="762000" y="5454536"/>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7" name="Rectangle 21"/>
          <p:cNvSpPr>
            <a:spLocks noChangeArrowheads="1"/>
          </p:cNvSpPr>
          <p:nvPr userDrawn="1"/>
        </p:nvSpPr>
        <p:spPr bwMode="auto">
          <a:xfrm>
            <a:off x="851953" y="5549187"/>
            <a:ext cx="11230211" cy="79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Takeaway</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6" name="Round Single Corner Rectangle 5"/>
          <p:cNvSpPr/>
          <p:nvPr userDrawn="1"/>
        </p:nvSpPr>
        <p:spPr>
          <a:xfrm rot="10800000">
            <a:off x="762000" y="1415356"/>
            <a:ext cx="11319997" cy="473941"/>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7" name="Rectangle 21"/>
          <p:cNvSpPr>
            <a:spLocks noChangeArrowheads="1"/>
          </p:cNvSpPr>
          <p:nvPr userDrawn="1"/>
        </p:nvSpPr>
        <p:spPr bwMode="auto">
          <a:xfrm>
            <a:off x="851953" y="1461909"/>
            <a:ext cx="11230211" cy="546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8" name="TextBox 7"/>
          <p:cNvSpPr txBox="1"/>
          <p:nvPr userDrawn="1"/>
        </p:nvSpPr>
        <p:spPr>
          <a:xfrm>
            <a:off x="664579" y="100068"/>
            <a:ext cx="1896032" cy="307777"/>
          </a:xfrm>
          <a:prstGeom prst="rect">
            <a:avLst/>
          </a:prstGeom>
          <a:noFill/>
        </p:spPr>
        <p:txBody>
          <a:bodyPr wrap="none" rtlCol="0">
            <a:spAutoFit/>
          </a:bodyPr>
          <a:lstStyle/>
          <a:p>
            <a:pPr defTabSz="914332"/>
            <a:r>
              <a:rPr lang="en-US" sz="1400" dirty="0">
                <a:solidFill>
                  <a:srgbClr val="001D68"/>
                </a:solidFill>
              </a:rPr>
              <a:t>Takeaway Messaging</a:t>
            </a:r>
          </a:p>
        </p:txBody>
      </p:sp>
      <p:sp>
        <p:nvSpPr>
          <p:cNvPr id="9" name="Round Single Corner Rectangle 8"/>
          <p:cNvSpPr/>
          <p:nvPr userDrawn="1"/>
        </p:nvSpPr>
        <p:spPr>
          <a:xfrm rot="10800000">
            <a:off x="762000" y="2541484"/>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0" name="Rectangle 21"/>
          <p:cNvSpPr>
            <a:spLocks noChangeArrowheads="1"/>
          </p:cNvSpPr>
          <p:nvPr userDrawn="1"/>
        </p:nvSpPr>
        <p:spPr bwMode="auto">
          <a:xfrm>
            <a:off x="851953" y="2636135"/>
            <a:ext cx="11230211" cy="79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11" name="Round Single Corner Rectangle 10"/>
          <p:cNvSpPr/>
          <p:nvPr userDrawn="1"/>
        </p:nvSpPr>
        <p:spPr>
          <a:xfrm rot="10800000">
            <a:off x="762000" y="605588"/>
            <a:ext cx="11319997" cy="473941"/>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Rectangle 21"/>
          <p:cNvSpPr>
            <a:spLocks noChangeArrowheads="1"/>
          </p:cNvSpPr>
          <p:nvPr userDrawn="1"/>
        </p:nvSpPr>
        <p:spPr bwMode="auto">
          <a:xfrm>
            <a:off x="851953" y="652142"/>
            <a:ext cx="11230211" cy="546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
        <p:nvSpPr>
          <p:cNvPr id="13" name="Round Single Corner Rectangle 12"/>
          <p:cNvSpPr/>
          <p:nvPr userDrawn="1"/>
        </p:nvSpPr>
        <p:spPr>
          <a:xfrm rot="10800000">
            <a:off x="762000" y="3733388"/>
            <a:ext cx="11319997" cy="830128"/>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5" name="Rectangle 21"/>
          <p:cNvSpPr>
            <a:spLocks noChangeArrowheads="1"/>
          </p:cNvSpPr>
          <p:nvPr userDrawn="1"/>
        </p:nvSpPr>
        <p:spPr bwMode="auto">
          <a:xfrm>
            <a:off x="851953" y="3828039"/>
            <a:ext cx="11230211" cy="79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32">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32">
              <a:defRPr/>
            </a:pPr>
            <a:endParaRPr lang="ms-MY" sz="1351" b="1" dirty="0">
              <a:solidFill>
                <a:srgbClr val="76B900"/>
              </a:solidFill>
              <a:ea typeface="ＭＳ Ｐゴシック" charset="0"/>
              <a:cs typeface="ＭＳ Ｐゴシック" charset="0"/>
            </a:endParaRPr>
          </a:p>
        </p:txBody>
      </p:sp>
    </p:spTree>
    <p:extLst>
      <p:ext uri="{BB962C8B-B14F-4D97-AF65-F5344CB8AC3E}">
        <p14:creationId xmlns:p14="http://schemas.microsoft.com/office/powerpoint/2010/main" val="31114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animBg="1"/>
      <p:bldP spid="7" grpId="0"/>
      <p:bldP spid="9" grpId="0" animBg="1"/>
      <p:bldP spid="10" grpId="0"/>
      <p:bldP spid="11" grpId="0" animBg="1"/>
      <p:bldP spid="12" grpId="0"/>
      <p:bldP spid="13" grpId="0" animBg="1"/>
      <p:bldP spid="15"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599" y="3178096"/>
            <a:ext cx="3926117" cy="3108405"/>
          </a:xfrm>
          <a:prstGeom prst="round1Rect">
            <a:avLst>
              <a:gd name="adj" fmla="val 22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2" name="Title 1"/>
          <p:cNvSpPr>
            <a:spLocks noGrp="1"/>
          </p:cNvSpPr>
          <p:nvPr>
            <p:ph type="title" hasCustomPrompt="1"/>
          </p:nvPr>
        </p:nvSpPr>
        <p:spPr>
          <a:xfrm>
            <a:off x="374653" y="3178098"/>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3" y="5357816"/>
            <a:ext cx="3547111" cy="76866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6"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0"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4"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0" y="3178630"/>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4" y="3178631"/>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76472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White - Multipl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653" y="3178098"/>
            <a:ext cx="3547111" cy="2152729"/>
          </a:xfrm>
          <a:prstGeom prst="rect">
            <a:avLst/>
          </a:prstGeom>
        </p:spPr>
        <p:txBody>
          <a:bodyPr anchor="b"/>
          <a:lstStyle>
            <a:lvl1pPr>
              <a:defRPr sz="4000">
                <a:solidFill>
                  <a:schemeClr val="tx1"/>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3" y="5357816"/>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6"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0"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4"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3" name="Picture Placeholder 2"/>
          <p:cNvSpPr>
            <a:spLocks noGrp="1"/>
          </p:cNvSpPr>
          <p:nvPr>
            <p:ph type="pic" idx="21"/>
          </p:nvPr>
        </p:nvSpPr>
        <p:spPr>
          <a:xfrm>
            <a:off x="4125270" y="3178630"/>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4" name="Picture Placeholder 2"/>
          <p:cNvSpPr>
            <a:spLocks noGrp="1"/>
          </p:cNvSpPr>
          <p:nvPr>
            <p:ph type="pic" idx="22"/>
          </p:nvPr>
        </p:nvSpPr>
        <p:spPr>
          <a:xfrm>
            <a:off x="8152984" y="3178631"/>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59591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894" y="489760"/>
            <a:ext cx="1062876" cy="761524"/>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a:prstGeom prst="rect">
            <a:avLst/>
          </a:prstGeom>
        </p:spPr>
        <p:txBody>
          <a:bodyPr/>
          <a:lstStyle>
            <a:lvl1pPr>
              <a:defRPr baseline="0">
                <a:solidFill>
                  <a:schemeClr val="tx1"/>
                </a:solidFill>
              </a:defRPr>
            </a:lvl1pPr>
          </a:lstStyle>
          <a:p>
            <a:r>
              <a:rPr lang="en-US"/>
              <a:t>© 2018, Continental Automated Buildings Association</a:t>
            </a:r>
            <a:endParaRPr lang="en-US" dirty="0"/>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Divider - Gray">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3622"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2" name="Title 1"/>
          <p:cNvSpPr>
            <a:spLocks noGrp="1"/>
          </p:cNvSpPr>
          <p:nvPr>
            <p:ph type="title" hasCustomPrompt="1"/>
          </p:nvPr>
        </p:nvSpPr>
        <p:spPr>
          <a:xfrm>
            <a:off x="831851" y="700090"/>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4249538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Divider - Green">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3622"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2" name="Title 1"/>
          <p:cNvSpPr>
            <a:spLocks noGrp="1"/>
          </p:cNvSpPr>
          <p:nvPr>
            <p:ph type="title" hasCustomPrompt="1"/>
          </p:nvPr>
        </p:nvSpPr>
        <p:spPr>
          <a:xfrm>
            <a:off x="831851" y="700090"/>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1708110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581" y="1292533"/>
            <a:ext cx="10956403"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4" name="Rectangle 3"/>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416825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Header Only">
    <p:spTree>
      <p:nvGrpSpPr>
        <p:cNvPr id="1" name=""/>
        <p:cNvGrpSpPr/>
        <p:nvPr/>
      </p:nvGrpSpPr>
      <p:grpSpPr>
        <a:xfrm>
          <a:off x="0" y="0"/>
          <a:ext cx="0" cy="0"/>
          <a:chOff x="0" y="0"/>
          <a:chExt cx="0" cy="0"/>
        </a:xfrm>
      </p:grpSpPr>
      <p:sp>
        <p:nvSpPr>
          <p:cNvPr id="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3" name="Rectangle 2"/>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925398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head - Content">
    <p:spTree>
      <p:nvGrpSpPr>
        <p:cNvPr id="1" name=""/>
        <p:cNvGrpSpPr/>
        <p:nvPr/>
      </p:nvGrpSpPr>
      <p:grpSpPr>
        <a:xfrm>
          <a:off x="0" y="0"/>
          <a:ext cx="0" cy="0"/>
          <a:chOff x="0" y="0"/>
          <a:chExt cx="0" cy="0"/>
        </a:xfrm>
      </p:grpSpPr>
      <p:sp>
        <p:nvSpPr>
          <p:cNvPr id="7" name="Text Placeholder 2"/>
          <p:cNvSpPr>
            <a:spLocks noGrp="1"/>
          </p:cNvSpPr>
          <p:nvPr>
            <p:ph type="body" idx="10"/>
          </p:nvPr>
        </p:nvSpPr>
        <p:spPr>
          <a:xfrm>
            <a:off x="664581" y="1076103"/>
            <a:ext cx="10956403" cy="459568"/>
          </a:xfrm>
          <a:prstGeom prst="rect">
            <a:avLst/>
          </a:prstGeom>
        </p:spPr>
        <p:txBody>
          <a:bodyPr anchor="b"/>
          <a:lstStyle>
            <a:lvl1pPr marL="0" indent="0">
              <a:buNone/>
              <a:defRPr sz="2267"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11"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713469"/>
            <a:ext cx="10956403" cy="457200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821422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9"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
          </p:nvPr>
        </p:nvSpPr>
        <p:spPr>
          <a:xfrm>
            <a:off x="664580"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255328"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981866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64582"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2"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4"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6" name="Content Placeholder 2"/>
          <p:cNvSpPr>
            <a:spLocks noGrp="1"/>
          </p:cNvSpPr>
          <p:nvPr>
            <p:ph idx="12"/>
          </p:nvPr>
        </p:nvSpPr>
        <p:spPr>
          <a:xfrm>
            <a:off x="6255328"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1"/>
          </p:nvPr>
        </p:nvSpPr>
        <p:spPr>
          <a:xfrm>
            <a:off x="664580"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9220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B">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Text Placeholder 2"/>
          <p:cNvSpPr>
            <a:spLocks noGrp="1"/>
          </p:cNvSpPr>
          <p:nvPr>
            <p:ph type="body" idx="1" hasCustomPrompt="1"/>
          </p:nvPr>
        </p:nvSpPr>
        <p:spPr>
          <a:xfrm>
            <a:off x="664582"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5" name="Content Placeholder 2"/>
          <p:cNvSpPr>
            <a:spLocks noGrp="1"/>
          </p:cNvSpPr>
          <p:nvPr>
            <p:ph idx="11"/>
          </p:nvPr>
        </p:nvSpPr>
        <p:spPr>
          <a:xfrm>
            <a:off x="664580"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0"/>
          </p:nvPr>
        </p:nvSpPr>
        <p:spPr>
          <a:xfrm>
            <a:off x="6255328"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577360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C">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7" name="Content Placeholder 2"/>
          <p:cNvSpPr>
            <a:spLocks noGrp="1"/>
          </p:cNvSpPr>
          <p:nvPr>
            <p:ph idx="12"/>
          </p:nvPr>
        </p:nvSpPr>
        <p:spPr>
          <a:xfrm>
            <a:off x="6255328"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536634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2 Row Content">
    <p:spTree>
      <p:nvGrpSpPr>
        <p:cNvPr id="1" name=""/>
        <p:cNvGrpSpPr/>
        <p:nvPr/>
      </p:nvGrpSpPr>
      <p:grpSpPr>
        <a:xfrm>
          <a:off x="0" y="0"/>
          <a:ext cx="0" cy="0"/>
          <a:chOff x="0" y="0"/>
          <a:chExt cx="0" cy="0"/>
        </a:xfrm>
      </p:grpSpPr>
      <p:cxnSp>
        <p:nvCxnSpPr>
          <p:cNvPr id="3" name="Straight Connector 2"/>
          <p:cNvCxnSpPr/>
          <p:nvPr userDrawn="1"/>
        </p:nvCxnSpPr>
        <p:spPr>
          <a:xfrm>
            <a:off x="800935" y="3755492"/>
            <a:ext cx="1082004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292537"/>
            <a:ext cx="10956403" cy="2380423"/>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64581" y="3862740"/>
            <a:ext cx="10956403" cy="2430968"/>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39324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3" name="Footer Placeholder 2">
            <a:extLst>
              <a:ext uri="{FF2B5EF4-FFF2-40B4-BE49-F238E27FC236}">
                <a16:creationId xmlns:a16="http://schemas.microsoft.com/office/drawing/2014/main" id="{B4BE8FEB-B3D2-E740-A1F9-08B6739F27A2}"/>
              </a:ext>
            </a:extLst>
          </p:cNvPr>
          <p:cNvSpPr>
            <a:spLocks noGrp="1"/>
          </p:cNvSpPr>
          <p:nvPr>
            <p:ph type="ftr" sz="quarter" idx="13"/>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3 Content Regions">
    <p:spTree>
      <p:nvGrpSpPr>
        <p:cNvPr id="1" name=""/>
        <p:cNvGrpSpPr/>
        <p:nvPr/>
      </p:nvGrpSpPr>
      <p:grpSpPr>
        <a:xfrm>
          <a:off x="0" y="0"/>
          <a:ext cx="0" cy="0"/>
          <a:chOff x="0" y="0"/>
          <a:chExt cx="0" cy="0"/>
        </a:xfrm>
      </p:grpSpPr>
      <p:cxnSp>
        <p:nvCxnSpPr>
          <p:cNvPr id="8" name="Straight Connector 7"/>
          <p:cNvCxnSpPr/>
          <p:nvPr userDrawn="1"/>
        </p:nvCxnSpPr>
        <p:spPr>
          <a:xfrm>
            <a:off x="6407475" y="3757311"/>
            <a:ext cx="521350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0"/>
          </p:nvPr>
        </p:nvSpPr>
        <p:spPr>
          <a:xfrm>
            <a:off x="6255328" y="1292537"/>
            <a:ext cx="5365517" cy="2354081"/>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5"/>
          </p:nvPr>
        </p:nvSpPr>
        <p:spPr>
          <a:xfrm>
            <a:off x="6255328" y="3873726"/>
            <a:ext cx="5365517" cy="2417529"/>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922403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4312"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04313"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04315" y="4934565"/>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7" name="Picture Placeholder 5"/>
          <p:cNvSpPr>
            <a:spLocks noGrp="1"/>
          </p:cNvSpPr>
          <p:nvPr>
            <p:ph type="pic" sz="quarter" idx="16"/>
          </p:nvPr>
        </p:nvSpPr>
        <p:spPr>
          <a:xfrm>
            <a:off x="4597204"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3" name="Text Placeholder 11"/>
          <p:cNvSpPr>
            <a:spLocks noGrp="1"/>
          </p:cNvSpPr>
          <p:nvPr>
            <p:ph type="body" sz="quarter" idx="17" hasCustomPrompt="1"/>
          </p:nvPr>
        </p:nvSpPr>
        <p:spPr>
          <a:xfrm>
            <a:off x="4597205"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4" name="Text Placeholder 11"/>
          <p:cNvSpPr>
            <a:spLocks noGrp="1"/>
          </p:cNvSpPr>
          <p:nvPr>
            <p:ph type="body" sz="quarter" idx="18" hasCustomPrompt="1"/>
          </p:nvPr>
        </p:nvSpPr>
        <p:spPr>
          <a:xfrm>
            <a:off x="4597207" y="4934565"/>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Picture Placeholder 5"/>
          <p:cNvSpPr>
            <a:spLocks noGrp="1"/>
          </p:cNvSpPr>
          <p:nvPr>
            <p:ph type="pic" sz="quarter" idx="19"/>
          </p:nvPr>
        </p:nvSpPr>
        <p:spPr>
          <a:xfrm>
            <a:off x="8390099"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6" name="Text Placeholder 11"/>
          <p:cNvSpPr>
            <a:spLocks noGrp="1"/>
          </p:cNvSpPr>
          <p:nvPr>
            <p:ph type="body" sz="quarter" idx="20" hasCustomPrompt="1"/>
          </p:nvPr>
        </p:nvSpPr>
        <p:spPr>
          <a:xfrm>
            <a:off x="8390100"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7" name="Text Placeholder 11"/>
          <p:cNvSpPr>
            <a:spLocks noGrp="1"/>
          </p:cNvSpPr>
          <p:nvPr>
            <p:ph type="body" sz="quarter" idx="21" hasCustomPrompt="1"/>
          </p:nvPr>
        </p:nvSpPr>
        <p:spPr>
          <a:xfrm>
            <a:off x="8390103" y="4934565"/>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Rectangle 13"/>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250766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4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020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10207"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10210"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Picture Placeholder 5"/>
          <p:cNvSpPr>
            <a:spLocks noGrp="1"/>
          </p:cNvSpPr>
          <p:nvPr>
            <p:ph type="pic" sz="quarter" idx="16"/>
          </p:nvPr>
        </p:nvSpPr>
        <p:spPr>
          <a:xfrm>
            <a:off x="3562736"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9" name="Text Placeholder 11"/>
          <p:cNvSpPr>
            <a:spLocks noGrp="1"/>
          </p:cNvSpPr>
          <p:nvPr>
            <p:ph type="body" sz="quarter" idx="17" hasCustomPrompt="1"/>
          </p:nvPr>
        </p:nvSpPr>
        <p:spPr>
          <a:xfrm>
            <a:off x="3562736"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0" name="Text Placeholder 11"/>
          <p:cNvSpPr>
            <a:spLocks noGrp="1"/>
          </p:cNvSpPr>
          <p:nvPr>
            <p:ph type="body" sz="quarter" idx="18" hasCustomPrompt="1"/>
          </p:nvPr>
        </p:nvSpPr>
        <p:spPr>
          <a:xfrm>
            <a:off x="3562739"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1" name="Picture Placeholder 5"/>
          <p:cNvSpPr>
            <a:spLocks noGrp="1"/>
          </p:cNvSpPr>
          <p:nvPr>
            <p:ph type="pic" sz="quarter" idx="19"/>
          </p:nvPr>
        </p:nvSpPr>
        <p:spPr>
          <a:xfrm>
            <a:off x="631526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2" name="Text Placeholder 11"/>
          <p:cNvSpPr>
            <a:spLocks noGrp="1"/>
          </p:cNvSpPr>
          <p:nvPr>
            <p:ph type="body" sz="quarter" idx="20" hasCustomPrompt="1"/>
          </p:nvPr>
        </p:nvSpPr>
        <p:spPr>
          <a:xfrm>
            <a:off x="6315267"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3" name="Text Placeholder 11"/>
          <p:cNvSpPr>
            <a:spLocks noGrp="1"/>
          </p:cNvSpPr>
          <p:nvPr>
            <p:ph type="body" sz="quarter" idx="21" hasCustomPrompt="1"/>
          </p:nvPr>
        </p:nvSpPr>
        <p:spPr>
          <a:xfrm>
            <a:off x="6315271"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33" name="Picture Placeholder 5"/>
          <p:cNvSpPr>
            <a:spLocks noGrp="1"/>
          </p:cNvSpPr>
          <p:nvPr>
            <p:ph type="pic" sz="quarter" idx="22"/>
          </p:nvPr>
        </p:nvSpPr>
        <p:spPr>
          <a:xfrm>
            <a:off x="9067799"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34" name="Text Placeholder 11"/>
          <p:cNvSpPr>
            <a:spLocks noGrp="1"/>
          </p:cNvSpPr>
          <p:nvPr>
            <p:ph type="body" sz="quarter" idx="23" hasCustomPrompt="1"/>
          </p:nvPr>
        </p:nvSpPr>
        <p:spPr>
          <a:xfrm>
            <a:off x="9067799"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35" name="Text Placeholder 11"/>
          <p:cNvSpPr>
            <a:spLocks noGrp="1"/>
          </p:cNvSpPr>
          <p:nvPr>
            <p:ph type="body" sz="quarter" idx="24" hasCustomPrompt="1"/>
          </p:nvPr>
        </p:nvSpPr>
        <p:spPr>
          <a:xfrm>
            <a:off x="9067802"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5" name="Rectangle 1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55191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Product 6-Up +1 Mai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10704"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7" name="Picture Placeholder 5"/>
          <p:cNvSpPr>
            <a:spLocks noGrp="1"/>
          </p:cNvSpPr>
          <p:nvPr>
            <p:ph type="pic" sz="quarter" idx="12"/>
          </p:nvPr>
        </p:nvSpPr>
        <p:spPr>
          <a:xfrm>
            <a:off x="2599759"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8" name="Picture Placeholder 5"/>
          <p:cNvSpPr>
            <a:spLocks noGrp="1"/>
          </p:cNvSpPr>
          <p:nvPr>
            <p:ph type="pic" sz="quarter" idx="13"/>
          </p:nvPr>
        </p:nvSpPr>
        <p:spPr>
          <a:xfrm>
            <a:off x="4388803"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9" name="Picture Placeholder 5"/>
          <p:cNvSpPr>
            <a:spLocks noGrp="1"/>
          </p:cNvSpPr>
          <p:nvPr>
            <p:ph type="pic" sz="quarter" idx="14"/>
          </p:nvPr>
        </p:nvSpPr>
        <p:spPr>
          <a:xfrm>
            <a:off x="810704"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0" name="Picture Placeholder 5"/>
          <p:cNvSpPr>
            <a:spLocks noGrp="1"/>
          </p:cNvSpPr>
          <p:nvPr>
            <p:ph type="pic" sz="quarter" idx="15"/>
          </p:nvPr>
        </p:nvSpPr>
        <p:spPr>
          <a:xfrm>
            <a:off x="2599759"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1" name="Picture Placeholder 5"/>
          <p:cNvSpPr>
            <a:spLocks noGrp="1"/>
          </p:cNvSpPr>
          <p:nvPr>
            <p:ph type="pic" sz="quarter" idx="16"/>
          </p:nvPr>
        </p:nvSpPr>
        <p:spPr>
          <a:xfrm>
            <a:off x="4388803"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3" name="Text Placeholder 12"/>
          <p:cNvSpPr>
            <a:spLocks noGrp="1"/>
          </p:cNvSpPr>
          <p:nvPr>
            <p:ph type="body" sz="quarter" idx="17" hasCustomPrompt="1"/>
          </p:nvPr>
        </p:nvSpPr>
        <p:spPr>
          <a:xfrm>
            <a:off x="810705"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4" name="Text Placeholder 12"/>
          <p:cNvSpPr>
            <a:spLocks noGrp="1"/>
          </p:cNvSpPr>
          <p:nvPr>
            <p:ph type="body" sz="quarter" idx="18" hasCustomPrompt="1"/>
          </p:nvPr>
        </p:nvSpPr>
        <p:spPr>
          <a:xfrm>
            <a:off x="2599757"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5" name="Text Placeholder 12"/>
          <p:cNvSpPr>
            <a:spLocks noGrp="1"/>
          </p:cNvSpPr>
          <p:nvPr>
            <p:ph type="body" sz="quarter" idx="19" hasCustomPrompt="1"/>
          </p:nvPr>
        </p:nvSpPr>
        <p:spPr>
          <a:xfrm>
            <a:off x="4388804" y="3189351"/>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6" name="Text Placeholder 12"/>
          <p:cNvSpPr>
            <a:spLocks noGrp="1"/>
          </p:cNvSpPr>
          <p:nvPr>
            <p:ph type="body" sz="quarter" idx="20" hasCustomPrompt="1"/>
          </p:nvPr>
        </p:nvSpPr>
        <p:spPr>
          <a:xfrm>
            <a:off x="810705"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7" name="Text Placeholder 12"/>
          <p:cNvSpPr>
            <a:spLocks noGrp="1"/>
          </p:cNvSpPr>
          <p:nvPr>
            <p:ph type="body" sz="quarter" idx="21" hasCustomPrompt="1"/>
          </p:nvPr>
        </p:nvSpPr>
        <p:spPr>
          <a:xfrm>
            <a:off x="2599757"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8" name="Text Placeholder 12"/>
          <p:cNvSpPr>
            <a:spLocks noGrp="1"/>
          </p:cNvSpPr>
          <p:nvPr>
            <p:ph type="body" sz="quarter" idx="22" hasCustomPrompt="1"/>
          </p:nvPr>
        </p:nvSpPr>
        <p:spPr>
          <a:xfrm>
            <a:off x="4388804" y="5362215"/>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2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24" name="Content Placeholder 2"/>
          <p:cNvSpPr>
            <a:spLocks noGrp="1"/>
          </p:cNvSpPr>
          <p:nvPr>
            <p:ph idx="10"/>
          </p:nvPr>
        </p:nvSpPr>
        <p:spPr>
          <a:xfrm>
            <a:off x="6255328"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973310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ontent - 1/3 Large Im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7866012" y="0"/>
            <a:ext cx="4218432"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1" name="Title 1"/>
          <p:cNvSpPr>
            <a:spLocks noGrp="1"/>
          </p:cNvSpPr>
          <p:nvPr>
            <p:ph type="title"/>
          </p:nvPr>
        </p:nvSpPr>
        <p:spPr>
          <a:xfrm>
            <a:off x="664581" y="1"/>
            <a:ext cx="6998491"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5"/>
          </p:nvPr>
        </p:nvSpPr>
        <p:spPr>
          <a:xfrm>
            <a:off x="664581" y="1292533"/>
            <a:ext cx="6998491"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964158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ontent - 1/2 Large Image">
    <p:spTree>
      <p:nvGrpSpPr>
        <p:cNvPr id="1" name=""/>
        <p:cNvGrpSpPr/>
        <p:nvPr/>
      </p:nvGrpSpPr>
      <p:grpSpPr>
        <a:xfrm>
          <a:off x="0" y="0"/>
          <a:ext cx="0" cy="0"/>
          <a:chOff x="0" y="0"/>
          <a:chExt cx="0" cy="0"/>
        </a:xfrm>
      </p:grpSpPr>
      <p:sp>
        <p:nvSpPr>
          <p:cNvPr id="5" name="Picture Placeholder 2"/>
          <p:cNvSpPr>
            <a:spLocks noGrp="1"/>
          </p:cNvSpPr>
          <p:nvPr>
            <p:ph type="pic" idx="15"/>
          </p:nvPr>
        </p:nvSpPr>
        <p:spPr>
          <a:xfrm>
            <a:off x="5804035" y="0"/>
            <a:ext cx="6278880"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9" name="Title 1"/>
          <p:cNvSpPr>
            <a:spLocks noGrp="1"/>
          </p:cNvSpPr>
          <p:nvPr>
            <p:ph type="title"/>
          </p:nvPr>
        </p:nvSpPr>
        <p:spPr>
          <a:xfrm>
            <a:off x="664580" y="2"/>
            <a:ext cx="4960968" cy="1570681"/>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4"/>
          </p:nvPr>
        </p:nvSpPr>
        <p:spPr>
          <a:xfrm>
            <a:off x="664580" y="1735437"/>
            <a:ext cx="4960968" cy="4555816"/>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806269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 2/3 Large Image">
    <p:spTree>
      <p:nvGrpSpPr>
        <p:cNvPr id="1" name=""/>
        <p:cNvGrpSpPr/>
        <p:nvPr/>
      </p:nvGrpSpPr>
      <p:grpSpPr>
        <a:xfrm>
          <a:off x="0" y="0"/>
          <a:ext cx="0" cy="0"/>
          <a:chOff x="0" y="0"/>
          <a:chExt cx="0" cy="0"/>
        </a:xfrm>
      </p:grpSpPr>
      <p:sp>
        <p:nvSpPr>
          <p:cNvPr id="7" name="Picture Placeholder 2"/>
          <p:cNvSpPr>
            <a:spLocks noGrp="1"/>
          </p:cNvSpPr>
          <p:nvPr>
            <p:ph type="pic" idx="14"/>
          </p:nvPr>
        </p:nvSpPr>
        <p:spPr>
          <a:xfrm>
            <a:off x="4206698" y="0"/>
            <a:ext cx="7875299"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2" name="Title 1"/>
          <p:cNvSpPr>
            <a:spLocks noGrp="1"/>
          </p:cNvSpPr>
          <p:nvPr>
            <p:ph type="title"/>
          </p:nvPr>
        </p:nvSpPr>
        <p:spPr>
          <a:xfrm>
            <a:off x="664582" y="1"/>
            <a:ext cx="3370708" cy="19770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3" name="Content Placeholder 2"/>
          <p:cNvSpPr>
            <a:spLocks noGrp="1"/>
          </p:cNvSpPr>
          <p:nvPr>
            <p:ph idx="15"/>
          </p:nvPr>
        </p:nvSpPr>
        <p:spPr>
          <a:xfrm>
            <a:off x="664582" y="2130855"/>
            <a:ext cx="3370708" cy="4160399"/>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525855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Graphic Mess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97365" y="2"/>
            <a:ext cx="11994664" cy="6300673"/>
          </a:xfrm>
          <a:custGeom>
            <a:avLst/>
            <a:gdLst>
              <a:gd name="connsiteX0" fmla="*/ 0 w 11821979"/>
              <a:gd name="connsiteY0" fmla="*/ 0 h 6224530"/>
              <a:gd name="connsiteX1" fmla="*/ 11821979 w 11821979"/>
              <a:gd name="connsiteY1" fmla="*/ 0 h 6224530"/>
              <a:gd name="connsiteX2" fmla="*/ 11821979 w 11821979"/>
              <a:gd name="connsiteY2" fmla="*/ 6224530 h 6224530"/>
              <a:gd name="connsiteX3" fmla="*/ 0 w 11821979"/>
              <a:gd name="connsiteY3" fmla="*/ 6224530 h 6224530"/>
              <a:gd name="connsiteX4" fmla="*/ 0 w 11821979"/>
              <a:gd name="connsiteY4"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217 w 11823196"/>
              <a:gd name="connsiteY3" fmla="*/ 6224530 h 6224530"/>
              <a:gd name="connsiteX4" fmla="*/ 506 w 11823196"/>
              <a:gd name="connsiteY4" fmla="*/ 4913522 h 6224530"/>
              <a:gd name="connsiteX5" fmla="*/ 1217 w 11823196"/>
              <a:gd name="connsiteY5"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399648 w 11823196"/>
              <a:gd name="connsiteY3" fmla="*/ 6224529 h 6224530"/>
              <a:gd name="connsiteX4" fmla="*/ 1217 w 11823196"/>
              <a:gd name="connsiteY4" fmla="*/ 6224530 h 6224530"/>
              <a:gd name="connsiteX5" fmla="*/ 506 w 11823196"/>
              <a:gd name="connsiteY5" fmla="*/ 4913522 h 6224530"/>
              <a:gd name="connsiteX6" fmla="*/ 1217 w 11823196"/>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2 w 11822690"/>
              <a:gd name="connsiteY4" fmla="*/ 5899273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1 w 11822690"/>
              <a:gd name="connsiteY4" fmla="*/ 5893136 h 6224530"/>
              <a:gd name="connsiteX5" fmla="*/ 0 w 11822690"/>
              <a:gd name="connsiteY5" fmla="*/ 4913522 h 6224530"/>
              <a:gd name="connsiteX6" fmla="*/ 711 w 11822690"/>
              <a:gd name="connsiteY6" fmla="*/ 0 h 6224530"/>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86472 w 11822690"/>
              <a:gd name="connsiteY4" fmla="*/ 5873773 h 6224530"/>
              <a:gd name="connsiteX5" fmla="*/ 0 w 11822690"/>
              <a:gd name="connsiteY5" fmla="*/ 4913522 h 6224530"/>
              <a:gd name="connsiteX6" fmla="*/ 711 w 11822690"/>
              <a:gd name="connsiteY6" fmla="*/ 0 h 6224530"/>
              <a:gd name="connsiteX0" fmla="*/ 0 w 11835104"/>
              <a:gd name="connsiteY0" fmla="*/ 0 h 9916833"/>
              <a:gd name="connsiteX1" fmla="*/ 11835104 w 11835104"/>
              <a:gd name="connsiteY1" fmla="*/ 3692303 h 9916833"/>
              <a:gd name="connsiteX2" fmla="*/ 11835104 w 11835104"/>
              <a:gd name="connsiteY2" fmla="*/ 9916833 h 9916833"/>
              <a:gd name="connsiteX3" fmla="*/ 1411556 w 11835104"/>
              <a:gd name="connsiteY3" fmla="*/ 9916832 h 9916833"/>
              <a:gd name="connsiteX4" fmla="*/ 298886 w 11835104"/>
              <a:gd name="connsiteY4" fmla="*/ 9566076 h 9916833"/>
              <a:gd name="connsiteX5" fmla="*/ 12414 w 11835104"/>
              <a:gd name="connsiteY5" fmla="*/ 8605825 h 9916833"/>
              <a:gd name="connsiteX6" fmla="*/ 0 w 11835104"/>
              <a:gd name="connsiteY6" fmla="*/ 0 h 9916833"/>
              <a:gd name="connsiteX0" fmla="*/ 712 w 11822690"/>
              <a:gd name="connsiteY0" fmla="*/ 0 h 9930067"/>
              <a:gd name="connsiteX1" fmla="*/ 11822690 w 11822690"/>
              <a:gd name="connsiteY1" fmla="*/ 3705537 h 9930067"/>
              <a:gd name="connsiteX2" fmla="*/ 11822690 w 11822690"/>
              <a:gd name="connsiteY2" fmla="*/ 9930067 h 9930067"/>
              <a:gd name="connsiteX3" fmla="*/ 1399142 w 11822690"/>
              <a:gd name="connsiteY3" fmla="*/ 9930066 h 9930067"/>
              <a:gd name="connsiteX4" fmla="*/ 286472 w 11822690"/>
              <a:gd name="connsiteY4" fmla="*/ 9579310 h 9930067"/>
              <a:gd name="connsiteX5" fmla="*/ 0 w 11822690"/>
              <a:gd name="connsiteY5" fmla="*/ 8619059 h 9930067"/>
              <a:gd name="connsiteX6" fmla="*/ 712 w 11822690"/>
              <a:gd name="connsiteY6" fmla="*/ 0 h 9930067"/>
              <a:gd name="connsiteX0" fmla="*/ 712 w 18909621"/>
              <a:gd name="connsiteY0" fmla="*/ 0 h 9943301"/>
              <a:gd name="connsiteX1" fmla="*/ 11822690 w 18909621"/>
              <a:gd name="connsiteY1" fmla="*/ 3705537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43301"/>
              <a:gd name="connsiteX1" fmla="*/ 18896495 w 18909621"/>
              <a:gd name="connsiteY1" fmla="*/ 13234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56535"/>
              <a:gd name="connsiteX1" fmla="*/ 18896495 w 18909621"/>
              <a:gd name="connsiteY1" fmla="*/ 13234 h 9956535"/>
              <a:gd name="connsiteX2" fmla="*/ 18909621 w 18909621"/>
              <a:gd name="connsiteY2" fmla="*/ 9943301 h 9956535"/>
              <a:gd name="connsiteX3" fmla="*/ 1399143 w 18909621"/>
              <a:gd name="connsiteY3" fmla="*/ 9956535 h 9956535"/>
              <a:gd name="connsiteX4" fmla="*/ 286472 w 18909621"/>
              <a:gd name="connsiteY4" fmla="*/ 9579310 h 9956535"/>
              <a:gd name="connsiteX5" fmla="*/ 0 w 18909621"/>
              <a:gd name="connsiteY5" fmla="*/ 8619059 h 9956535"/>
              <a:gd name="connsiteX6" fmla="*/ 712 w 18909621"/>
              <a:gd name="connsiteY6" fmla="*/ 0 h 9956535"/>
              <a:gd name="connsiteX0" fmla="*/ 712 w 18909621"/>
              <a:gd name="connsiteY0" fmla="*/ 0 h 9943301"/>
              <a:gd name="connsiteX1" fmla="*/ 18896495 w 18909621"/>
              <a:gd name="connsiteY1" fmla="*/ 13234 h 9943301"/>
              <a:gd name="connsiteX2" fmla="*/ 18909621 w 18909621"/>
              <a:gd name="connsiteY2" fmla="*/ 9943301 h 9943301"/>
              <a:gd name="connsiteX3" fmla="*/ 1385887 w 18909621"/>
              <a:gd name="connsiteY3" fmla="*/ 9943299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11082"/>
              <a:gd name="connsiteY0" fmla="*/ 0 h 9943301"/>
              <a:gd name="connsiteX1" fmla="*/ 18909844 w 18911082"/>
              <a:gd name="connsiteY1" fmla="*/ 19897 h 9943301"/>
              <a:gd name="connsiteX2" fmla="*/ 18909621 w 18911082"/>
              <a:gd name="connsiteY2" fmla="*/ 9943301 h 9943301"/>
              <a:gd name="connsiteX3" fmla="*/ 1385887 w 18911082"/>
              <a:gd name="connsiteY3" fmla="*/ 9943299 h 9943301"/>
              <a:gd name="connsiteX4" fmla="*/ 286472 w 18911082"/>
              <a:gd name="connsiteY4" fmla="*/ 9579310 h 9943301"/>
              <a:gd name="connsiteX5" fmla="*/ 0 w 18911082"/>
              <a:gd name="connsiteY5" fmla="*/ 8619059 h 9943301"/>
              <a:gd name="connsiteX6" fmla="*/ 712 w 18911082"/>
              <a:gd name="connsiteY6" fmla="*/ 0 h 9943301"/>
              <a:gd name="connsiteX0" fmla="*/ 7387 w 18911082"/>
              <a:gd name="connsiteY0" fmla="*/ 92 h 9923404"/>
              <a:gd name="connsiteX1" fmla="*/ 18909844 w 18911082"/>
              <a:gd name="connsiteY1" fmla="*/ 0 h 9923404"/>
              <a:gd name="connsiteX2" fmla="*/ 18909621 w 18911082"/>
              <a:gd name="connsiteY2" fmla="*/ 9923404 h 9923404"/>
              <a:gd name="connsiteX3" fmla="*/ 1385887 w 18911082"/>
              <a:gd name="connsiteY3" fmla="*/ 9923402 h 9923404"/>
              <a:gd name="connsiteX4" fmla="*/ 286472 w 18911082"/>
              <a:gd name="connsiteY4" fmla="*/ 9559413 h 9923404"/>
              <a:gd name="connsiteX5" fmla="*/ 0 w 18911082"/>
              <a:gd name="connsiteY5" fmla="*/ 8599162 h 9923404"/>
              <a:gd name="connsiteX6" fmla="*/ 7387 w 18911082"/>
              <a:gd name="connsiteY6" fmla="*/ 92 h 99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082" h="9923404">
                <a:moveTo>
                  <a:pt x="7387" y="92"/>
                </a:moveTo>
                <a:lnTo>
                  <a:pt x="18909844" y="0"/>
                </a:lnTo>
                <a:cubicBezTo>
                  <a:pt x="18914219" y="3310022"/>
                  <a:pt x="18905246" y="6613382"/>
                  <a:pt x="18909621" y="9923404"/>
                </a:cubicBezTo>
                <a:lnTo>
                  <a:pt x="1385887" y="9923402"/>
                </a:lnTo>
                <a:cubicBezTo>
                  <a:pt x="1093623" y="9919311"/>
                  <a:pt x="621695" y="9937857"/>
                  <a:pt x="286472" y="9559413"/>
                </a:cubicBezTo>
                <a:cubicBezTo>
                  <a:pt x="18675" y="9222967"/>
                  <a:pt x="3909" y="9003114"/>
                  <a:pt x="0" y="8599162"/>
                </a:cubicBezTo>
                <a:cubicBezTo>
                  <a:pt x="237" y="5726142"/>
                  <a:pt x="7150" y="2873112"/>
                  <a:pt x="7387" y="92"/>
                </a:cubicBezTo>
                <a:close/>
              </a:path>
            </a:pathLst>
          </a:cu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9" name="Title 1"/>
          <p:cNvSpPr>
            <a:spLocks noGrp="1"/>
          </p:cNvSpPr>
          <p:nvPr>
            <p:ph type="title"/>
          </p:nvPr>
        </p:nvSpPr>
        <p:spPr>
          <a:xfrm>
            <a:off x="664582" y="2"/>
            <a:ext cx="3370708" cy="2702009"/>
          </a:xfrm>
          <a:prstGeom prst="rect">
            <a:avLst/>
          </a:prstGeom>
        </p:spPr>
        <p:txBody>
          <a:bodyPr anchor="b"/>
          <a:lstStyle>
            <a:lvl1pPr>
              <a:defRPr sz="3733" b="0">
                <a:solidFill>
                  <a:schemeClr val="tx2"/>
                </a:solidFill>
                <a:latin typeface="+mj-lt"/>
                <a:ea typeface="Scene Std" charset="0"/>
                <a:cs typeface="Scene Std" charset="0"/>
              </a:defRPr>
            </a:lvl1pPr>
          </a:lstStyle>
          <a:p>
            <a:r>
              <a:rPr lang="en-US" dirty="0"/>
              <a:t>Click to edit Master title style</a:t>
            </a:r>
          </a:p>
        </p:txBody>
      </p:sp>
      <p:sp>
        <p:nvSpPr>
          <p:cNvPr id="11" name="Content Placeholder 2"/>
          <p:cNvSpPr>
            <a:spLocks noGrp="1"/>
          </p:cNvSpPr>
          <p:nvPr>
            <p:ph idx="15"/>
          </p:nvPr>
        </p:nvSpPr>
        <p:spPr>
          <a:xfrm>
            <a:off x="664582" y="2844802"/>
            <a:ext cx="3370708" cy="3446452"/>
          </a:xfrm>
          <a:prstGeom prst="rect">
            <a:avLst/>
          </a:prstGeom>
        </p:spPr>
        <p:txBody>
          <a:bodyPr/>
          <a:lstStyle>
            <a:lvl1pPr marL="228589" indent="-228589">
              <a:lnSpc>
                <a:spcPct val="100000"/>
              </a:lnSpc>
              <a:buClr>
                <a:schemeClr val="bg1"/>
              </a:buClr>
              <a:buSzPct val="110000"/>
              <a:buFont typeface="Arial" charset="0"/>
              <a:buChar char="•"/>
              <a:defRPr sz="1867">
                <a:solidFill>
                  <a:schemeClr val="tx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tx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tx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tx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tx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90742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chemeClr val="tx2"/>
        </a:solidFill>
        <a:effectLst/>
      </p:bgPr>
    </p:bg>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92" y="5670848"/>
            <a:ext cx="2399365" cy="357187"/>
          </a:xfrm>
          <a:prstGeom prst="rect">
            <a:avLst/>
          </a:prstGeom>
        </p:spPr>
      </p:pic>
      <p:sp>
        <p:nvSpPr>
          <p:cNvPr id="7" name="TextBox 6"/>
          <p:cNvSpPr txBox="1"/>
          <p:nvPr userDrawn="1"/>
        </p:nvSpPr>
        <p:spPr>
          <a:xfrm>
            <a:off x="88493" y="4837472"/>
            <a:ext cx="184731" cy="300210"/>
          </a:xfrm>
          <a:prstGeom prst="rect">
            <a:avLst/>
          </a:prstGeom>
          <a:noFill/>
        </p:spPr>
        <p:txBody>
          <a:bodyPr wrap="none" rtlCol="0">
            <a:spAutoFit/>
          </a:bodyPr>
          <a:lstStyle/>
          <a:p>
            <a:pPr defTabSz="914354"/>
            <a:endParaRPr lang="en-US" sz="1351">
              <a:solidFill>
                <a:srgbClr val="001D68"/>
              </a:solidFill>
            </a:endParaRPr>
          </a:p>
        </p:txBody>
      </p:sp>
      <p:sp>
        <p:nvSpPr>
          <p:cNvPr id="15" name="Title 1"/>
          <p:cNvSpPr>
            <a:spLocks noGrp="1"/>
          </p:cNvSpPr>
          <p:nvPr>
            <p:ph type="title" hasCustomPrompt="1"/>
          </p:nvPr>
        </p:nvSpPr>
        <p:spPr>
          <a:xfrm>
            <a:off x="831851" y="1709741"/>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6"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3762465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 Blue">
    <p:bg>
      <p:bgPr>
        <a:solidFill>
          <a:schemeClr val="tx2"/>
        </a:solidFill>
        <a:effectLst/>
      </p:bgPr>
    </p:bg>
    <p:spTree>
      <p:nvGrpSpPr>
        <p:cNvPr id="1" name=""/>
        <p:cNvGrpSpPr/>
        <p:nvPr/>
      </p:nvGrpSpPr>
      <p:grpSpPr>
        <a:xfrm>
          <a:off x="0" y="0"/>
          <a:ext cx="0" cy="0"/>
          <a:chOff x="0" y="0"/>
          <a:chExt cx="0" cy="0"/>
        </a:xfrm>
      </p:grpSpPr>
      <p:sp>
        <p:nvSpPr>
          <p:cNvPr id="7" name="Round Single Corner Rectangle 6"/>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92" y="5670848"/>
            <a:ext cx="2399365" cy="357187"/>
          </a:xfrm>
          <a:prstGeom prst="rect">
            <a:avLst/>
          </a:prstGeom>
        </p:spPr>
      </p:pic>
      <p:sp>
        <p:nvSpPr>
          <p:cNvPr id="10" name="Title 1"/>
          <p:cNvSpPr>
            <a:spLocks noGrp="1"/>
          </p:cNvSpPr>
          <p:nvPr>
            <p:ph type="title" hasCustomPrompt="1"/>
          </p:nvPr>
        </p:nvSpPr>
        <p:spPr>
          <a:xfrm>
            <a:off x="831851" y="1709741"/>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1"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292159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DFFCA3-F12E-F04F-A9D5-54E581505E19}"/>
              </a:ext>
            </a:extLst>
          </p:cNvPr>
          <p:cNvSpPr>
            <a:spLocks noGrp="1"/>
          </p:cNvSpPr>
          <p:nvPr>
            <p:ph type="ftr" sz="quarter" idx="10"/>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dditional Layout Op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28336" y="2206487"/>
            <a:ext cx="7735329" cy="1698892"/>
          </a:xfrm>
          <a:prstGeom prst="rect">
            <a:avLst/>
          </a:prstGeom>
        </p:spPr>
        <p:txBody>
          <a:bodyPr anchor="b">
            <a:normAutofit/>
          </a:bodyPr>
          <a:lstStyle>
            <a:lvl1pPr algn="ctr">
              <a:defRPr sz="4400" b="0" i="0" baseline="0">
                <a:solidFill>
                  <a:schemeClr val="tx1"/>
                </a:solidFill>
                <a:latin typeface="+mj-lt"/>
                <a:ea typeface="Scene Std" charset="0"/>
                <a:cs typeface="Scene Std" charset="0"/>
              </a:defRPr>
            </a:lvl1pPr>
          </a:lstStyle>
          <a:p>
            <a:r>
              <a:rPr lang="en-US" dirty="0"/>
              <a:t>Additional Layout Options &amp; Design Elements</a:t>
            </a:r>
          </a:p>
        </p:txBody>
      </p:sp>
      <p:sp>
        <p:nvSpPr>
          <p:cNvPr id="3" name="Rectangle 2"/>
          <p:cNvSpPr/>
          <p:nvPr userDrawn="1"/>
        </p:nvSpPr>
        <p:spPr>
          <a:xfrm>
            <a:off x="3608994" y="3905380"/>
            <a:ext cx="4887877" cy="300210"/>
          </a:xfrm>
          <a:prstGeom prst="rect">
            <a:avLst/>
          </a:prstGeom>
        </p:spPr>
        <p:txBody>
          <a:bodyPr wrap="none">
            <a:spAutoFit/>
          </a:bodyPr>
          <a:lstStyle/>
          <a:p>
            <a:pPr defTabSz="914354"/>
            <a:r>
              <a:rPr lang="en-US" sz="1351" dirty="0">
                <a:solidFill>
                  <a:srgbClr val="FFFFFF">
                    <a:lumMod val="50000"/>
                  </a:srgbClr>
                </a:solidFill>
                <a:ea typeface="Scene Std" charset="0"/>
                <a:cs typeface="Scene Std" charset="0"/>
              </a:rPr>
              <a:t>Copy and paste these design elements into your presentation</a:t>
            </a:r>
          </a:p>
        </p:txBody>
      </p:sp>
    </p:spTree>
    <p:extLst>
      <p:ext uri="{BB962C8B-B14F-4D97-AF65-F5344CB8AC3E}">
        <p14:creationId xmlns:p14="http://schemas.microsoft.com/office/powerpoint/2010/main" val="2353243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keaway">
    <p:spTree>
      <p:nvGrpSpPr>
        <p:cNvPr id="1" name=""/>
        <p:cNvGrpSpPr/>
        <p:nvPr/>
      </p:nvGrpSpPr>
      <p:grpSpPr>
        <a:xfrm>
          <a:off x="0" y="0"/>
          <a:ext cx="0" cy="0"/>
          <a:chOff x="0" y="0"/>
          <a:chExt cx="0" cy="0"/>
        </a:xfrm>
      </p:grpSpPr>
      <p:sp>
        <p:nvSpPr>
          <p:cNvPr id="31" name="Rectangle 21"/>
          <p:cNvSpPr>
            <a:spLocks noChangeArrowheads="1"/>
          </p:cNvSpPr>
          <p:nvPr userDrawn="1"/>
        </p:nvSpPr>
        <p:spPr bwMode="auto">
          <a:xfrm>
            <a:off x="884906" y="5536821"/>
            <a:ext cx="9887175" cy="73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54">
              <a:defRPr/>
            </a:pPr>
            <a:r>
              <a:rPr lang="ms-MY" sz="1351" b="1" dirty="0">
                <a:solidFill>
                  <a:srgbClr val="FFFFFF"/>
                </a:solidFill>
                <a:latin typeface="Scene Std" charset="0"/>
                <a:ea typeface="Scene Std" charset="0"/>
                <a:cs typeface="Scene Std" charset="0"/>
              </a:rPr>
              <a:t>Takeaway</a:t>
            </a:r>
            <a:br>
              <a:rPr lang="ms-MY" sz="1351" b="1" dirty="0">
                <a:solidFill>
                  <a:srgbClr val="FFFFFF"/>
                </a:solidFill>
                <a:latin typeface="Scene Std" charset="0"/>
                <a:ea typeface="Scene Std" charset="0"/>
                <a:cs typeface="Scene Std" charset="0"/>
              </a:rPr>
            </a:br>
            <a:r>
              <a:rPr lang="en-US" sz="1500" dirty="0">
                <a:solidFill>
                  <a:srgbClr val="FFFFFF"/>
                </a:solidFill>
                <a:latin typeface="Scene Std" charset="0"/>
                <a:ea typeface="Scene Std" charset="0"/>
                <a:cs typeface="Scene Std" charset="0"/>
              </a:rPr>
              <a:t>New products driving growth but overshadowed in 2015 by shortfalls to plan. </a:t>
            </a:r>
            <a:endParaRPr lang="ms-MY" sz="1500" dirty="0">
              <a:solidFill>
                <a:srgbClr val="FFFFFF"/>
              </a:solidFill>
              <a:latin typeface="Scene Std" charset="0"/>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2" name="TextBox 1"/>
          <p:cNvSpPr txBox="1"/>
          <p:nvPr userDrawn="1"/>
        </p:nvSpPr>
        <p:spPr>
          <a:xfrm>
            <a:off x="664579" y="4981666"/>
            <a:ext cx="1986441" cy="307777"/>
          </a:xfrm>
          <a:prstGeom prst="rect">
            <a:avLst/>
          </a:prstGeom>
          <a:noFill/>
        </p:spPr>
        <p:txBody>
          <a:bodyPr wrap="none" rtlCol="0">
            <a:spAutoFit/>
          </a:bodyPr>
          <a:lstStyle/>
          <a:p>
            <a:pPr defTabSz="914354"/>
            <a:r>
              <a:rPr lang="en-US" sz="1400" dirty="0">
                <a:solidFill>
                  <a:srgbClr val="001D68"/>
                </a:solidFill>
              </a:rPr>
              <a:t>Suggested Placement:</a:t>
            </a:r>
          </a:p>
        </p:txBody>
      </p:sp>
      <p:sp>
        <p:nvSpPr>
          <p:cNvPr id="14" name="Round Single Corner Rectangle 13"/>
          <p:cNvSpPr/>
          <p:nvPr userDrawn="1"/>
        </p:nvSpPr>
        <p:spPr>
          <a:xfrm rot="10800000">
            <a:off x="762000" y="5454536"/>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7" name="Rectangle 21"/>
          <p:cNvSpPr>
            <a:spLocks noChangeArrowheads="1"/>
          </p:cNvSpPr>
          <p:nvPr userDrawn="1"/>
        </p:nvSpPr>
        <p:spPr bwMode="auto">
          <a:xfrm>
            <a:off x="851953" y="5549186"/>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Takeaway</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6" name="Round Single Corner Rectangle 5"/>
          <p:cNvSpPr/>
          <p:nvPr userDrawn="1"/>
        </p:nvSpPr>
        <p:spPr>
          <a:xfrm rot="10800000">
            <a:off x="762000" y="1415355"/>
            <a:ext cx="11319997" cy="473941"/>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7" name="Rectangle 21"/>
          <p:cNvSpPr>
            <a:spLocks noChangeArrowheads="1"/>
          </p:cNvSpPr>
          <p:nvPr userDrawn="1"/>
        </p:nvSpPr>
        <p:spPr bwMode="auto">
          <a:xfrm>
            <a:off x="851953" y="1461907"/>
            <a:ext cx="11230211" cy="546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8" name="TextBox 7"/>
          <p:cNvSpPr txBox="1"/>
          <p:nvPr userDrawn="1"/>
        </p:nvSpPr>
        <p:spPr>
          <a:xfrm>
            <a:off x="664579" y="100066"/>
            <a:ext cx="1896032" cy="307777"/>
          </a:xfrm>
          <a:prstGeom prst="rect">
            <a:avLst/>
          </a:prstGeom>
          <a:noFill/>
        </p:spPr>
        <p:txBody>
          <a:bodyPr wrap="none" rtlCol="0">
            <a:spAutoFit/>
          </a:bodyPr>
          <a:lstStyle/>
          <a:p>
            <a:pPr defTabSz="914354"/>
            <a:r>
              <a:rPr lang="en-US" sz="1400" dirty="0">
                <a:solidFill>
                  <a:srgbClr val="001D68"/>
                </a:solidFill>
              </a:rPr>
              <a:t>Takeaway Messaging</a:t>
            </a:r>
          </a:p>
        </p:txBody>
      </p:sp>
      <p:sp>
        <p:nvSpPr>
          <p:cNvPr id="9" name="Round Single Corner Rectangle 8"/>
          <p:cNvSpPr/>
          <p:nvPr userDrawn="1"/>
        </p:nvSpPr>
        <p:spPr>
          <a:xfrm rot="10800000">
            <a:off x="762000" y="2541484"/>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0" name="Rectangle 21"/>
          <p:cNvSpPr>
            <a:spLocks noChangeArrowheads="1"/>
          </p:cNvSpPr>
          <p:nvPr userDrawn="1"/>
        </p:nvSpPr>
        <p:spPr bwMode="auto">
          <a:xfrm>
            <a:off x="851953" y="2636134"/>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11" name="Round Single Corner Rectangle 10"/>
          <p:cNvSpPr/>
          <p:nvPr userDrawn="1"/>
        </p:nvSpPr>
        <p:spPr>
          <a:xfrm rot="10800000">
            <a:off x="762000" y="605588"/>
            <a:ext cx="11319997" cy="473941"/>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2" name="Rectangle 21"/>
          <p:cNvSpPr>
            <a:spLocks noChangeArrowheads="1"/>
          </p:cNvSpPr>
          <p:nvPr userDrawn="1"/>
        </p:nvSpPr>
        <p:spPr bwMode="auto">
          <a:xfrm>
            <a:off x="851953" y="652141"/>
            <a:ext cx="11230211" cy="546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13" name="Round Single Corner Rectangle 12"/>
          <p:cNvSpPr/>
          <p:nvPr userDrawn="1"/>
        </p:nvSpPr>
        <p:spPr>
          <a:xfrm rot="10800000">
            <a:off x="762000" y="3733388"/>
            <a:ext cx="11319997" cy="830128"/>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5" name="Rectangle 21"/>
          <p:cNvSpPr>
            <a:spLocks noChangeArrowheads="1"/>
          </p:cNvSpPr>
          <p:nvPr userDrawn="1"/>
        </p:nvSpPr>
        <p:spPr bwMode="auto">
          <a:xfrm>
            <a:off x="851953" y="3828038"/>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Tree>
    <p:extLst>
      <p:ext uri="{BB962C8B-B14F-4D97-AF65-F5344CB8AC3E}">
        <p14:creationId xmlns:p14="http://schemas.microsoft.com/office/powerpoint/2010/main" val="93087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animBg="1"/>
      <p:bldP spid="7" grpId="0"/>
      <p:bldP spid="9" grpId="0" animBg="1"/>
      <p:bldP spid="10" grpId="0"/>
      <p:bldP spid="11" grpId="0" animBg="1"/>
      <p:bldP spid="12" grpId="0"/>
      <p:bldP spid="13" grpId="0" animBg="1"/>
      <p:bldP spid="1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le Slide - Blue">
    <p:spTree>
      <p:nvGrpSpPr>
        <p:cNvPr id="1" name=""/>
        <p:cNvGrpSpPr/>
        <p:nvPr/>
      </p:nvGrpSpPr>
      <p:grpSpPr>
        <a:xfrm>
          <a:off x="0" y="0"/>
          <a:ext cx="0" cy="0"/>
          <a:chOff x="0" y="0"/>
          <a:chExt cx="0" cy="0"/>
        </a:xfrm>
      </p:grpSpPr>
      <p:sp>
        <p:nvSpPr>
          <p:cNvPr id="5" name="Round Single Corner Rectangle 4"/>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2" name="Title 1"/>
          <p:cNvSpPr>
            <a:spLocks noGrp="1"/>
          </p:cNvSpPr>
          <p:nvPr>
            <p:ph type="title"/>
          </p:nvPr>
        </p:nvSpPr>
        <p:spPr>
          <a:xfrm>
            <a:off x="831851" y="700090"/>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3"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88407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4" name="Title 1"/>
          <p:cNvSpPr>
            <a:spLocks noGrp="1"/>
          </p:cNvSpPr>
          <p:nvPr>
            <p:ph type="title"/>
          </p:nvPr>
        </p:nvSpPr>
        <p:spPr>
          <a:xfrm>
            <a:off x="831851" y="700090"/>
            <a:ext cx="10515600" cy="2852737"/>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5818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1"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1" y="1709741"/>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190264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1" y="4589465"/>
            <a:ext cx="4563111"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1" y="1709741"/>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252457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White - Graphic Square">
    <p:spTree>
      <p:nvGrpSpPr>
        <p:cNvPr id="1" name=""/>
        <p:cNvGrpSpPr/>
        <p:nvPr/>
      </p:nvGrpSpPr>
      <p:grpSpPr>
        <a:xfrm>
          <a:off x="0" y="0"/>
          <a:ext cx="0" cy="0"/>
          <a:chOff x="0" y="0"/>
          <a:chExt cx="0" cy="0"/>
        </a:xfrm>
      </p:grpSpPr>
      <p:sp>
        <p:nvSpPr>
          <p:cNvPr id="20" name="Text Placeholder 2"/>
          <p:cNvSpPr>
            <a:spLocks noGrp="1"/>
          </p:cNvSpPr>
          <p:nvPr>
            <p:ph type="body" idx="13"/>
          </p:nvPr>
        </p:nvSpPr>
        <p:spPr>
          <a:xfrm>
            <a:off x="831851"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1" y="1709741"/>
            <a:ext cx="4563111" cy="2852737"/>
          </a:xfrm>
          <a:prstGeom prst="rect">
            <a:avLst/>
          </a:prstGeom>
        </p:spPr>
        <p:txBody>
          <a:bodyPr anchor="b"/>
          <a:lstStyle>
            <a:lvl1pPr>
              <a:defRPr sz="4800">
                <a:solidFill>
                  <a:schemeClr val="tx1"/>
                </a:solidFill>
                <a:latin typeface="+mj-lt"/>
                <a:ea typeface="Arial" charset="0"/>
                <a:cs typeface="Arial" charset="0"/>
              </a:defRPr>
            </a:lvl1pPr>
          </a:lstStyle>
          <a:p>
            <a:r>
              <a:rPr lang="en-US" dirty="0"/>
              <a:t>Click to edit Master title style</a:t>
            </a:r>
          </a:p>
        </p:txBody>
      </p:sp>
      <p:sp>
        <p:nvSpPr>
          <p:cNvPr id="7"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519238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101601" y="2"/>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0"/>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71562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4" name="Picture Placeholder 2"/>
          <p:cNvSpPr>
            <a:spLocks noGrp="1"/>
          </p:cNvSpPr>
          <p:nvPr>
            <p:ph type="pic" idx="12"/>
          </p:nvPr>
        </p:nvSpPr>
        <p:spPr>
          <a:xfrm>
            <a:off x="101601" y="2"/>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0"/>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8843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White - Graphic Rectangle">
    <p:spTree>
      <p:nvGrpSpPr>
        <p:cNvPr id="1" name=""/>
        <p:cNvGrpSpPr/>
        <p:nvPr/>
      </p:nvGrpSpPr>
      <p:grpSpPr>
        <a:xfrm>
          <a:off x="0" y="0"/>
          <a:ext cx="0" cy="0"/>
          <a:chOff x="0" y="0"/>
          <a:chExt cx="0" cy="0"/>
        </a:xfrm>
      </p:grpSpPr>
      <p:sp>
        <p:nvSpPr>
          <p:cNvPr id="14" name="Picture Placeholder 2"/>
          <p:cNvSpPr>
            <a:spLocks noGrp="1"/>
          </p:cNvSpPr>
          <p:nvPr>
            <p:ph type="pic" idx="12"/>
          </p:nvPr>
        </p:nvSpPr>
        <p:spPr>
          <a:xfrm>
            <a:off x="110496" y="2"/>
            <a:ext cx="11960352"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8" name="Title 1"/>
          <p:cNvSpPr>
            <a:spLocks noGrp="1"/>
          </p:cNvSpPr>
          <p:nvPr>
            <p:ph type="title"/>
          </p:nvPr>
        </p:nvSpPr>
        <p:spPr>
          <a:xfrm>
            <a:off x="831851" y="3738880"/>
            <a:ext cx="10515600" cy="1479811"/>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10"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3116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Footer Placeholder 3">
            <a:extLst>
              <a:ext uri="{FF2B5EF4-FFF2-40B4-BE49-F238E27FC236}">
                <a16:creationId xmlns:a16="http://schemas.microsoft.com/office/drawing/2014/main" id="{AC577C27-9A10-394B-A2D2-8F3424F3D6E0}"/>
              </a:ext>
            </a:extLst>
          </p:cNvPr>
          <p:cNvSpPr>
            <a:spLocks noGrp="1"/>
          </p:cNvSpPr>
          <p:nvPr>
            <p:ph type="ftr" sz="quarter" idx="13"/>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599" y="3178096"/>
            <a:ext cx="3926117" cy="3108405"/>
          </a:xfrm>
          <a:prstGeom prst="round1Rect">
            <a:avLst>
              <a:gd name="adj" fmla="val 220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2" name="Title 1"/>
          <p:cNvSpPr>
            <a:spLocks noGrp="1"/>
          </p:cNvSpPr>
          <p:nvPr>
            <p:ph type="title" hasCustomPrompt="1"/>
          </p:nvPr>
        </p:nvSpPr>
        <p:spPr>
          <a:xfrm>
            <a:off x="374653" y="3178098"/>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3" y="5357816"/>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6"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0"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4"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0" y="3178630"/>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4" y="3178631"/>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511195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599" y="3178096"/>
            <a:ext cx="3926117" cy="3108405"/>
          </a:xfrm>
          <a:prstGeom prst="round1Rect">
            <a:avLst>
              <a:gd name="adj" fmla="val 22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2" name="Title 1"/>
          <p:cNvSpPr>
            <a:spLocks noGrp="1"/>
          </p:cNvSpPr>
          <p:nvPr>
            <p:ph type="title" hasCustomPrompt="1"/>
          </p:nvPr>
        </p:nvSpPr>
        <p:spPr>
          <a:xfrm>
            <a:off x="374653" y="3178098"/>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3" y="5357816"/>
            <a:ext cx="3547111" cy="76866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6"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0"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4"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0" y="3178630"/>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4" y="3178631"/>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88206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White - Multipl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653" y="3178098"/>
            <a:ext cx="3547111" cy="2152729"/>
          </a:xfrm>
          <a:prstGeom prst="rect">
            <a:avLst/>
          </a:prstGeom>
        </p:spPr>
        <p:txBody>
          <a:bodyPr anchor="b"/>
          <a:lstStyle>
            <a:lvl1pPr>
              <a:defRPr sz="4000">
                <a:solidFill>
                  <a:schemeClr val="tx1"/>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3" y="5357816"/>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6"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0"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4"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3" name="Picture Placeholder 2"/>
          <p:cNvSpPr>
            <a:spLocks noGrp="1"/>
          </p:cNvSpPr>
          <p:nvPr>
            <p:ph type="pic" idx="21"/>
          </p:nvPr>
        </p:nvSpPr>
        <p:spPr>
          <a:xfrm>
            <a:off x="4125270" y="3178630"/>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4" name="Picture Placeholder 2"/>
          <p:cNvSpPr>
            <a:spLocks noGrp="1"/>
          </p:cNvSpPr>
          <p:nvPr>
            <p:ph type="pic" idx="22"/>
          </p:nvPr>
        </p:nvSpPr>
        <p:spPr>
          <a:xfrm>
            <a:off x="8152984" y="3178631"/>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448787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Divider - Gray">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3622"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2" name="Title 1"/>
          <p:cNvSpPr>
            <a:spLocks noGrp="1"/>
          </p:cNvSpPr>
          <p:nvPr>
            <p:ph type="title" hasCustomPrompt="1"/>
          </p:nvPr>
        </p:nvSpPr>
        <p:spPr>
          <a:xfrm>
            <a:off x="831851" y="700090"/>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17632023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Divider - Green">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3622"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2" name="Title 1"/>
          <p:cNvSpPr>
            <a:spLocks noGrp="1"/>
          </p:cNvSpPr>
          <p:nvPr>
            <p:ph type="title" hasCustomPrompt="1"/>
          </p:nvPr>
        </p:nvSpPr>
        <p:spPr>
          <a:xfrm>
            <a:off x="831851" y="700090"/>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3267941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581" y="1292533"/>
            <a:ext cx="10956403"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4" name="Rectangle 3"/>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020211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Header Only">
    <p:spTree>
      <p:nvGrpSpPr>
        <p:cNvPr id="1" name=""/>
        <p:cNvGrpSpPr/>
        <p:nvPr/>
      </p:nvGrpSpPr>
      <p:grpSpPr>
        <a:xfrm>
          <a:off x="0" y="0"/>
          <a:ext cx="0" cy="0"/>
          <a:chOff x="0" y="0"/>
          <a:chExt cx="0" cy="0"/>
        </a:xfrm>
      </p:grpSpPr>
      <p:sp>
        <p:nvSpPr>
          <p:cNvPr id="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3" name="Rectangle 2"/>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719686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Subhead - Content">
    <p:spTree>
      <p:nvGrpSpPr>
        <p:cNvPr id="1" name=""/>
        <p:cNvGrpSpPr/>
        <p:nvPr/>
      </p:nvGrpSpPr>
      <p:grpSpPr>
        <a:xfrm>
          <a:off x="0" y="0"/>
          <a:ext cx="0" cy="0"/>
          <a:chOff x="0" y="0"/>
          <a:chExt cx="0" cy="0"/>
        </a:xfrm>
      </p:grpSpPr>
      <p:sp>
        <p:nvSpPr>
          <p:cNvPr id="7" name="Text Placeholder 2"/>
          <p:cNvSpPr>
            <a:spLocks noGrp="1"/>
          </p:cNvSpPr>
          <p:nvPr>
            <p:ph type="body" idx="10"/>
          </p:nvPr>
        </p:nvSpPr>
        <p:spPr>
          <a:xfrm>
            <a:off x="664581" y="1076103"/>
            <a:ext cx="10956403" cy="459568"/>
          </a:xfrm>
          <a:prstGeom prst="rect">
            <a:avLst/>
          </a:prstGeom>
        </p:spPr>
        <p:txBody>
          <a:bodyPr anchor="b"/>
          <a:lstStyle>
            <a:lvl1pPr marL="0" indent="0">
              <a:buNone/>
              <a:defRPr sz="2267"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11"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713469"/>
            <a:ext cx="10956403" cy="457200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4206172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9"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
          </p:nvPr>
        </p:nvSpPr>
        <p:spPr>
          <a:xfrm>
            <a:off x="664580"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255328"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977698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64582"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2"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4"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6" name="Content Placeholder 2"/>
          <p:cNvSpPr>
            <a:spLocks noGrp="1"/>
          </p:cNvSpPr>
          <p:nvPr>
            <p:ph idx="12"/>
          </p:nvPr>
        </p:nvSpPr>
        <p:spPr>
          <a:xfrm>
            <a:off x="6255328"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1"/>
          </p:nvPr>
        </p:nvSpPr>
        <p:spPr>
          <a:xfrm>
            <a:off x="664580"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83256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Footer Placeholder 4">
            <a:extLst>
              <a:ext uri="{FF2B5EF4-FFF2-40B4-BE49-F238E27FC236}">
                <a16:creationId xmlns:a16="http://schemas.microsoft.com/office/drawing/2014/main" id="{8B278174-CF46-684D-BD2C-01424DDB129B}"/>
              </a:ext>
            </a:extLst>
          </p:cNvPr>
          <p:cNvSpPr>
            <a:spLocks noGrp="1"/>
          </p:cNvSpPr>
          <p:nvPr>
            <p:ph type="ftr" sz="quarter" idx="13"/>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B">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Text Placeholder 2"/>
          <p:cNvSpPr>
            <a:spLocks noGrp="1"/>
          </p:cNvSpPr>
          <p:nvPr>
            <p:ph type="body" idx="1" hasCustomPrompt="1"/>
          </p:nvPr>
        </p:nvSpPr>
        <p:spPr>
          <a:xfrm>
            <a:off x="664582"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5" name="Content Placeholder 2"/>
          <p:cNvSpPr>
            <a:spLocks noGrp="1"/>
          </p:cNvSpPr>
          <p:nvPr>
            <p:ph idx="11"/>
          </p:nvPr>
        </p:nvSpPr>
        <p:spPr>
          <a:xfrm>
            <a:off x="664580"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0"/>
          </p:nvPr>
        </p:nvSpPr>
        <p:spPr>
          <a:xfrm>
            <a:off x="6255328"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589686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C">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add text</a:t>
            </a:r>
          </a:p>
        </p:txBody>
      </p:sp>
      <p:sp>
        <p:nvSpPr>
          <p:cNvPr id="17" name="Content Placeholder 2"/>
          <p:cNvSpPr>
            <a:spLocks noGrp="1"/>
          </p:cNvSpPr>
          <p:nvPr>
            <p:ph idx="12"/>
          </p:nvPr>
        </p:nvSpPr>
        <p:spPr>
          <a:xfrm>
            <a:off x="6255328" y="1780213"/>
            <a:ext cx="5365517" cy="451104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659666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2 Row Content">
    <p:spTree>
      <p:nvGrpSpPr>
        <p:cNvPr id="1" name=""/>
        <p:cNvGrpSpPr/>
        <p:nvPr/>
      </p:nvGrpSpPr>
      <p:grpSpPr>
        <a:xfrm>
          <a:off x="0" y="0"/>
          <a:ext cx="0" cy="0"/>
          <a:chOff x="0" y="0"/>
          <a:chExt cx="0" cy="0"/>
        </a:xfrm>
      </p:grpSpPr>
      <p:cxnSp>
        <p:nvCxnSpPr>
          <p:cNvPr id="3" name="Straight Connector 2"/>
          <p:cNvCxnSpPr/>
          <p:nvPr userDrawn="1"/>
        </p:nvCxnSpPr>
        <p:spPr>
          <a:xfrm>
            <a:off x="800935" y="3755492"/>
            <a:ext cx="1082004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292537"/>
            <a:ext cx="10956403" cy="2380423"/>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64581" y="3862740"/>
            <a:ext cx="10956403" cy="2430968"/>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998424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3 Content Regions">
    <p:spTree>
      <p:nvGrpSpPr>
        <p:cNvPr id="1" name=""/>
        <p:cNvGrpSpPr/>
        <p:nvPr/>
      </p:nvGrpSpPr>
      <p:grpSpPr>
        <a:xfrm>
          <a:off x="0" y="0"/>
          <a:ext cx="0" cy="0"/>
          <a:chOff x="0" y="0"/>
          <a:chExt cx="0" cy="0"/>
        </a:xfrm>
      </p:grpSpPr>
      <p:cxnSp>
        <p:nvCxnSpPr>
          <p:cNvPr id="8" name="Straight Connector 7"/>
          <p:cNvCxnSpPr/>
          <p:nvPr userDrawn="1"/>
        </p:nvCxnSpPr>
        <p:spPr>
          <a:xfrm>
            <a:off x="6407475" y="3757311"/>
            <a:ext cx="521350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0"/>
          </p:nvPr>
        </p:nvSpPr>
        <p:spPr>
          <a:xfrm>
            <a:off x="6255328" y="1292537"/>
            <a:ext cx="5365517" cy="2354081"/>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5"/>
          </p:nvPr>
        </p:nvSpPr>
        <p:spPr>
          <a:xfrm>
            <a:off x="6255328" y="3873726"/>
            <a:ext cx="5365517" cy="2417529"/>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948839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4312"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04313"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04315" y="4934565"/>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7" name="Picture Placeholder 5"/>
          <p:cNvSpPr>
            <a:spLocks noGrp="1"/>
          </p:cNvSpPr>
          <p:nvPr>
            <p:ph type="pic" sz="quarter" idx="16"/>
          </p:nvPr>
        </p:nvSpPr>
        <p:spPr>
          <a:xfrm>
            <a:off x="4597204"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3" name="Text Placeholder 11"/>
          <p:cNvSpPr>
            <a:spLocks noGrp="1"/>
          </p:cNvSpPr>
          <p:nvPr>
            <p:ph type="body" sz="quarter" idx="17" hasCustomPrompt="1"/>
          </p:nvPr>
        </p:nvSpPr>
        <p:spPr>
          <a:xfrm>
            <a:off x="4597205"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4" name="Text Placeholder 11"/>
          <p:cNvSpPr>
            <a:spLocks noGrp="1"/>
          </p:cNvSpPr>
          <p:nvPr>
            <p:ph type="body" sz="quarter" idx="18" hasCustomPrompt="1"/>
          </p:nvPr>
        </p:nvSpPr>
        <p:spPr>
          <a:xfrm>
            <a:off x="4597207" y="4934565"/>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Picture Placeholder 5"/>
          <p:cNvSpPr>
            <a:spLocks noGrp="1"/>
          </p:cNvSpPr>
          <p:nvPr>
            <p:ph type="pic" sz="quarter" idx="19"/>
          </p:nvPr>
        </p:nvSpPr>
        <p:spPr>
          <a:xfrm>
            <a:off x="8390099"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6" name="Text Placeholder 11"/>
          <p:cNvSpPr>
            <a:spLocks noGrp="1"/>
          </p:cNvSpPr>
          <p:nvPr>
            <p:ph type="body" sz="quarter" idx="20" hasCustomPrompt="1"/>
          </p:nvPr>
        </p:nvSpPr>
        <p:spPr>
          <a:xfrm>
            <a:off x="8390100"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7" name="Text Placeholder 11"/>
          <p:cNvSpPr>
            <a:spLocks noGrp="1"/>
          </p:cNvSpPr>
          <p:nvPr>
            <p:ph type="body" sz="quarter" idx="21" hasCustomPrompt="1"/>
          </p:nvPr>
        </p:nvSpPr>
        <p:spPr>
          <a:xfrm>
            <a:off x="8390103" y="4934565"/>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Rectangle 13"/>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416134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4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020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10207"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10210"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Picture Placeholder 5"/>
          <p:cNvSpPr>
            <a:spLocks noGrp="1"/>
          </p:cNvSpPr>
          <p:nvPr>
            <p:ph type="pic" sz="quarter" idx="16"/>
          </p:nvPr>
        </p:nvSpPr>
        <p:spPr>
          <a:xfrm>
            <a:off x="3562736"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9" name="Text Placeholder 11"/>
          <p:cNvSpPr>
            <a:spLocks noGrp="1"/>
          </p:cNvSpPr>
          <p:nvPr>
            <p:ph type="body" sz="quarter" idx="17" hasCustomPrompt="1"/>
          </p:nvPr>
        </p:nvSpPr>
        <p:spPr>
          <a:xfrm>
            <a:off x="3562736"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0" name="Text Placeholder 11"/>
          <p:cNvSpPr>
            <a:spLocks noGrp="1"/>
          </p:cNvSpPr>
          <p:nvPr>
            <p:ph type="body" sz="quarter" idx="18" hasCustomPrompt="1"/>
          </p:nvPr>
        </p:nvSpPr>
        <p:spPr>
          <a:xfrm>
            <a:off x="3562739"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1" name="Picture Placeholder 5"/>
          <p:cNvSpPr>
            <a:spLocks noGrp="1"/>
          </p:cNvSpPr>
          <p:nvPr>
            <p:ph type="pic" sz="quarter" idx="19"/>
          </p:nvPr>
        </p:nvSpPr>
        <p:spPr>
          <a:xfrm>
            <a:off x="631526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2" name="Text Placeholder 11"/>
          <p:cNvSpPr>
            <a:spLocks noGrp="1"/>
          </p:cNvSpPr>
          <p:nvPr>
            <p:ph type="body" sz="quarter" idx="20" hasCustomPrompt="1"/>
          </p:nvPr>
        </p:nvSpPr>
        <p:spPr>
          <a:xfrm>
            <a:off x="6315267"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3" name="Text Placeholder 11"/>
          <p:cNvSpPr>
            <a:spLocks noGrp="1"/>
          </p:cNvSpPr>
          <p:nvPr>
            <p:ph type="body" sz="quarter" idx="21" hasCustomPrompt="1"/>
          </p:nvPr>
        </p:nvSpPr>
        <p:spPr>
          <a:xfrm>
            <a:off x="6315271"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33" name="Picture Placeholder 5"/>
          <p:cNvSpPr>
            <a:spLocks noGrp="1"/>
          </p:cNvSpPr>
          <p:nvPr>
            <p:ph type="pic" sz="quarter" idx="22"/>
          </p:nvPr>
        </p:nvSpPr>
        <p:spPr>
          <a:xfrm>
            <a:off x="9067799"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34" name="Text Placeholder 11"/>
          <p:cNvSpPr>
            <a:spLocks noGrp="1"/>
          </p:cNvSpPr>
          <p:nvPr>
            <p:ph type="body" sz="quarter" idx="23" hasCustomPrompt="1"/>
          </p:nvPr>
        </p:nvSpPr>
        <p:spPr>
          <a:xfrm>
            <a:off x="9067799" y="4096426"/>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35" name="Text Placeholder 11"/>
          <p:cNvSpPr>
            <a:spLocks noGrp="1"/>
          </p:cNvSpPr>
          <p:nvPr>
            <p:ph type="body" sz="quarter" idx="24" hasCustomPrompt="1"/>
          </p:nvPr>
        </p:nvSpPr>
        <p:spPr>
          <a:xfrm>
            <a:off x="9067802" y="4578632"/>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5" name="Rectangle 1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738702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Product 6-Up +1 Mai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10704"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7" name="Picture Placeholder 5"/>
          <p:cNvSpPr>
            <a:spLocks noGrp="1"/>
          </p:cNvSpPr>
          <p:nvPr>
            <p:ph type="pic" sz="quarter" idx="12"/>
          </p:nvPr>
        </p:nvSpPr>
        <p:spPr>
          <a:xfrm>
            <a:off x="2599759"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8" name="Picture Placeholder 5"/>
          <p:cNvSpPr>
            <a:spLocks noGrp="1"/>
          </p:cNvSpPr>
          <p:nvPr>
            <p:ph type="pic" sz="quarter" idx="13"/>
          </p:nvPr>
        </p:nvSpPr>
        <p:spPr>
          <a:xfrm>
            <a:off x="4388803"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9" name="Picture Placeholder 5"/>
          <p:cNvSpPr>
            <a:spLocks noGrp="1"/>
          </p:cNvSpPr>
          <p:nvPr>
            <p:ph type="pic" sz="quarter" idx="14"/>
          </p:nvPr>
        </p:nvSpPr>
        <p:spPr>
          <a:xfrm>
            <a:off x="810704"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0" name="Picture Placeholder 5"/>
          <p:cNvSpPr>
            <a:spLocks noGrp="1"/>
          </p:cNvSpPr>
          <p:nvPr>
            <p:ph type="pic" sz="quarter" idx="15"/>
          </p:nvPr>
        </p:nvSpPr>
        <p:spPr>
          <a:xfrm>
            <a:off x="2599759"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1" name="Picture Placeholder 5"/>
          <p:cNvSpPr>
            <a:spLocks noGrp="1"/>
          </p:cNvSpPr>
          <p:nvPr>
            <p:ph type="pic" sz="quarter" idx="16"/>
          </p:nvPr>
        </p:nvSpPr>
        <p:spPr>
          <a:xfrm>
            <a:off x="4388803"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3" name="Text Placeholder 12"/>
          <p:cNvSpPr>
            <a:spLocks noGrp="1"/>
          </p:cNvSpPr>
          <p:nvPr>
            <p:ph type="body" sz="quarter" idx="17" hasCustomPrompt="1"/>
          </p:nvPr>
        </p:nvSpPr>
        <p:spPr>
          <a:xfrm>
            <a:off x="810705"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4" name="Text Placeholder 12"/>
          <p:cNvSpPr>
            <a:spLocks noGrp="1"/>
          </p:cNvSpPr>
          <p:nvPr>
            <p:ph type="body" sz="quarter" idx="18" hasCustomPrompt="1"/>
          </p:nvPr>
        </p:nvSpPr>
        <p:spPr>
          <a:xfrm>
            <a:off x="2599757"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5" name="Text Placeholder 12"/>
          <p:cNvSpPr>
            <a:spLocks noGrp="1"/>
          </p:cNvSpPr>
          <p:nvPr>
            <p:ph type="body" sz="quarter" idx="19" hasCustomPrompt="1"/>
          </p:nvPr>
        </p:nvSpPr>
        <p:spPr>
          <a:xfrm>
            <a:off x="4388804" y="3189351"/>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6" name="Text Placeholder 12"/>
          <p:cNvSpPr>
            <a:spLocks noGrp="1"/>
          </p:cNvSpPr>
          <p:nvPr>
            <p:ph type="body" sz="quarter" idx="20" hasCustomPrompt="1"/>
          </p:nvPr>
        </p:nvSpPr>
        <p:spPr>
          <a:xfrm>
            <a:off x="810705"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7" name="Text Placeholder 12"/>
          <p:cNvSpPr>
            <a:spLocks noGrp="1"/>
          </p:cNvSpPr>
          <p:nvPr>
            <p:ph type="body" sz="quarter" idx="21" hasCustomPrompt="1"/>
          </p:nvPr>
        </p:nvSpPr>
        <p:spPr>
          <a:xfrm>
            <a:off x="2599757"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8" name="Text Placeholder 12"/>
          <p:cNvSpPr>
            <a:spLocks noGrp="1"/>
          </p:cNvSpPr>
          <p:nvPr>
            <p:ph type="body" sz="quarter" idx="22" hasCustomPrompt="1"/>
          </p:nvPr>
        </p:nvSpPr>
        <p:spPr>
          <a:xfrm>
            <a:off x="4388804" y="5362215"/>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2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24" name="Content Placeholder 2"/>
          <p:cNvSpPr>
            <a:spLocks noGrp="1"/>
          </p:cNvSpPr>
          <p:nvPr>
            <p:ph idx="10"/>
          </p:nvPr>
        </p:nvSpPr>
        <p:spPr>
          <a:xfrm>
            <a:off x="6255328" y="1292533"/>
            <a:ext cx="5365517"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040578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Content - 1/3 Large Im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7866012" y="0"/>
            <a:ext cx="4218432"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1" name="Title 1"/>
          <p:cNvSpPr>
            <a:spLocks noGrp="1"/>
          </p:cNvSpPr>
          <p:nvPr>
            <p:ph type="title"/>
          </p:nvPr>
        </p:nvSpPr>
        <p:spPr>
          <a:xfrm>
            <a:off x="664581" y="1"/>
            <a:ext cx="6998491"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5"/>
          </p:nvPr>
        </p:nvSpPr>
        <p:spPr>
          <a:xfrm>
            <a:off x="664581" y="1292533"/>
            <a:ext cx="6998491" cy="4998720"/>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352132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Content - 1/2 Large Image">
    <p:spTree>
      <p:nvGrpSpPr>
        <p:cNvPr id="1" name=""/>
        <p:cNvGrpSpPr/>
        <p:nvPr/>
      </p:nvGrpSpPr>
      <p:grpSpPr>
        <a:xfrm>
          <a:off x="0" y="0"/>
          <a:ext cx="0" cy="0"/>
          <a:chOff x="0" y="0"/>
          <a:chExt cx="0" cy="0"/>
        </a:xfrm>
      </p:grpSpPr>
      <p:sp>
        <p:nvSpPr>
          <p:cNvPr id="5" name="Picture Placeholder 2"/>
          <p:cNvSpPr>
            <a:spLocks noGrp="1"/>
          </p:cNvSpPr>
          <p:nvPr>
            <p:ph type="pic" idx="15"/>
          </p:nvPr>
        </p:nvSpPr>
        <p:spPr>
          <a:xfrm>
            <a:off x="5804035" y="0"/>
            <a:ext cx="6278880"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9" name="Title 1"/>
          <p:cNvSpPr>
            <a:spLocks noGrp="1"/>
          </p:cNvSpPr>
          <p:nvPr>
            <p:ph type="title"/>
          </p:nvPr>
        </p:nvSpPr>
        <p:spPr>
          <a:xfrm>
            <a:off x="664580" y="2"/>
            <a:ext cx="4960968" cy="1570681"/>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4"/>
          </p:nvPr>
        </p:nvSpPr>
        <p:spPr>
          <a:xfrm>
            <a:off x="664580" y="1735437"/>
            <a:ext cx="4960968" cy="4555816"/>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34621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ontent - 2/3 Large Image">
    <p:spTree>
      <p:nvGrpSpPr>
        <p:cNvPr id="1" name=""/>
        <p:cNvGrpSpPr/>
        <p:nvPr/>
      </p:nvGrpSpPr>
      <p:grpSpPr>
        <a:xfrm>
          <a:off x="0" y="0"/>
          <a:ext cx="0" cy="0"/>
          <a:chOff x="0" y="0"/>
          <a:chExt cx="0" cy="0"/>
        </a:xfrm>
      </p:grpSpPr>
      <p:sp>
        <p:nvSpPr>
          <p:cNvPr id="7" name="Picture Placeholder 2"/>
          <p:cNvSpPr>
            <a:spLocks noGrp="1"/>
          </p:cNvSpPr>
          <p:nvPr>
            <p:ph type="pic" idx="14"/>
          </p:nvPr>
        </p:nvSpPr>
        <p:spPr>
          <a:xfrm>
            <a:off x="4206698" y="0"/>
            <a:ext cx="7875299" cy="6278880"/>
          </a:xfrm>
          <a:prstGeom prst="rect">
            <a:avLst/>
          </a:pr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12" name="Title 1"/>
          <p:cNvSpPr>
            <a:spLocks noGrp="1"/>
          </p:cNvSpPr>
          <p:nvPr>
            <p:ph type="title"/>
          </p:nvPr>
        </p:nvSpPr>
        <p:spPr>
          <a:xfrm>
            <a:off x="664582" y="1"/>
            <a:ext cx="3370708" cy="19770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3" name="Content Placeholder 2"/>
          <p:cNvSpPr>
            <a:spLocks noGrp="1"/>
          </p:cNvSpPr>
          <p:nvPr>
            <p:ph idx="15"/>
          </p:nvPr>
        </p:nvSpPr>
        <p:spPr>
          <a:xfrm>
            <a:off x="664582" y="2130855"/>
            <a:ext cx="3370708" cy="4160399"/>
          </a:xfrm>
          <a:prstGeom prst="rect">
            <a:avLst/>
          </a:prstGeom>
        </p:spPr>
        <p:txBody>
          <a:bodyPr/>
          <a:lstStyle>
            <a:lvl1pPr marL="228589" indent="-228589">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50346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3" name="Footer Placeholder 2">
            <a:extLst>
              <a:ext uri="{FF2B5EF4-FFF2-40B4-BE49-F238E27FC236}">
                <a16:creationId xmlns:a16="http://schemas.microsoft.com/office/drawing/2014/main" id="{26FFE725-3D11-7842-874E-6ED32D37B5AB}"/>
              </a:ext>
            </a:extLst>
          </p:cNvPr>
          <p:cNvSpPr>
            <a:spLocks noGrp="1"/>
          </p:cNvSpPr>
          <p:nvPr>
            <p:ph type="ftr" sz="quarter" idx="14"/>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Slide Graphic Message">
    <p:bg>
      <p:bgPr>
        <a:solidFill>
          <a:schemeClr val="tx2"/>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4"/>
          </p:nvPr>
        </p:nvSpPr>
        <p:spPr>
          <a:xfrm>
            <a:off x="97365" y="2"/>
            <a:ext cx="11994664" cy="6300673"/>
          </a:xfrm>
          <a:custGeom>
            <a:avLst/>
            <a:gdLst>
              <a:gd name="connsiteX0" fmla="*/ 0 w 11821979"/>
              <a:gd name="connsiteY0" fmla="*/ 0 h 6224530"/>
              <a:gd name="connsiteX1" fmla="*/ 11821979 w 11821979"/>
              <a:gd name="connsiteY1" fmla="*/ 0 h 6224530"/>
              <a:gd name="connsiteX2" fmla="*/ 11821979 w 11821979"/>
              <a:gd name="connsiteY2" fmla="*/ 6224530 h 6224530"/>
              <a:gd name="connsiteX3" fmla="*/ 0 w 11821979"/>
              <a:gd name="connsiteY3" fmla="*/ 6224530 h 6224530"/>
              <a:gd name="connsiteX4" fmla="*/ 0 w 11821979"/>
              <a:gd name="connsiteY4"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217 w 11823196"/>
              <a:gd name="connsiteY3" fmla="*/ 6224530 h 6224530"/>
              <a:gd name="connsiteX4" fmla="*/ 506 w 11823196"/>
              <a:gd name="connsiteY4" fmla="*/ 4913522 h 6224530"/>
              <a:gd name="connsiteX5" fmla="*/ 1217 w 11823196"/>
              <a:gd name="connsiteY5" fmla="*/ 0 h 6224530"/>
              <a:gd name="connsiteX0" fmla="*/ 1217 w 11823196"/>
              <a:gd name="connsiteY0" fmla="*/ 0 h 6224530"/>
              <a:gd name="connsiteX1" fmla="*/ 11823196 w 11823196"/>
              <a:gd name="connsiteY1" fmla="*/ 0 h 6224530"/>
              <a:gd name="connsiteX2" fmla="*/ 11823196 w 11823196"/>
              <a:gd name="connsiteY2" fmla="*/ 6224530 h 6224530"/>
              <a:gd name="connsiteX3" fmla="*/ 1399648 w 11823196"/>
              <a:gd name="connsiteY3" fmla="*/ 6224529 h 6224530"/>
              <a:gd name="connsiteX4" fmla="*/ 1217 w 11823196"/>
              <a:gd name="connsiteY4" fmla="*/ 6224530 h 6224530"/>
              <a:gd name="connsiteX5" fmla="*/ 506 w 11823196"/>
              <a:gd name="connsiteY5" fmla="*/ 4913522 h 6224530"/>
              <a:gd name="connsiteX6" fmla="*/ 1217 w 11823196"/>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2 w 11822690"/>
              <a:gd name="connsiteY4" fmla="*/ 5899273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64598 w 11822690"/>
              <a:gd name="connsiteY4" fmla="*/ 5917684 h 6224530"/>
              <a:gd name="connsiteX5" fmla="*/ 0 w 11822690"/>
              <a:gd name="connsiteY5" fmla="*/ 4913522 h 6224530"/>
              <a:gd name="connsiteX6" fmla="*/ 711 w 11822690"/>
              <a:gd name="connsiteY6" fmla="*/ 0 h 6224530"/>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76871 w 11822690"/>
              <a:gd name="connsiteY4" fmla="*/ 5893136 h 6224530"/>
              <a:gd name="connsiteX5" fmla="*/ 0 w 11822690"/>
              <a:gd name="connsiteY5" fmla="*/ 4913522 h 6224530"/>
              <a:gd name="connsiteX6" fmla="*/ 711 w 11822690"/>
              <a:gd name="connsiteY6" fmla="*/ 0 h 6224530"/>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861"/>
              <a:gd name="connsiteX1" fmla="*/ 11822690 w 11822690"/>
              <a:gd name="connsiteY1" fmla="*/ 0 h 6224861"/>
              <a:gd name="connsiteX2" fmla="*/ 11822690 w 11822690"/>
              <a:gd name="connsiteY2" fmla="*/ 6224530 h 6224861"/>
              <a:gd name="connsiteX3" fmla="*/ 1399142 w 11822690"/>
              <a:gd name="connsiteY3" fmla="*/ 6224529 h 6224861"/>
              <a:gd name="connsiteX4" fmla="*/ 276871 w 11822690"/>
              <a:gd name="connsiteY4" fmla="*/ 5893136 h 6224861"/>
              <a:gd name="connsiteX5" fmla="*/ 0 w 11822690"/>
              <a:gd name="connsiteY5" fmla="*/ 4913522 h 6224861"/>
              <a:gd name="connsiteX6" fmla="*/ 711 w 11822690"/>
              <a:gd name="connsiteY6" fmla="*/ 0 h 6224861"/>
              <a:gd name="connsiteX0" fmla="*/ 711 w 11822690"/>
              <a:gd name="connsiteY0" fmla="*/ 0 h 6224530"/>
              <a:gd name="connsiteX1" fmla="*/ 11822690 w 11822690"/>
              <a:gd name="connsiteY1" fmla="*/ 0 h 6224530"/>
              <a:gd name="connsiteX2" fmla="*/ 11822690 w 11822690"/>
              <a:gd name="connsiteY2" fmla="*/ 6224530 h 6224530"/>
              <a:gd name="connsiteX3" fmla="*/ 1399142 w 11822690"/>
              <a:gd name="connsiteY3" fmla="*/ 6224529 h 6224530"/>
              <a:gd name="connsiteX4" fmla="*/ 286472 w 11822690"/>
              <a:gd name="connsiteY4" fmla="*/ 5873773 h 6224530"/>
              <a:gd name="connsiteX5" fmla="*/ 0 w 11822690"/>
              <a:gd name="connsiteY5" fmla="*/ 4913522 h 6224530"/>
              <a:gd name="connsiteX6" fmla="*/ 711 w 11822690"/>
              <a:gd name="connsiteY6" fmla="*/ 0 h 6224530"/>
              <a:gd name="connsiteX0" fmla="*/ 0 w 11835104"/>
              <a:gd name="connsiteY0" fmla="*/ 0 h 9916833"/>
              <a:gd name="connsiteX1" fmla="*/ 11835104 w 11835104"/>
              <a:gd name="connsiteY1" fmla="*/ 3692303 h 9916833"/>
              <a:gd name="connsiteX2" fmla="*/ 11835104 w 11835104"/>
              <a:gd name="connsiteY2" fmla="*/ 9916833 h 9916833"/>
              <a:gd name="connsiteX3" fmla="*/ 1411556 w 11835104"/>
              <a:gd name="connsiteY3" fmla="*/ 9916832 h 9916833"/>
              <a:gd name="connsiteX4" fmla="*/ 298886 w 11835104"/>
              <a:gd name="connsiteY4" fmla="*/ 9566076 h 9916833"/>
              <a:gd name="connsiteX5" fmla="*/ 12414 w 11835104"/>
              <a:gd name="connsiteY5" fmla="*/ 8605825 h 9916833"/>
              <a:gd name="connsiteX6" fmla="*/ 0 w 11835104"/>
              <a:gd name="connsiteY6" fmla="*/ 0 h 9916833"/>
              <a:gd name="connsiteX0" fmla="*/ 712 w 11822690"/>
              <a:gd name="connsiteY0" fmla="*/ 0 h 9930067"/>
              <a:gd name="connsiteX1" fmla="*/ 11822690 w 11822690"/>
              <a:gd name="connsiteY1" fmla="*/ 3705537 h 9930067"/>
              <a:gd name="connsiteX2" fmla="*/ 11822690 w 11822690"/>
              <a:gd name="connsiteY2" fmla="*/ 9930067 h 9930067"/>
              <a:gd name="connsiteX3" fmla="*/ 1399142 w 11822690"/>
              <a:gd name="connsiteY3" fmla="*/ 9930066 h 9930067"/>
              <a:gd name="connsiteX4" fmla="*/ 286472 w 11822690"/>
              <a:gd name="connsiteY4" fmla="*/ 9579310 h 9930067"/>
              <a:gd name="connsiteX5" fmla="*/ 0 w 11822690"/>
              <a:gd name="connsiteY5" fmla="*/ 8619059 h 9930067"/>
              <a:gd name="connsiteX6" fmla="*/ 712 w 11822690"/>
              <a:gd name="connsiteY6" fmla="*/ 0 h 9930067"/>
              <a:gd name="connsiteX0" fmla="*/ 712 w 18909621"/>
              <a:gd name="connsiteY0" fmla="*/ 0 h 9943301"/>
              <a:gd name="connsiteX1" fmla="*/ 11822690 w 18909621"/>
              <a:gd name="connsiteY1" fmla="*/ 3705537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43301"/>
              <a:gd name="connsiteX1" fmla="*/ 18896495 w 18909621"/>
              <a:gd name="connsiteY1" fmla="*/ 13234 h 9943301"/>
              <a:gd name="connsiteX2" fmla="*/ 18909621 w 18909621"/>
              <a:gd name="connsiteY2" fmla="*/ 9943301 h 9943301"/>
              <a:gd name="connsiteX3" fmla="*/ 1399142 w 18909621"/>
              <a:gd name="connsiteY3" fmla="*/ 9930066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09621"/>
              <a:gd name="connsiteY0" fmla="*/ 0 h 9956535"/>
              <a:gd name="connsiteX1" fmla="*/ 18896495 w 18909621"/>
              <a:gd name="connsiteY1" fmla="*/ 13234 h 9956535"/>
              <a:gd name="connsiteX2" fmla="*/ 18909621 w 18909621"/>
              <a:gd name="connsiteY2" fmla="*/ 9943301 h 9956535"/>
              <a:gd name="connsiteX3" fmla="*/ 1399143 w 18909621"/>
              <a:gd name="connsiteY3" fmla="*/ 9956535 h 9956535"/>
              <a:gd name="connsiteX4" fmla="*/ 286472 w 18909621"/>
              <a:gd name="connsiteY4" fmla="*/ 9579310 h 9956535"/>
              <a:gd name="connsiteX5" fmla="*/ 0 w 18909621"/>
              <a:gd name="connsiteY5" fmla="*/ 8619059 h 9956535"/>
              <a:gd name="connsiteX6" fmla="*/ 712 w 18909621"/>
              <a:gd name="connsiteY6" fmla="*/ 0 h 9956535"/>
              <a:gd name="connsiteX0" fmla="*/ 712 w 18909621"/>
              <a:gd name="connsiteY0" fmla="*/ 0 h 9943301"/>
              <a:gd name="connsiteX1" fmla="*/ 18896495 w 18909621"/>
              <a:gd name="connsiteY1" fmla="*/ 13234 h 9943301"/>
              <a:gd name="connsiteX2" fmla="*/ 18909621 w 18909621"/>
              <a:gd name="connsiteY2" fmla="*/ 9943301 h 9943301"/>
              <a:gd name="connsiteX3" fmla="*/ 1385887 w 18909621"/>
              <a:gd name="connsiteY3" fmla="*/ 9943299 h 9943301"/>
              <a:gd name="connsiteX4" fmla="*/ 286472 w 18909621"/>
              <a:gd name="connsiteY4" fmla="*/ 9579310 h 9943301"/>
              <a:gd name="connsiteX5" fmla="*/ 0 w 18909621"/>
              <a:gd name="connsiteY5" fmla="*/ 8619059 h 9943301"/>
              <a:gd name="connsiteX6" fmla="*/ 712 w 18909621"/>
              <a:gd name="connsiteY6" fmla="*/ 0 h 9943301"/>
              <a:gd name="connsiteX0" fmla="*/ 712 w 18911082"/>
              <a:gd name="connsiteY0" fmla="*/ 0 h 9943301"/>
              <a:gd name="connsiteX1" fmla="*/ 18909844 w 18911082"/>
              <a:gd name="connsiteY1" fmla="*/ 19897 h 9943301"/>
              <a:gd name="connsiteX2" fmla="*/ 18909621 w 18911082"/>
              <a:gd name="connsiteY2" fmla="*/ 9943301 h 9943301"/>
              <a:gd name="connsiteX3" fmla="*/ 1385887 w 18911082"/>
              <a:gd name="connsiteY3" fmla="*/ 9943299 h 9943301"/>
              <a:gd name="connsiteX4" fmla="*/ 286472 w 18911082"/>
              <a:gd name="connsiteY4" fmla="*/ 9579310 h 9943301"/>
              <a:gd name="connsiteX5" fmla="*/ 0 w 18911082"/>
              <a:gd name="connsiteY5" fmla="*/ 8619059 h 9943301"/>
              <a:gd name="connsiteX6" fmla="*/ 712 w 18911082"/>
              <a:gd name="connsiteY6" fmla="*/ 0 h 9943301"/>
              <a:gd name="connsiteX0" fmla="*/ 7387 w 18911082"/>
              <a:gd name="connsiteY0" fmla="*/ 92 h 9923404"/>
              <a:gd name="connsiteX1" fmla="*/ 18909844 w 18911082"/>
              <a:gd name="connsiteY1" fmla="*/ 0 h 9923404"/>
              <a:gd name="connsiteX2" fmla="*/ 18909621 w 18911082"/>
              <a:gd name="connsiteY2" fmla="*/ 9923404 h 9923404"/>
              <a:gd name="connsiteX3" fmla="*/ 1385887 w 18911082"/>
              <a:gd name="connsiteY3" fmla="*/ 9923402 h 9923404"/>
              <a:gd name="connsiteX4" fmla="*/ 286472 w 18911082"/>
              <a:gd name="connsiteY4" fmla="*/ 9559413 h 9923404"/>
              <a:gd name="connsiteX5" fmla="*/ 0 w 18911082"/>
              <a:gd name="connsiteY5" fmla="*/ 8599162 h 9923404"/>
              <a:gd name="connsiteX6" fmla="*/ 7387 w 18911082"/>
              <a:gd name="connsiteY6" fmla="*/ 92 h 99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082" h="9923404">
                <a:moveTo>
                  <a:pt x="7387" y="92"/>
                </a:moveTo>
                <a:lnTo>
                  <a:pt x="18909844" y="0"/>
                </a:lnTo>
                <a:cubicBezTo>
                  <a:pt x="18914219" y="3310022"/>
                  <a:pt x="18905246" y="6613382"/>
                  <a:pt x="18909621" y="9923404"/>
                </a:cubicBezTo>
                <a:lnTo>
                  <a:pt x="1385887" y="9923402"/>
                </a:lnTo>
                <a:cubicBezTo>
                  <a:pt x="1093623" y="9919311"/>
                  <a:pt x="621695" y="9937857"/>
                  <a:pt x="286472" y="9559413"/>
                </a:cubicBezTo>
                <a:cubicBezTo>
                  <a:pt x="18675" y="9222967"/>
                  <a:pt x="3909" y="9003114"/>
                  <a:pt x="0" y="8599162"/>
                </a:cubicBezTo>
                <a:cubicBezTo>
                  <a:pt x="237" y="5726142"/>
                  <a:pt x="7150" y="2873112"/>
                  <a:pt x="7387" y="92"/>
                </a:cubicBezTo>
                <a:close/>
              </a:path>
            </a:pathLst>
          </a:custGeom>
          <a:solidFill>
            <a:schemeClr val="tx2">
              <a:lumMod val="65000"/>
            </a:schemeClr>
          </a:solidFill>
        </p:spPr>
        <p:txBody>
          <a:bodyPr/>
          <a:lstStyle>
            <a:lvl1pPr marL="0" indent="0" algn="ctr">
              <a:buNone/>
              <a:defRPr sz="3200">
                <a:solidFill>
                  <a:schemeClr val="accent6"/>
                </a:solidFill>
                <a:latin typeface="Scene Std" charset="0"/>
                <a:ea typeface="Scene Std" charset="0"/>
                <a:cs typeface="Scene Std"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p>
        </p:txBody>
      </p:sp>
      <p:sp>
        <p:nvSpPr>
          <p:cNvPr id="9" name="Title 1"/>
          <p:cNvSpPr>
            <a:spLocks noGrp="1"/>
          </p:cNvSpPr>
          <p:nvPr>
            <p:ph type="title"/>
          </p:nvPr>
        </p:nvSpPr>
        <p:spPr>
          <a:xfrm>
            <a:off x="664582" y="2"/>
            <a:ext cx="3370708" cy="2702009"/>
          </a:xfrm>
          <a:prstGeom prst="rect">
            <a:avLst/>
          </a:prstGeom>
        </p:spPr>
        <p:txBody>
          <a:bodyPr anchor="b"/>
          <a:lstStyle>
            <a:lvl1pPr>
              <a:defRPr sz="3733" b="0">
                <a:solidFill>
                  <a:schemeClr val="tx2"/>
                </a:solidFill>
                <a:latin typeface="+mj-lt"/>
                <a:ea typeface="Scene Std" charset="0"/>
                <a:cs typeface="Scene Std" charset="0"/>
              </a:defRPr>
            </a:lvl1pPr>
          </a:lstStyle>
          <a:p>
            <a:r>
              <a:rPr lang="en-US" dirty="0"/>
              <a:t>Click to edit Master title style</a:t>
            </a:r>
          </a:p>
        </p:txBody>
      </p:sp>
      <p:sp>
        <p:nvSpPr>
          <p:cNvPr id="11" name="Content Placeholder 2"/>
          <p:cNvSpPr>
            <a:spLocks noGrp="1"/>
          </p:cNvSpPr>
          <p:nvPr>
            <p:ph idx="15"/>
          </p:nvPr>
        </p:nvSpPr>
        <p:spPr>
          <a:xfrm>
            <a:off x="664582" y="2844802"/>
            <a:ext cx="3370708" cy="3446452"/>
          </a:xfrm>
          <a:prstGeom prst="rect">
            <a:avLst/>
          </a:prstGeom>
        </p:spPr>
        <p:txBody>
          <a:bodyPr/>
          <a:lstStyle>
            <a:lvl1pPr marL="228589" indent="-228589">
              <a:lnSpc>
                <a:spcPct val="100000"/>
              </a:lnSpc>
              <a:buClr>
                <a:schemeClr val="bg1"/>
              </a:buClr>
              <a:buSzPct val="110000"/>
              <a:buFont typeface="Arial" charset="0"/>
              <a:buChar char="•"/>
              <a:defRPr sz="1867">
                <a:solidFill>
                  <a:schemeClr val="tx2"/>
                </a:solidFill>
                <a:latin typeface="+mn-lt"/>
                <a:ea typeface="Scene Std" charset="0"/>
                <a:cs typeface="Scene Std" charset="0"/>
              </a:defRPr>
            </a:lvl1pPr>
            <a:lvl2pPr marL="685766" indent="-228589">
              <a:lnSpc>
                <a:spcPct val="100000"/>
              </a:lnSpc>
              <a:buClr>
                <a:schemeClr val="bg1"/>
              </a:buClr>
              <a:buSzPct val="110000"/>
              <a:buFont typeface="Arial" charset="0"/>
              <a:buChar char="•"/>
              <a:defRPr sz="1733">
                <a:solidFill>
                  <a:schemeClr val="tx2"/>
                </a:solidFill>
                <a:latin typeface="+mn-lt"/>
                <a:ea typeface="Scene Std" charset="0"/>
                <a:cs typeface="Scene Std" charset="0"/>
              </a:defRPr>
            </a:lvl2pPr>
            <a:lvl3pPr marL="1142942" indent="-228589">
              <a:lnSpc>
                <a:spcPct val="100000"/>
              </a:lnSpc>
              <a:buClr>
                <a:schemeClr val="bg1"/>
              </a:buClr>
              <a:buSzPct val="110000"/>
              <a:buFont typeface="Arial" charset="0"/>
              <a:buChar char="•"/>
              <a:defRPr sz="1600">
                <a:solidFill>
                  <a:schemeClr val="tx2"/>
                </a:solidFill>
                <a:latin typeface="+mn-lt"/>
                <a:ea typeface="Scene Std" charset="0"/>
                <a:cs typeface="Scene Std" charset="0"/>
              </a:defRPr>
            </a:lvl3pPr>
            <a:lvl4pPr marL="1600120" indent="-228589">
              <a:lnSpc>
                <a:spcPct val="100000"/>
              </a:lnSpc>
              <a:buClr>
                <a:schemeClr val="bg1"/>
              </a:buClr>
              <a:buSzPct val="110000"/>
              <a:buFont typeface="Arial" charset="0"/>
              <a:buChar char="•"/>
              <a:defRPr sz="1467">
                <a:solidFill>
                  <a:schemeClr val="tx2"/>
                </a:solidFill>
                <a:latin typeface="+mn-lt"/>
                <a:ea typeface="Scene Std" charset="0"/>
                <a:cs typeface="Scene Std" charset="0"/>
              </a:defRPr>
            </a:lvl4pPr>
            <a:lvl5pPr marL="2057298" indent="-228589">
              <a:lnSpc>
                <a:spcPct val="100000"/>
              </a:lnSpc>
              <a:buClr>
                <a:schemeClr val="bg1"/>
              </a:buClr>
              <a:buSzPct val="110000"/>
              <a:buFont typeface="Arial" charset="0"/>
              <a:buChar char="•"/>
              <a:defRPr sz="1400">
                <a:solidFill>
                  <a:schemeClr val="tx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54"/>
            <a:fld id="{D6D59022-49E4-D544-BAA2-27E776DBA177}" type="slidenum">
              <a:rPr lang="en-US" sz="800" smtClean="0">
                <a:solidFill>
                  <a:srgbClr val="FFFFFF">
                    <a:lumMod val="50000"/>
                  </a:srgbClr>
                </a:solidFill>
                <a:ea typeface="Arial" charset="0"/>
                <a:cs typeface="Arial" charset="0"/>
              </a:rPr>
              <a:pPr defTabSz="914354"/>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551222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chemeClr val="tx2"/>
        </a:solidFill>
        <a:effectLst/>
      </p:bgPr>
    </p:bg>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792" y="5670848"/>
            <a:ext cx="2399365" cy="357187"/>
          </a:xfrm>
          <a:prstGeom prst="rect">
            <a:avLst/>
          </a:prstGeom>
        </p:spPr>
      </p:pic>
      <p:sp>
        <p:nvSpPr>
          <p:cNvPr id="7" name="TextBox 6"/>
          <p:cNvSpPr txBox="1"/>
          <p:nvPr userDrawn="1"/>
        </p:nvSpPr>
        <p:spPr>
          <a:xfrm>
            <a:off x="88493" y="4837472"/>
            <a:ext cx="184731" cy="300210"/>
          </a:xfrm>
          <a:prstGeom prst="rect">
            <a:avLst/>
          </a:prstGeom>
          <a:noFill/>
        </p:spPr>
        <p:txBody>
          <a:bodyPr wrap="none" rtlCol="0">
            <a:spAutoFit/>
          </a:bodyPr>
          <a:lstStyle/>
          <a:p>
            <a:pPr defTabSz="914354"/>
            <a:endParaRPr lang="en-US" sz="1351">
              <a:solidFill>
                <a:srgbClr val="001D68"/>
              </a:solidFill>
            </a:endParaRPr>
          </a:p>
        </p:txBody>
      </p:sp>
      <p:sp>
        <p:nvSpPr>
          <p:cNvPr id="15" name="Title 1"/>
          <p:cNvSpPr>
            <a:spLocks noGrp="1"/>
          </p:cNvSpPr>
          <p:nvPr>
            <p:ph type="title" hasCustomPrompt="1"/>
          </p:nvPr>
        </p:nvSpPr>
        <p:spPr>
          <a:xfrm>
            <a:off x="831851" y="1709741"/>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6"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tx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3927612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 Blue">
    <p:bg>
      <p:bgPr>
        <a:solidFill>
          <a:schemeClr val="tx2"/>
        </a:solidFill>
        <a:effectLst/>
      </p:bgPr>
    </p:bg>
    <p:spTree>
      <p:nvGrpSpPr>
        <p:cNvPr id="1" name=""/>
        <p:cNvGrpSpPr/>
        <p:nvPr/>
      </p:nvGrpSpPr>
      <p:grpSpPr>
        <a:xfrm>
          <a:off x="0" y="0"/>
          <a:ext cx="0" cy="0"/>
          <a:chOff x="0" y="0"/>
          <a:chExt cx="0" cy="0"/>
        </a:xfrm>
      </p:grpSpPr>
      <p:sp>
        <p:nvSpPr>
          <p:cNvPr id="7" name="Round Single Corner Rectangle 6"/>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792" y="5670848"/>
            <a:ext cx="2399365" cy="357187"/>
          </a:xfrm>
          <a:prstGeom prst="rect">
            <a:avLst/>
          </a:prstGeom>
        </p:spPr>
      </p:pic>
      <p:sp>
        <p:nvSpPr>
          <p:cNvPr id="10" name="Title 1"/>
          <p:cNvSpPr>
            <a:spLocks noGrp="1"/>
          </p:cNvSpPr>
          <p:nvPr>
            <p:ph type="title" hasCustomPrompt="1"/>
          </p:nvPr>
        </p:nvSpPr>
        <p:spPr>
          <a:xfrm>
            <a:off x="831851" y="1709741"/>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Edit closing message</a:t>
            </a:r>
          </a:p>
        </p:txBody>
      </p:sp>
      <p:sp>
        <p:nvSpPr>
          <p:cNvPr id="11" name="Text Placeholder 2"/>
          <p:cNvSpPr>
            <a:spLocks noGrp="1"/>
          </p:cNvSpPr>
          <p:nvPr>
            <p:ph type="body" idx="1" hasCustomPrompt="1"/>
          </p:nvPr>
        </p:nvSpPr>
        <p:spPr>
          <a:xfrm>
            <a:off x="831851" y="4589465"/>
            <a:ext cx="10515600" cy="1500187"/>
          </a:xfrm>
          <a:prstGeom prst="rect">
            <a:avLst/>
          </a:prstGeom>
        </p:spPr>
        <p:txBody>
          <a:bodyPr/>
          <a:lstStyle>
            <a:lvl1pPr marL="0" indent="0">
              <a:buNone/>
              <a:defRPr sz="1800"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CLOSING MESSAGE</a:t>
            </a:r>
          </a:p>
        </p:txBody>
      </p:sp>
    </p:spTree>
    <p:extLst>
      <p:ext uri="{BB962C8B-B14F-4D97-AF65-F5344CB8AC3E}">
        <p14:creationId xmlns:p14="http://schemas.microsoft.com/office/powerpoint/2010/main" val="1069904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dditional Layout Op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28336" y="2206487"/>
            <a:ext cx="7735329" cy="1698892"/>
          </a:xfrm>
          <a:prstGeom prst="rect">
            <a:avLst/>
          </a:prstGeom>
        </p:spPr>
        <p:txBody>
          <a:bodyPr anchor="b">
            <a:normAutofit/>
          </a:bodyPr>
          <a:lstStyle>
            <a:lvl1pPr algn="ctr">
              <a:defRPr sz="4400" b="0" i="0" baseline="0">
                <a:solidFill>
                  <a:schemeClr val="tx1"/>
                </a:solidFill>
                <a:latin typeface="+mj-lt"/>
                <a:ea typeface="Scene Std" charset="0"/>
                <a:cs typeface="Scene Std" charset="0"/>
              </a:defRPr>
            </a:lvl1pPr>
          </a:lstStyle>
          <a:p>
            <a:r>
              <a:rPr lang="en-US" dirty="0"/>
              <a:t>Additional Layout Options &amp; Design Elements</a:t>
            </a:r>
          </a:p>
        </p:txBody>
      </p:sp>
      <p:sp>
        <p:nvSpPr>
          <p:cNvPr id="3" name="Rectangle 2"/>
          <p:cNvSpPr/>
          <p:nvPr userDrawn="1"/>
        </p:nvSpPr>
        <p:spPr>
          <a:xfrm>
            <a:off x="3608994" y="3905380"/>
            <a:ext cx="4887877" cy="300210"/>
          </a:xfrm>
          <a:prstGeom prst="rect">
            <a:avLst/>
          </a:prstGeom>
        </p:spPr>
        <p:txBody>
          <a:bodyPr wrap="none">
            <a:spAutoFit/>
          </a:bodyPr>
          <a:lstStyle/>
          <a:p>
            <a:pPr defTabSz="914354"/>
            <a:r>
              <a:rPr lang="en-US" sz="1351" dirty="0">
                <a:solidFill>
                  <a:srgbClr val="FFFFFF">
                    <a:lumMod val="50000"/>
                  </a:srgbClr>
                </a:solidFill>
                <a:ea typeface="Scene Std" charset="0"/>
                <a:cs typeface="Scene Std" charset="0"/>
              </a:rPr>
              <a:t>Copy and paste these design elements into your presentation</a:t>
            </a:r>
          </a:p>
        </p:txBody>
      </p:sp>
    </p:spTree>
    <p:extLst>
      <p:ext uri="{BB962C8B-B14F-4D97-AF65-F5344CB8AC3E}">
        <p14:creationId xmlns:p14="http://schemas.microsoft.com/office/powerpoint/2010/main" val="2857796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keaway">
    <p:spTree>
      <p:nvGrpSpPr>
        <p:cNvPr id="1" name=""/>
        <p:cNvGrpSpPr/>
        <p:nvPr/>
      </p:nvGrpSpPr>
      <p:grpSpPr>
        <a:xfrm>
          <a:off x="0" y="0"/>
          <a:ext cx="0" cy="0"/>
          <a:chOff x="0" y="0"/>
          <a:chExt cx="0" cy="0"/>
        </a:xfrm>
      </p:grpSpPr>
      <p:sp>
        <p:nvSpPr>
          <p:cNvPr id="31" name="Rectangle 21"/>
          <p:cNvSpPr>
            <a:spLocks noChangeArrowheads="1"/>
          </p:cNvSpPr>
          <p:nvPr userDrawn="1"/>
        </p:nvSpPr>
        <p:spPr bwMode="auto">
          <a:xfrm>
            <a:off x="884906" y="5536821"/>
            <a:ext cx="9887175" cy="73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354">
              <a:defRPr/>
            </a:pPr>
            <a:r>
              <a:rPr lang="ms-MY" sz="1351" b="1" dirty="0">
                <a:solidFill>
                  <a:srgbClr val="FFFFFF"/>
                </a:solidFill>
                <a:latin typeface="Scene Std" charset="0"/>
                <a:ea typeface="Scene Std" charset="0"/>
                <a:cs typeface="Scene Std" charset="0"/>
              </a:rPr>
              <a:t>Takeaway</a:t>
            </a:r>
            <a:br>
              <a:rPr lang="ms-MY" sz="1351" b="1" dirty="0">
                <a:solidFill>
                  <a:srgbClr val="FFFFFF"/>
                </a:solidFill>
                <a:latin typeface="Scene Std" charset="0"/>
                <a:ea typeface="Scene Std" charset="0"/>
                <a:cs typeface="Scene Std" charset="0"/>
              </a:rPr>
            </a:br>
            <a:r>
              <a:rPr lang="en-US" sz="1500" dirty="0">
                <a:solidFill>
                  <a:srgbClr val="FFFFFF"/>
                </a:solidFill>
                <a:latin typeface="Scene Std" charset="0"/>
                <a:ea typeface="Scene Std" charset="0"/>
                <a:cs typeface="Scene Std" charset="0"/>
              </a:rPr>
              <a:t>New products driving growth but overshadowed in 2015 by shortfalls to plan. </a:t>
            </a:r>
            <a:endParaRPr lang="ms-MY" sz="1500" dirty="0">
              <a:solidFill>
                <a:srgbClr val="FFFFFF"/>
              </a:solidFill>
              <a:latin typeface="Scene Std" charset="0"/>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2" name="TextBox 1"/>
          <p:cNvSpPr txBox="1"/>
          <p:nvPr userDrawn="1"/>
        </p:nvSpPr>
        <p:spPr>
          <a:xfrm>
            <a:off x="664579" y="4981666"/>
            <a:ext cx="1986441" cy="307777"/>
          </a:xfrm>
          <a:prstGeom prst="rect">
            <a:avLst/>
          </a:prstGeom>
          <a:noFill/>
        </p:spPr>
        <p:txBody>
          <a:bodyPr wrap="none" rtlCol="0">
            <a:spAutoFit/>
          </a:bodyPr>
          <a:lstStyle/>
          <a:p>
            <a:pPr defTabSz="914354"/>
            <a:r>
              <a:rPr lang="en-US" sz="1400" dirty="0">
                <a:solidFill>
                  <a:srgbClr val="001D68"/>
                </a:solidFill>
              </a:rPr>
              <a:t>Suggested Placement:</a:t>
            </a:r>
          </a:p>
        </p:txBody>
      </p:sp>
      <p:sp>
        <p:nvSpPr>
          <p:cNvPr id="14" name="Round Single Corner Rectangle 13"/>
          <p:cNvSpPr/>
          <p:nvPr userDrawn="1"/>
        </p:nvSpPr>
        <p:spPr>
          <a:xfrm rot="10800000">
            <a:off x="762000" y="5454536"/>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7" name="Rectangle 21"/>
          <p:cNvSpPr>
            <a:spLocks noChangeArrowheads="1"/>
          </p:cNvSpPr>
          <p:nvPr userDrawn="1"/>
        </p:nvSpPr>
        <p:spPr bwMode="auto">
          <a:xfrm>
            <a:off x="851953" y="5549186"/>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Takeaway</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6" name="Round Single Corner Rectangle 5"/>
          <p:cNvSpPr/>
          <p:nvPr userDrawn="1"/>
        </p:nvSpPr>
        <p:spPr>
          <a:xfrm rot="10800000">
            <a:off x="762000" y="1415355"/>
            <a:ext cx="11319997" cy="473941"/>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7" name="Rectangle 21"/>
          <p:cNvSpPr>
            <a:spLocks noChangeArrowheads="1"/>
          </p:cNvSpPr>
          <p:nvPr userDrawn="1"/>
        </p:nvSpPr>
        <p:spPr bwMode="auto">
          <a:xfrm>
            <a:off x="851953" y="1461907"/>
            <a:ext cx="11230211" cy="546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8" name="TextBox 7"/>
          <p:cNvSpPr txBox="1"/>
          <p:nvPr userDrawn="1"/>
        </p:nvSpPr>
        <p:spPr>
          <a:xfrm>
            <a:off x="664579" y="100066"/>
            <a:ext cx="1896032" cy="307777"/>
          </a:xfrm>
          <a:prstGeom prst="rect">
            <a:avLst/>
          </a:prstGeom>
          <a:noFill/>
        </p:spPr>
        <p:txBody>
          <a:bodyPr wrap="none" rtlCol="0">
            <a:spAutoFit/>
          </a:bodyPr>
          <a:lstStyle/>
          <a:p>
            <a:pPr defTabSz="914354"/>
            <a:r>
              <a:rPr lang="en-US" sz="1400" dirty="0">
                <a:solidFill>
                  <a:srgbClr val="001D68"/>
                </a:solidFill>
              </a:rPr>
              <a:t>Takeaway Messaging</a:t>
            </a:r>
          </a:p>
        </p:txBody>
      </p:sp>
      <p:sp>
        <p:nvSpPr>
          <p:cNvPr id="9" name="Round Single Corner Rectangle 8"/>
          <p:cNvSpPr/>
          <p:nvPr userDrawn="1"/>
        </p:nvSpPr>
        <p:spPr>
          <a:xfrm rot="10800000">
            <a:off x="762000" y="2541484"/>
            <a:ext cx="11319997" cy="830128"/>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0" name="Rectangle 21"/>
          <p:cNvSpPr>
            <a:spLocks noChangeArrowheads="1"/>
          </p:cNvSpPr>
          <p:nvPr userDrawn="1"/>
        </p:nvSpPr>
        <p:spPr bwMode="auto">
          <a:xfrm>
            <a:off x="851953" y="2636134"/>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11" name="Round Single Corner Rectangle 10"/>
          <p:cNvSpPr/>
          <p:nvPr userDrawn="1"/>
        </p:nvSpPr>
        <p:spPr>
          <a:xfrm rot="10800000">
            <a:off x="762000" y="605588"/>
            <a:ext cx="11319997" cy="473941"/>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2" name="Rectangle 21"/>
          <p:cNvSpPr>
            <a:spLocks noChangeArrowheads="1"/>
          </p:cNvSpPr>
          <p:nvPr userDrawn="1"/>
        </p:nvSpPr>
        <p:spPr bwMode="auto">
          <a:xfrm>
            <a:off x="851953" y="652141"/>
            <a:ext cx="11230211" cy="546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1 Line Takeaway Message: </a:t>
            </a: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
        <p:nvSpPr>
          <p:cNvPr id="13" name="Round Single Corner Rectangle 12"/>
          <p:cNvSpPr/>
          <p:nvPr userDrawn="1"/>
        </p:nvSpPr>
        <p:spPr>
          <a:xfrm rot="10800000">
            <a:off x="762000" y="3733388"/>
            <a:ext cx="11319997" cy="830128"/>
          </a:xfrm>
          <a:prstGeom prst="round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15" name="Rectangle 21"/>
          <p:cNvSpPr>
            <a:spLocks noChangeArrowheads="1"/>
          </p:cNvSpPr>
          <p:nvPr userDrawn="1"/>
        </p:nvSpPr>
        <p:spPr bwMode="auto">
          <a:xfrm>
            <a:off x="851953" y="3828038"/>
            <a:ext cx="11230211" cy="79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354">
              <a:defRPr/>
            </a:pPr>
            <a:r>
              <a:rPr lang="ms-MY" sz="1600" b="1" dirty="0">
                <a:solidFill>
                  <a:srgbClr val="FFFFFF"/>
                </a:solidFill>
                <a:ea typeface="Scene Std" charset="0"/>
                <a:cs typeface="Scene Std" charset="0"/>
              </a:rPr>
              <a:t>2 Line Takeaway Message</a:t>
            </a:r>
            <a:br>
              <a:rPr lang="ms-MY" sz="1600" b="1" dirty="0">
                <a:solidFill>
                  <a:srgbClr val="FFFFFF"/>
                </a:solidFill>
                <a:ea typeface="Scene Std" charset="0"/>
                <a:cs typeface="Scene Std" charset="0"/>
              </a:rPr>
            </a:br>
            <a:r>
              <a:rPr lang="en-US" sz="1600" dirty="0">
                <a:solidFill>
                  <a:srgbClr val="FFFFFF"/>
                </a:solidFill>
                <a:ea typeface="Scene Std" charset="0"/>
                <a:cs typeface="Scene Std" charset="0"/>
              </a:rPr>
              <a:t>New products driving growth but overshadowed in 2015 by shortfalls to plan. </a:t>
            </a:r>
            <a:endParaRPr lang="ms-MY" sz="1600" dirty="0">
              <a:solidFill>
                <a:srgbClr val="FFFFFF"/>
              </a:solidFill>
              <a:ea typeface="Scene Std" charset="0"/>
              <a:cs typeface="Scene Std" charset="0"/>
            </a:endParaRPr>
          </a:p>
          <a:p>
            <a:pPr defTabSz="914354">
              <a:defRPr/>
            </a:pPr>
            <a:endParaRPr lang="ms-MY" sz="1351" b="1" dirty="0">
              <a:solidFill>
                <a:srgbClr val="76B900"/>
              </a:solidFill>
              <a:ea typeface="ＭＳ Ｐゴシック" charset="0"/>
              <a:cs typeface="ＭＳ Ｐゴシック" charset="0"/>
            </a:endParaRPr>
          </a:p>
        </p:txBody>
      </p:sp>
    </p:spTree>
    <p:extLst>
      <p:ext uri="{BB962C8B-B14F-4D97-AF65-F5344CB8AC3E}">
        <p14:creationId xmlns:p14="http://schemas.microsoft.com/office/powerpoint/2010/main" val="33035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animBg="1"/>
      <p:bldP spid="7" grpId="0"/>
      <p:bldP spid="9" grpId="0" animBg="1"/>
      <p:bldP spid="10" grpId="0"/>
      <p:bldP spid="11" grpId="0" animBg="1"/>
      <p:bldP spid="12" grpId="0"/>
      <p:bldP spid="13" grpId="0" animBg="1"/>
      <p:bldP spid="15"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Title Slide - Blue">
    <p:spTree>
      <p:nvGrpSpPr>
        <p:cNvPr id="1" name=""/>
        <p:cNvGrpSpPr/>
        <p:nvPr/>
      </p:nvGrpSpPr>
      <p:grpSpPr>
        <a:xfrm>
          <a:off x="0" y="0"/>
          <a:ext cx="0" cy="0"/>
          <a:chOff x="0" y="0"/>
          <a:chExt cx="0" cy="0"/>
        </a:xfrm>
      </p:grpSpPr>
      <p:sp>
        <p:nvSpPr>
          <p:cNvPr id="5" name="Round Single Corner Rectangle 4"/>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3"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13875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4" name="Title 1"/>
          <p:cNvSpPr>
            <a:spLocks noGrp="1"/>
          </p:cNvSpPr>
          <p:nvPr>
            <p:ph type="title"/>
          </p:nvPr>
        </p:nvSpPr>
        <p:spPr>
          <a:xfrm>
            <a:off x="831851" y="700092"/>
            <a:ext cx="10515600" cy="2852737"/>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44398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9845499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 Blue - Graphic Square">
    <p:spTree>
      <p:nvGrpSpPr>
        <p:cNvPr id="1" name=""/>
        <p:cNvGrpSpPr/>
        <p:nvPr/>
      </p:nvGrpSpPr>
      <p:grpSpPr>
        <a:xfrm>
          <a:off x="0" y="0"/>
          <a:ext cx="0" cy="0"/>
          <a:chOff x="0" y="0"/>
          <a:chExt cx="0" cy="0"/>
        </a:xfrm>
      </p:grpSpPr>
      <p:sp>
        <p:nvSpPr>
          <p:cNvPr id="8" name="Round Single Corner Rectangle 7"/>
          <p:cNvSpPr/>
          <p:nvPr userDrawn="1"/>
        </p:nvSpPr>
        <p:spPr>
          <a:xfrm rot="10800000">
            <a:off x="101597" y="-2786"/>
            <a:ext cx="5699760"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2"/>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247874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White - Graphic Square">
    <p:spTree>
      <p:nvGrpSpPr>
        <p:cNvPr id="1" name=""/>
        <p:cNvGrpSpPr/>
        <p:nvPr/>
      </p:nvGrpSpPr>
      <p:grpSpPr>
        <a:xfrm>
          <a:off x="0" y="0"/>
          <a:ext cx="0" cy="0"/>
          <a:chOff x="0" y="0"/>
          <a:chExt cx="0" cy="0"/>
        </a:xfrm>
      </p:grpSpPr>
      <p:sp>
        <p:nvSpPr>
          <p:cNvPr id="20" name="Text Placeholder 2"/>
          <p:cNvSpPr>
            <a:spLocks noGrp="1"/>
          </p:cNvSpPr>
          <p:nvPr>
            <p:ph type="body" idx="13"/>
          </p:nvPr>
        </p:nvSpPr>
        <p:spPr>
          <a:xfrm>
            <a:off x="831852" y="4589465"/>
            <a:ext cx="4563111"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831852" y="1709742"/>
            <a:ext cx="4563111" cy="2852737"/>
          </a:xfrm>
          <a:prstGeom prst="rect">
            <a:avLst/>
          </a:prstGeom>
        </p:spPr>
        <p:txBody>
          <a:bodyPr anchor="b"/>
          <a:lstStyle>
            <a:lvl1pPr>
              <a:defRPr sz="4800">
                <a:solidFill>
                  <a:schemeClr val="tx1"/>
                </a:solidFill>
                <a:latin typeface="+mj-lt"/>
                <a:ea typeface="Arial" charset="0"/>
                <a:cs typeface="Arial" charset="0"/>
              </a:defRPr>
            </a:lvl1pPr>
          </a:lstStyle>
          <a:p>
            <a:r>
              <a:rPr lang="en-US" dirty="0"/>
              <a:t>Click to edit Master title style</a:t>
            </a:r>
          </a:p>
        </p:txBody>
      </p:sp>
      <p:sp>
        <p:nvSpPr>
          <p:cNvPr id="7" name="Picture Placeholder 2"/>
          <p:cNvSpPr>
            <a:spLocks noGrp="1"/>
          </p:cNvSpPr>
          <p:nvPr>
            <p:ph type="pic" idx="12"/>
          </p:nvPr>
        </p:nvSpPr>
        <p:spPr>
          <a:xfrm>
            <a:off x="5801357" y="-2"/>
            <a:ext cx="6278883" cy="6293707"/>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639239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3" name="Footer Placeholder 2">
            <a:extLst>
              <a:ext uri="{FF2B5EF4-FFF2-40B4-BE49-F238E27FC236}">
                <a16:creationId xmlns:a16="http://schemas.microsoft.com/office/drawing/2014/main" id="{AF03E2FB-8494-A04C-B7C2-13E3027595D9}"/>
              </a:ext>
            </a:extLst>
          </p:cNvPr>
          <p:cNvSpPr>
            <a:spLocks noGrp="1"/>
          </p:cNvSpPr>
          <p:nvPr>
            <p:ph type="ftr" sz="quarter" idx="14"/>
          </p:nvPr>
        </p:nvSpPr>
        <p:spPr>
          <a:xfrm>
            <a:off x="1645920" y="6356350"/>
            <a:ext cx="4438048" cy="365125"/>
          </a:xfrm>
          <a:prstGeom prst="rect">
            <a:avLst/>
          </a:prstGeom>
        </p:spPr>
        <p:txBody>
          <a:bodyPr/>
          <a:lstStyle/>
          <a:p>
            <a:r>
              <a:rPr lang="en-US"/>
              <a:t>© 2018, Continental Automated Buildings Association</a:t>
            </a:r>
            <a:endParaRPr lang="en-US" dirty="0"/>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101602" y="3"/>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1"/>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51130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 Blue - Graphic Rectangle">
    <p:spTree>
      <p:nvGrpSpPr>
        <p:cNvPr id="1" name=""/>
        <p:cNvGrpSpPr/>
        <p:nvPr/>
      </p:nvGrpSpPr>
      <p:grpSpPr>
        <a:xfrm>
          <a:off x="0" y="0"/>
          <a:ext cx="0" cy="0"/>
          <a:chOff x="0" y="0"/>
          <a:chExt cx="0" cy="0"/>
        </a:xfrm>
      </p:grpSpPr>
      <p:sp>
        <p:nvSpPr>
          <p:cNvPr id="9" name="Round Single Corner Rectangle 8"/>
          <p:cNvSpPr/>
          <p:nvPr userDrawn="1"/>
        </p:nvSpPr>
        <p:spPr>
          <a:xfrm rot="10800000">
            <a:off x="101597" y="-2785"/>
            <a:ext cx="11978643" cy="6296492"/>
          </a:xfrm>
          <a:prstGeom prst="round1Rect">
            <a:avLst>
              <a:gd name="adj" fmla="val 10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4" name="Picture Placeholder 2"/>
          <p:cNvSpPr>
            <a:spLocks noGrp="1"/>
          </p:cNvSpPr>
          <p:nvPr>
            <p:ph type="pic" idx="12"/>
          </p:nvPr>
        </p:nvSpPr>
        <p:spPr>
          <a:xfrm>
            <a:off x="101602" y="3"/>
            <a:ext cx="11978641"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6" name="Title 1"/>
          <p:cNvSpPr>
            <a:spLocks noGrp="1"/>
          </p:cNvSpPr>
          <p:nvPr>
            <p:ph type="title"/>
          </p:nvPr>
        </p:nvSpPr>
        <p:spPr>
          <a:xfrm>
            <a:off x="831851" y="3738881"/>
            <a:ext cx="10515600" cy="1479811"/>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7"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42657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 White - Graphic Rectangle">
    <p:spTree>
      <p:nvGrpSpPr>
        <p:cNvPr id="1" name=""/>
        <p:cNvGrpSpPr/>
        <p:nvPr/>
      </p:nvGrpSpPr>
      <p:grpSpPr>
        <a:xfrm>
          <a:off x="0" y="0"/>
          <a:ext cx="0" cy="0"/>
          <a:chOff x="0" y="0"/>
          <a:chExt cx="0" cy="0"/>
        </a:xfrm>
      </p:grpSpPr>
      <p:sp>
        <p:nvSpPr>
          <p:cNvPr id="14" name="Picture Placeholder 2"/>
          <p:cNvSpPr>
            <a:spLocks noGrp="1"/>
          </p:cNvSpPr>
          <p:nvPr>
            <p:ph type="pic" idx="12"/>
          </p:nvPr>
        </p:nvSpPr>
        <p:spPr>
          <a:xfrm>
            <a:off x="110496" y="3"/>
            <a:ext cx="11960352" cy="373887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8" name="Title 1"/>
          <p:cNvSpPr>
            <a:spLocks noGrp="1"/>
          </p:cNvSpPr>
          <p:nvPr>
            <p:ph type="title"/>
          </p:nvPr>
        </p:nvSpPr>
        <p:spPr>
          <a:xfrm>
            <a:off x="831851" y="3738881"/>
            <a:ext cx="10515600" cy="1479811"/>
          </a:xfrm>
          <a:prstGeom prst="rect">
            <a:avLst/>
          </a:prstGeom>
        </p:spPr>
        <p:txBody>
          <a:bodyPr anchor="b"/>
          <a:lstStyle>
            <a:lvl1pPr>
              <a:defRPr sz="4800">
                <a:solidFill>
                  <a:schemeClr val="tx1"/>
                </a:solidFill>
                <a:latin typeface="+mj-lt"/>
                <a:ea typeface="Scene Std" charset="0"/>
                <a:cs typeface="Scene Std" charset="0"/>
              </a:defRPr>
            </a:lvl1pPr>
          </a:lstStyle>
          <a:p>
            <a:r>
              <a:rPr lang="en-US" dirty="0"/>
              <a:t>Click to edit Master title style</a:t>
            </a:r>
          </a:p>
        </p:txBody>
      </p:sp>
      <p:sp>
        <p:nvSpPr>
          <p:cNvPr id="10" name="Text Placeholder 2"/>
          <p:cNvSpPr>
            <a:spLocks noGrp="1"/>
          </p:cNvSpPr>
          <p:nvPr>
            <p:ph type="body" idx="1"/>
          </p:nvPr>
        </p:nvSpPr>
        <p:spPr>
          <a:xfrm>
            <a:off x="831851" y="5228385"/>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790167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600" y="3178096"/>
            <a:ext cx="3926117" cy="3108405"/>
          </a:xfrm>
          <a:prstGeom prst="round1Rect">
            <a:avLst>
              <a:gd name="adj" fmla="val 220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7570170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 Blue - Multiple Image">
    <p:spTree>
      <p:nvGrpSpPr>
        <p:cNvPr id="1" name=""/>
        <p:cNvGrpSpPr/>
        <p:nvPr/>
      </p:nvGrpSpPr>
      <p:grpSpPr>
        <a:xfrm>
          <a:off x="0" y="0"/>
          <a:ext cx="0" cy="0"/>
          <a:chOff x="0" y="0"/>
          <a:chExt cx="0" cy="0"/>
        </a:xfrm>
      </p:grpSpPr>
      <p:sp>
        <p:nvSpPr>
          <p:cNvPr id="11" name="Round Single Corner Rectangle 10"/>
          <p:cNvSpPr/>
          <p:nvPr userDrawn="1"/>
        </p:nvSpPr>
        <p:spPr>
          <a:xfrm rot="10800000">
            <a:off x="101600" y="3178096"/>
            <a:ext cx="3926117" cy="3108405"/>
          </a:xfrm>
          <a:prstGeom prst="round1Rect">
            <a:avLst>
              <a:gd name="adj" fmla="val 22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2"/>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0"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31"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56269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 White - Multipl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654" y="3178100"/>
            <a:ext cx="3547111" cy="2152729"/>
          </a:xfrm>
          <a:prstGeom prst="rect">
            <a:avLst/>
          </a:prstGeom>
        </p:spPr>
        <p:txBody>
          <a:bodyPr anchor="b"/>
          <a:lstStyle>
            <a:lvl1pPr>
              <a:defRPr sz="4000">
                <a:solidFill>
                  <a:schemeClr val="tx1"/>
                </a:solidFill>
                <a:latin typeface="+mj-lt"/>
                <a:ea typeface="Scene Std" charset="0"/>
                <a:cs typeface="Scene Std" charset="0"/>
              </a:defRPr>
            </a:lvl1pPr>
          </a:lstStyle>
          <a:p>
            <a:r>
              <a:rPr lang="en-US" dirty="0"/>
              <a:t>Edit Master title style</a:t>
            </a:r>
          </a:p>
        </p:txBody>
      </p:sp>
      <p:sp>
        <p:nvSpPr>
          <p:cNvPr id="3" name="Text Placeholder 2"/>
          <p:cNvSpPr>
            <a:spLocks noGrp="1"/>
          </p:cNvSpPr>
          <p:nvPr>
            <p:ph type="body" idx="1"/>
          </p:nvPr>
        </p:nvSpPr>
        <p:spPr>
          <a:xfrm>
            <a:off x="374654" y="5357817"/>
            <a:ext cx="3547111" cy="76866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18" name="Picture Placeholder 2"/>
          <p:cNvSpPr>
            <a:spLocks noGrp="1"/>
          </p:cNvSpPr>
          <p:nvPr>
            <p:ph type="pic" idx="18"/>
          </p:nvPr>
        </p:nvSpPr>
        <p:spPr>
          <a:xfrm>
            <a:off x="97557"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8" name="Picture Placeholder 2"/>
          <p:cNvSpPr>
            <a:spLocks noGrp="1"/>
          </p:cNvSpPr>
          <p:nvPr>
            <p:ph type="pic" idx="19"/>
          </p:nvPr>
        </p:nvSpPr>
        <p:spPr>
          <a:xfrm>
            <a:off x="4125272"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29" name="Picture Placeholder 2"/>
          <p:cNvSpPr>
            <a:spLocks noGrp="1"/>
          </p:cNvSpPr>
          <p:nvPr>
            <p:ph type="pic" idx="20"/>
          </p:nvPr>
        </p:nvSpPr>
        <p:spPr>
          <a:xfrm>
            <a:off x="8152985" y="0"/>
            <a:ext cx="3930161" cy="3084576"/>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3" name="Picture Placeholder 2"/>
          <p:cNvSpPr>
            <a:spLocks noGrp="1"/>
          </p:cNvSpPr>
          <p:nvPr>
            <p:ph type="pic" idx="21"/>
          </p:nvPr>
        </p:nvSpPr>
        <p:spPr>
          <a:xfrm>
            <a:off x="4125272" y="3178631"/>
            <a:ext cx="3930161" cy="3107871"/>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
        <p:nvSpPr>
          <p:cNvPr id="14" name="Picture Placeholder 2"/>
          <p:cNvSpPr>
            <a:spLocks noGrp="1"/>
          </p:cNvSpPr>
          <p:nvPr>
            <p:ph type="pic" idx="22"/>
          </p:nvPr>
        </p:nvSpPr>
        <p:spPr>
          <a:xfrm>
            <a:off x="8152985" y="3178632"/>
            <a:ext cx="3930161" cy="3107869"/>
          </a:xfrm>
          <a:prstGeom prst="rect">
            <a:avLst/>
          </a:prstGeom>
          <a:solidFill>
            <a:schemeClr val="tx2">
              <a:lumMod val="65000"/>
            </a:schemeClr>
          </a:solidFill>
        </p:spPr>
        <p:txBody>
          <a:bodyPr/>
          <a:lstStyle>
            <a:lvl1pPr marL="0" indent="0" algn="ctr">
              <a:buNone/>
              <a:defRPr sz="3200">
                <a:solidFill>
                  <a:schemeClr val="accent6"/>
                </a:solidFill>
                <a:latin typeface="+mn-lt"/>
                <a:ea typeface="Scene Std" charset="0"/>
                <a:cs typeface="Scene Std"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7759830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pter Divider - Gray">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3623"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Title 1"/>
          <p:cNvSpPr>
            <a:spLocks noGrp="1"/>
          </p:cNvSpPr>
          <p:nvPr>
            <p:ph type="title" hasCustomPrompt="1"/>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774815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ter Divider - Green">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a:solidFill>
                <a:srgbClr val="76B9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3623" y="6355625"/>
            <a:ext cx="1186319" cy="390472"/>
          </a:xfrm>
          <a:prstGeom prst="rect">
            <a:avLst/>
          </a:prstGeom>
        </p:spPr>
      </p:pic>
      <p:sp>
        <p:nvSpPr>
          <p:cNvPr id="11" name="Round Single Corner Rectangle 10"/>
          <p:cNvSpPr/>
          <p:nvPr userDrawn="1"/>
        </p:nvSpPr>
        <p:spPr>
          <a:xfrm rot="10800000">
            <a:off x="101597" y="-2785"/>
            <a:ext cx="11978643" cy="6296492"/>
          </a:xfrm>
          <a:prstGeom prst="round1Rect">
            <a:avLst>
              <a:gd name="adj" fmla="val 108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a:solidFill>
                <a:srgbClr val="76B900"/>
              </a:solidFill>
            </a:endParaRPr>
          </a:p>
        </p:txBody>
      </p:sp>
      <p:sp>
        <p:nvSpPr>
          <p:cNvPr id="12" name="Title 1"/>
          <p:cNvSpPr>
            <a:spLocks noGrp="1"/>
          </p:cNvSpPr>
          <p:nvPr>
            <p:ph type="title" hasCustomPrompt="1"/>
          </p:nvPr>
        </p:nvSpPr>
        <p:spPr>
          <a:xfrm>
            <a:off x="831851" y="700092"/>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chapter divider</a:t>
            </a:r>
          </a:p>
        </p:txBody>
      </p:sp>
      <p:sp>
        <p:nvSpPr>
          <p:cNvPr id="15" name="Text Placeholder 2"/>
          <p:cNvSpPr>
            <a:spLocks noGrp="1"/>
          </p:cNvSpPr>
          <p:nvPr>
            <p:ph type="body" idx="1" hasCustomPrompt="1"/>
          </p:nvPr>
        </p:nvSpPr>
        <p:spPr>
          <a:xfrm>
            <a:off x="831851" y="3579813"/>
            <a:ext cx="10515600" cy="1500187"/>
          </a:xfrm>
          <a:prstGeom prst="rect">
            <a:avLst/>
          </a:prstGeom>
        </p:spPr>
        <p:txBody>
          <a:bodyPr/>
          <a:lstStyle>
            <a:lvl1pPr marL="0" indent="0">
              <a:buNone/>
              <a:defRPr sz="1867" b="0">
                <a:solidFill>
                  <a:schemeClr val="tx1"/>
                </a:solidFill>
                <a:latin typeface="+mn-lt"/>
                <a:ea typeface="Scene Std" charset="0"/>
                <a:cs typeface="Scene Std" charset="0"/>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chapter divider</a:t>
            </a:r>
          </a:p>
        </p:txBody>
      </p:sp>
    </p:spTree>
    <p:extLst>
      <p:ext uri="{BB962C8B-B14F-4D97-AF65-F5344CB8AC3E}">
        <p14:creationId xmlns:p14="http://schemas.microsoft.com/office/powerpoint/2010/main" val="26756439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581" y="1292533"/>
            <a:ext cx="10956403"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4" name="Rectangle 3"/>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930697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Header Only">
    <p:spTree>
      <p:nvGrpSpPr>
        <p:cNvPr id="1" name=""/>
        <p:cNvGrpSpPr/>
        <p:nvPr/>
      </p:nvGrpSpPr>
      <p:grpSpPr>
        <a:xfrm>
          <a:off x="0" y="0"/>
          <a:ext cx="0" cy="0"/>
          <a:chOff x="0" y="0"/>
          <a:chExt cx="0" cy="0"/>
        </a:xfrm>
      </p:grpSpPr>
      <p:sp>
        <p:nvSpPr>
          <p:cNvPr id="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3" name="Rectangle 2"/>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99876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le Slide - Blue">
    <p:spTree>
      <p:nvGrpSpPr>
        <p:cNvPr id="1" name=""/>
        <p:cNvGrpSpPr/>
        <p:nvPr/>
      </p:nvGrpSpPr>
      <p:grpSpPr>
        <a:xfrm>
          <a:off x="0" y="0"/>
          <a:ext cx="0" cy="0"/>
          <a:chOff x="0" y="0"/>
          <a:chExt cx="0" cy="0"/>
        </a:xfrm>
      </p:grpSpPr>
      <p:sp>
        <p:nvSpPr>
          <p:cNvPr id="5" name="Round Single Corner Rectangle 4"/>
          <p:cNvSpPr/>
          <p:nvPr userDrawn="1"/>
        </p:nvSpPr>
        <p:spPr>
          <a:xfrm rot="10800000">
            <a:off x="101597" y="-2785"/>
            <a:ext cx="11978643" cy="6296492"/>
          </a:xfrm>
          <a:prstGeom prst="round1Rect">
            <a:avLst>
              <a:gd name="adj" fmla="val 1084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srgbClr val="76B900"/>
              </a:solidFill>
            </a:endParaRPr>
          </a:p>
        </p:txBody>
      </p:sp>
      <p:sp>
        <p:nvSpPr>
          <p:cNvPr id="2" name="Title 1"/>
          <p:cNvSpPr>
            <a:spLocks noGrp="1"/>
          </p:cNvSpPr>
          <p:nvPr>
            <p:ph type="title"/>
          </p:nvPr>
        </p:nvSpPr>
        <p:spPr>
          <a:xfrm>
            <a:off x="831851" y="700090"/>
            <a:ext cx="10515600" cy="2852737"/>
          </a:xfrm>
          <a:prstGeom prst="rect">
            <a:avLst/>
          </a:prstGeom>
        </p:spPr>
        <p:txBody>
          <a:bodyPr anchor="b"/>
          <a:lstStyle>
            <a:lvl1pPr>
              <a:defRPr sz="4800">
                <a:solidFill>
                  <a:schemeClr val="tx2"/>
                </a:solidFill>
                <a:latin typeface="+mj-lt"/>
                <a:ea typeface="Scene Std" charset="0"/>
                <a:cs typeface="Scene Std" charset="0"/>
              </a:defRPr>
            </a:lvl1pPr>
          </a:lstStyle>
          <a:p>
            <a:r>
              <a:rPr lang="en-US" dirty="0"/>
              <a:t>Click to edit Master title style</a:t>
            </a:r>
          </a:p>
        </p:txBody>
      </p:sp>
      <p:sp>
        <p:nvSpPr>
          <p:cNvPr id="3" name="Text Placeholder 2"/>
          <p:cNvSpPr>
            <a:spLocks noGrp="1"/>
          </p:cNvSpPr>
          <p:nvPr>
            <p:ph type="body" idx="1"/>
          </p:nvPr>
        </p:nvSpPr>
        <p:spPr>
          <a:xfrm>
            <a:off x="831851" y="3579813"/>
            <a:ext cx="10515600" cy="1500187"/>
          </a:xfrm>
          <a:prstGeom prst="rect">
            <a:avLst/>
          </a:prstGeom>
        </p:spPr>
        <p:txBody>
          <a:bodyPr/>
          <a:lstStyle>
            <a:lvl1pPr marL="0" indent="0">
              <a:buNone/>
              <a:defRPr sz="1867" b="0">
                <a:solidFill>
                  <a:schemeClr val="bg1"/>
                </a:solidFill>
                <a:latin typeface="+mn-lt"/>
                <a:ea typeface="Scene Std" charset="0"/>
                <a:cs typeface="Scene Std"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93626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Subhead - Content">
    <p:spTree>
      <p:nvGrpSpPr>
        <p:cNvPr id="1" name=""/>
        <p:cNvGrpSpPr/>
        <p:nvPr/>
      </p:nvGrpSpPr>
      <p:grpSpPr>
        <a:xfrm>
          <a:off x="0" y="0"/>
          <a:ext cx="0" cy="0"/>
          <a:chOff x="0" y="0"/>
          <a:chExt cx="0" cy="0"/>
        </a:xfrm>
      </p:grpSpPr>
      <p:sp>
        <p:nvSpPr>
          <p:cNvPr id="7" name="Text Placeholder 2"/>
          <p:cNvSpPr>
            <a:spLocks noGrp="1"/>
          </p:cNvSpPr>
          <p:nvPr>
            <p:ph type="body" idx="10"/>
          </p:nvPr>
        </p:nvSpPr>
        <p:spPr>
          <a:xfrm>
            <a:off x="664581" y="1076103"/>
            <a:ext cx="10956403" cy="459568"/>
          </a:xfrm>
          <a:prstGeom prst="rect">
            <a:avLst/>
          </a:prstGeom>
        </p:spPr>
        <p:txBody>
          <a:bodyPr anchor="b"/>
          <a:lstStyle>
            <a:lvl1pPr marL="0" indent="0">
              <a:buNone/>
              <a:defRPr sz="2267"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edit Master text styles</a:t>
            </a:r>
          </a:p>
        </p:txBody>
      </p:sp>
      <p:sp>
        <p:nvSpPr>
          <p:cNvPr id="11"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713469"/>
            <a:ext cx="10956403" cy="457200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743308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9"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1" name="Content Placeholder 2"/>
          <p:cNvSpPr>
            <a:spLocks noGrp="1"/>
          </p:cNvSpPr>
          <p:nvPr>
            <p:ph idx="1"/>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8838053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64583"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2"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4"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6" name="Content Placeholder 2"/>
          <p:cNvSpPr>
            <a:spLocks noGrp="1"/>
          </p:cNvSpPr>
          <p:nvPr>
            <p:ph idx="12"/>
          </p:nvPr>
        </p:nvSpPr>
        <p:spPr>
          <a:xfrm>
            <a:off x="6255328"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1"/>
          </p:nvPr>
        </p:nvSpPr>
        <p:spPr>
          <a:xfrm>
            <a:off x="664580"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593295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B">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Text Placeholder 2"/>
          <p:cNvSpPr>
            <a:spLocks noGrp="1"/>
          </p:cNvSpPr>
          <p:nvPr>
            <p:ph type="body" idx="1" hasCustomPrompt="1"/>
          </p:nvPr>
        </p:nvSpPr>
        <p:spPr>
          <a:xfrm>
            <a:off x="664583" y="1291625"/>
            <a:ext cx="5368231"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5" name="Content Placeholder 2"/>
          <p:cNvSpPr>
            <a:spLocks noGrp="1"/>
          </p:cNvSpPr>
          <p:nvPr>
            <p:ph idx="11"/>
          </p:nvPr>
        </p:nvSpPr>
        <p:spPr>
          <a:xfrm>
            <a:off x="664580"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13788727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Subhead &amp; 2 Column Content C">
    <p:spTree>
      <p:nvGrpSpPr>
        <p:cNvPr id="1" name=""/>
        <p:cNvGrpSpPr/>
        <p:nvPr/>
      </p:nvGrpSpPr>
      <p:grpSpPr>
        <a:xfrm>
          <a:off x="0" y="0"/>
          <a:ext cx="0" cy="0"/>
          <a:chOff x="0" y="0"/>
          <a:chExt cx="0" cy="0"/>
        </a:xfrm>
      </p:grpSpPr>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0" hasCustomPrompt="1"/>
          </p:nvPr>
        </p:nvSpPr>
        <p:spPr>
          <a:xfrm>
            <a:off x="6255328" y="1291625"/>
            <a:ext cx="5365517" cy="468539"/>
          </a:xfrm>
          <a:prstGeom prst="rect">
            <a:avLst/>
          </a:prstGeom>
        </p:spPr>
        <p:txBody>
          <a:bodyPr anchor="b"/>
          <a:lstStyle>
            <a:lvl1pPr marL="0" indent="0">
              <a:buNone/>
              <a:defRPr sz="2133" b="0">
                <a:solidFill>
                  <a:schemeClr val="tx1"/>
                </a:solidFill>
                <a:latin typeface="+mj-lt"/>
                <a:ea typeface="Scene Std" charset="0"/>
                <a:cs typeface="Scene Std"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dirty="0"/>
              <a:t>Click to add text</a:t>
            </a:r>
          </a:p>
        </p:txBody>
      </p:sp>
      <p:sp>
        <p:nvSpPr>
          <p:cNvPr id="17" name="Content Placeholder 2"/>
          <p:cNvSpPr>
            <a:spLocks noGrp="1"/>
          </p:cNvSpPr>
          <p:nvPr>
            <p:ph idx="12"/>
          </p:nvPr>
        </p:nvSpPr>
        <p:spPr>
          <a:xfrm>
            <a:off x="6255328" y="1780213"/>
            <a:ext cx="5365517" cy="451104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568334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2 Row Content">
    <p:spTree>
      <p:nvGrpSpPr>
        <p:cNvPr id="1" name=""/>
        <p:cNvGrpSpPr/>
        <p:nvPr/>
      </p:nvGrpSpPr>
      <p:grpSpPr>
        <a:xfrm>
          <a:off x="0" y="0"/>
          <a:ext cx="0" cy="0"/>
          <a:chOff x="0" y="0"/>
          <a:chExt cx="0" cy="0"/>
        </a:xfrm>
      </p:grpSpPr>
      <p:cxnSp>
        <p:nvCxnSpPr>
          <p:cNvPr id="3" name="Straight Connector 2"/>
          <p:cNvCxnSpPr/>
          <p:nvPr userDrawn="1"/>
        </p:nvCxnSpPr>
        <p:spPr>
          <a:xfrm>
            <a:off x="800935" y="3755492"/>
            <a:ext cx="1082004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2" name="Content Placeholder 2"/>
          <p:cNvSpPr>
            <a:spLocks noGrp="1"/>
          </p:cNvSpPr>
          <p:nvPr>
            <p:ph idx="1"/>
          </p:nvPr>
        </p:nvSpPr>
        <p:spPr>
          <a:xfrm>
            <a:off x="664581" y="1292538"/>
            <a:ext cx="10956403" cy="2380423"/>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64581" y="3862740"/>
            <a:ext cx="10956403" cy="2430968"/>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684027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3 Content Regions">
    <p:spTree>
      <p:nvGrpSpPr>
        <p:cNvPr id="1" name=""/>
        <p:cNvGrpSpPr/>
        <p:nvPr/>
      </p:nvGrpSpPr>
      <p:grpSpPr>
        <a:xfrm>
          <a:off x="0" y="0"/>
          <a:ext cx="0" cy="0"/>
          <a:chOff x="0" y="0"/>
          <a:chExt cx="0" cy="0"/>
        </a:xfrm>
      </p:grpSpPr>
      <p:cxnSp>
        <p:nvCxnSpPr>
          <p:cNvPr id="8" name="Straight Connector 7"/>
          <p:cNvCxnSpPr/>
          <p:nvPr userDrawn="1"/>
        </p:nvCxnSpPr>
        <p:spPr>
          <a:xfrm>
            <a:off x="6407475" y="3757311"/>
            <a:ext cx="521350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Content Placeholder 2"/>
          <p:cNvSpPr>
            <a:spLocks noGrp="1"/>
          </p:cNvSpPr>
          <p:nvPr>
            <p:ph idx="14"/>
          </p:nvPr>
        </p:nvSpPr>
        <p:spPr>
          <a:xfrm>
            <a:off x="664580"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0"/>
          </p:nvPr>
        </p:nvSpPr>
        <p:spPr>
          <a:xfrm>
            <a:off x="6255328" y="1292538"/>
            <a:ext cx="5365517" cy="2354081"/>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5"/>
          </p:nvPr>
        </p:nvSpPr>
        <p:spPr>
          <a:xfrm>
            <a:off x="6255328" y="3873728"/>
            <a:ext cx="5365517" cy="2417529"/>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702989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4312"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04313"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04317"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7" name="Picture Placeholder 5"/>
          <p:cNvSpPr>
            <a:spLocks noGrp="1"/>
          </p:cNvSpPr>
          <p:nvPr>
            <p:ph type="pic" sz="quarter" idx="16"/>
          </p:nvPr>
        </p:nvSpPr>
        <p:spPr>
          <a:xfrm>
            <a:off x="4597204"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3" name="Text Placeholder 11"/>
          <p:cNvSpPr>
            <a:spLocks noGrp="1"/>
          </p:cNvSpPr>
          <p:nvPr>
            <p:ph type="body" sz="quarter" idx="17" hasCustomPrompt="1"/>
          </p:nvPr>
        </p:nvSpPr>
        <p:spPr>
          <a:xfrm>
            <a:off x="4597205"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4" name="Text Placeholder 11"/>
          <p:cNvSpPr>
            <a:spLocks noGrp="1"/>
          </p:cNvSpPr>
          <p:nvPr>
            <p:ph type="body" sz="quarter" idx="18" hasCustomPrompt="1"/>
          </p:nvPr>
        </p:nvSpPr>
        <p:spPr>
          <a:xfrm>
            <a:off x="4597209"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Picture Placeholder 5"/>
          <p:cNvSpPr>
            <a:spLocks noGrp="1"/>
          </p:cNvSpPr>
          <p:nvPr>
            <p:ph type="pic" sz="quarter" idx="19"/>
          </p:nvPr>
        </p:nvSpPr>
        <p:spPr>
          <a:xfrm>
            <a:off x="8390099" y="1301560"/>
            <a:ext cx="3200400" cy="320040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6" name="Text Placeholder 11"/>
          <p:cNvSpPr>
            <a:spLocks noGrp="1"/>
          </p:cNvSpPr>
          <p:nvPr>
            <p:ph type="body" sz="quarter" idx="20" hasCustomPrompt="1"/>
          </p:nvPr>
        </p:nvSpPr>
        <p:spPr>
          <a:xfrm>
            <a:off x="8390100" y="4501961"/>
            <a:ext cx="3200400" cy="432603"/>
          </a:xfrm>
          <a:prstGeom prst="rect">
            <a:avLst/>
          </a:prstGeom>
        </p:spPr>
        <p:txBody>
          <a:bodyPr anchor="b"/>
          <a:lstStyle>
            <a:lvl1pPr marL="0" indent="0" algn="ctr">
              <a:buNone/>
              <a:defRPr sz="1600" b="1">
                <a:latin typeface="+mj-lt"/>
                <a:ea typeface="Scene Std" charset="0"/>
                <a:cs typeface="Scene Std" charset="0"/>
              </a:defRPr>
            </a:lvl1pPr>
          </a:lstStyle>
          <a:p>
            <a:pPr lvl="0"/>
            <a:r>
              <a:rPr lang="en-US" dirty="0"/>
              <a:t>Title</a:t>
            </a:r>
          </a:p>
        </p:txBody>
      </p:sp>
      <p:sp>
        <p:nvSpPr>
          <p:cNvPr id="27" name="Text Placeholder 11"/>
          <p:cNvSpPr>
            <a:spLocks noGrp="1"/>
          </p:cNvSpPr>
          <p:nvPr>
            <p:ph type="body" sz="quarter" idx="21" hasCustomPrompt="1"/>
          </p:nvPr>
        </p:nvSpPr>
        <p:spPr>
          <a:xfrm>
            <a:off x="8390105" y="4934566"/>
            <a:ext cx="3200399" cy="1230759"/>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4" name="Rectangle 13"/>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21374375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4 Column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020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2" name="Text Placeholder 11"/>
          <p:cNvSpPr>
            <a:spLocks noGrp="1"/>
          </p:cNvSpPr>
          <p:nvPr>
            <p:ph type="body" sz="quarter" idx="14" hasCustomPrompt="1"/>
          </p:nvPr>
        </p:nvSpPr>
        <p:spPr>
          <a:xfrm>
            <a:off x="810207"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13" name="Text Placeholder 11"/>
          <p:cNvSpPr>
            <a:spLocks noGrp="1"/>
          </p:cNvSpPr>
          <p:nvPr>
            <p:ph type="body" sz="quarter" idx="15" hasCustomPrompt="1"/>
          </p:nvPr>
        </p:nvSpPr>
        <p:spPr>
          <a:xfrm>
            <a:off x="810211"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18" name="Picture Placeholder 5"/>
          <p:cNvSpPr>
            <a:spLocks noGrp="1"/>
          </p:cNvSpPr>
          <p:nvPr>
            <p:ph type="pic" sz="quarter" idx="16"/>
          </p:nvPr>
        </p:nvSpPr>
        <p:spPr>
          <a:xfrm>
            <a:off x="3562736"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9" name="Text Placeholder 11"/>
          <p:cNvSpPr>
            <a:spLocks noGrp="1"/>
          </p:cNvSpPr>
          <p:nvPr>
            <p:ph type="body" sz="quarter" idx="17" hasCustomPrompt="1"/>
          </p:nvPr>
        </p:nvSpPr>
        <p:spPr>
          <a:xfrm>
            <a:off x="3562736"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0" name="Text Placeholder 11"/>
          <p:cNvSpPr>
            <a:spLocks noGrp="1"/>
          </p:cNvSpPr>
          <p:nvPr>
            <p:ph type="body" sz="quarter" idx="18" hasCustomPrompt="1"/>
          </p:nvPr>
        </p:nvSpPr>
        <p:spPr>
          <a:xfrm>
            <a:off x="3562741"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1" name="Picture Placeholder 5"/>
          <p:cNvSpPr>
            <a:spLocks noGrp="1"/>
          </p:cNvSpPr>
          <p:nvPr>
            <p:ph type="pic" sz="quarter" idx="19"/>
          </p:nvPr>
        </p:nvSpPr>
        <p:spPr>
          <a:xfrm>
            <a:off x="6315267"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22" name="Text Placeholder 11"/>
          <p:cNvSpPr>
            <a:spLocks noGrp="1"/>
          </p:cNvSpPr>
          <p:nvPr>
            <p:ph type="body" sz="quarter" idx="20" hasCustomPrompt="1"/>
          </p:nvPr>
        </p:nvSpPr>
        <p:spPr>
          <a:xfrm>
            <a:off x="6315267"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23" name="Text Placeholder 11"/>
          <p:cNvSpPr>
            <a:spLocks noGrp="1"/>
          </p:cNvSpPr>
          <p:nvPr>
            <p:ph type="body" sz="quarter" idx="21" hasCustomPrompt="1"/>
          </p:nvPr>
        </p:nvSpPr>
        <p:spPr>
          <a:xfrm>
            <a:off x="6315272"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33" name="Picture Placeholder 5"/>
          <p:cNvSpPr>
            <a:spLocks noGrp="1"/>
          </p:cNvSpPr>
          <p:nvPr>
            <p:ph type="pic" sz="quarter" idx="22"/>
          </p:nvPr>
        </p:nvSpPr>
        <p:spPr>
          <a:xfrm>
            <a:off x="9067799" y="1536104"/>
            <a:ext cx="2560320" cy="2560320"/>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34" name="Text Placeholder 11"/>
          <p:cNvSpPr>
            <a:spLocks noGrp="1"/>
          </p:cNvSpPr>
          <p:nvPr>
            <p:ph type="body" sz="quarter" idx="23" hasCustomPrompt="1"/>
          </p:nvPr>
        </p:nvSpPr>
        <p:spPr>
          <a:xfrm>
            <a:off x="9067799" y="4096427"/>
            <a:ext cx="2560320" cy="482556"/>
          </a:xfrm>
          <a:prstGeom prst="rect">
            <a:avLst/>
          </a:prstGeom>
        </p:spPr>
        <p:txBody>
          <a:bodyPr anchor="b"/>
          <a:lstStyle>
            <a:lvl1pPr marL="0" indent="0" algn="ctr">
              <a:buFont typeface="Arial" charset="0"/>
              <a:buNone/>
              <a:defRPr sz="1600" b="1">
                <a:solidFill>
                  <a:schemeClr val="tx1"/>
                </a:solidFill>
                <a:latin typeface="+mj-lt"/>
                <a:ea typeface="Scene Std" charset="0"/>
                <a:cs typeface="Scene Std" charset="0"/>
              </a:defRPr>
            </a:lvl1pPr>
          </a:lstStyle>
          <a:p>
            <a:pPr lvl="0"/>
            <a:r>
              <a:rPr lang="en-US" dirty="0"/>
              <a:t>Title</a:t>
            </a:r>
          </a:p>
        </p:txBody>
      </p:sp>
      <p:sp>
        <p:nvSpPr>
          <p:cNvPr id="35" name="Text Placeholder 11"/>
          <p:cNvSpPr>
            <a:spLocks noGrp="1"/>
          </p:cNvSpPr>
          <p:nvPr>
            <p:ph type="body" sz="quarter" idx="24" hasCustomPrompt="1"/>
          </p:nvPr>
        </p:nvSpPr>
        <p:spPr>
          <a:xfrm>
            <a:off x="9067803" y="4578633"/>
            <a:ext cx="2560319" cy="1283641"/>
          </a:xfrm>
          <a:prstGeom prst="rect">
            <a:avLst/>
          </a:prstGeom>
        </p:spPr>
        <p:txBody>
          <a:bodyPr/>
          <a:lstStyle>
            <a:lvl1pPr marL="0" indent="0" algn="ctr">
              <a:lnSpc>
                <a:spcPct val="100000"/>
              </a:lnSpc>
              <a:spcBef>
                <a:spcPts val="667"/>
              </a:spcBef>
              <a:buNone/>
              <a:defRPr sz="1400" baseline="0">
                <a:solidFill>
                  <a:schemeClr val="accent6"/>
                </a:solidFill>
                <a:latin typeface="+mn-lt"/>
                <a:ea typeface="Scene Std" charset="0"/>
                <a:cs typeface="Scene Std" charset="0"/>
              </a:defRPr>
            </a:lvl1pPr>
          </a:lstStyle>
          <a:p>
            <a:pPr>
              <a:lnSpc>
                <a:spcPct val="100000"/>
              </a:lnSpc>
              <a:spcBef>
                <a:spcPts val="500"/>
              </a:spcBef>
            </a:pPr>
            <a:r>
              <a:rPr lang="en-US" sz="1200" dirty="0"/>
              <a:t>Item 1</a:t>
            </a:r>
          </a:p>
          <a:p>
            <a:pPr>
              <a:lnSpc>
                <a:spcPct val="100000"/>
              </a:lnSpc>
              <a:spcBef>
                <a:spcPts val="500"/>
              </a:spcBef>
            </a:pPr>
            <a:r>
              <a:rPr lang="en-US" sz="1200" dirty="0"/>
              <a:t>Item 2</a:t>
            </a:r>
          </a:p>
          <a:p>
            <a:pPr>
              <a:lnSpc>
                <a:spcPct val="100000"/>
              </a:lnSpc>
              <a:spcBef>
                <a:spcPts val="500"/>
              </a:spcBef>
            </a:pPr>
            <a:r>
              <a:rPr lang="en-US" sz="1200" dirty="0"/>
              <a:t>Item 3</a:t>
            </a:r>
          </a:p>
          <a:p>
            <a:pPr>
              <a:lnSpc>
                <a:spcPct val="100000"/>
              </a:lnSpc>
              <a:spcBef>
                <a:spcPts val="500"/>
              </a:spcBef>
            </a:pPr>
            <a:r>
              <a:rPr lang="en-US" sz="1200" dirty="0"/>
              <a:t>Item 4</a:t>
            </a:r>
          </a:p>
          <a:p>
            <a:pPr>
              <a:lnSpc>
                <a:spcPct val="100000"/>
              </a:lnSpc>
              <a:spcBef>
                <a:spcPts val="500"/>
              </a:spcBef>
            </a:pPr>
            <a:r>
              <a:rPr lang="en-US" sz="1200" dirty="0"/>
              <a:t>Item 5</a:t>
            </a:r>
          </a:p>
        </p:txBody>
      </p:sp>
      <p:sp>
        <p:nvSpPr>
          <p:cNvPr id="25"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15" name="Rectangle 14"/>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4446350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Product 6-Up +1 Mai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10704"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7" name="Picture Placeholder 5"/>
          <p:cNvSpPr>
            <a:spLocks noGrp="1"/>
          </p:cNvSpPr>
          <p:nvPr>
            <p:ph type="pic" sz="quarter" idx="12"/>
          </p:nvPr>
        </p:nvSpPr>
        <p:spPr>
          <a:xfrm>
            <a:off x="2599759"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8" name="Picture Placeholder 5"/>
          <p:cNvSpPr>
            <a:spLocks noGrp="1"/>
          </p:cNvSpPr>
          <p:nvPr>
            <p:ph type="pic" sz="quarter" idx="13"/>
          </p:nvPr>
        </p:nvSpPr>
        <p:spPr>
          <a:xfrm>
            <a:off x="4388803" y="1727263"/>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9" name="Picture Placeholder 5"/>
          <p:cNvSpPr>
            <a:spLocks noGrp="1"/>
          </p:cNvSpPr>
          <p:nvPr>
            <p:ph type="pic" sz="quarter" idx="14"/>
          </p:nvPr>
        </p:nvSpPr>
        <p:spPr>
          <a:xfrm>
            <a:off x="810704"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0" name="Picture Placeholder 5"/>
          <p:cNvSpPr>
            <a:spLocks noGrp="1"/>
          </p:cNvSpPr>
          <p:nvPr>
            <p:ph type="pic" sz="quarter" idx="15"/>
          </p:nvPr>
        </p:nvSpPr>
        <p:spPr>
          <a:xfrm>
            <a:off x="2599759"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1" name="Picture Placeholder 5"/>
          <p:cNvSpPr>
            <a:spLocks noGrp="1"/>
          </p:cNvSpPr>
          <p:nvPr>
            <p:ph type="pic" sz="quarter" idx="16"/>
          </p:nvPr>
        </p:nvSpPr>
        <p:spPr>
          <a:xfrm>
            <a:off x="4388803" y="3900127"/>
            <a:ext cx="1462088" cy="1462088"/>
          </a:xfrm>
          <a:prstGeom prst="rect">
            <a:avLst/>
          </a:prstGeom>
        </p:spPr>
        <p:txBody>
          <a:bodyPr anchor="ctr"/>
          <a:lstStyle>
            <a:lvl1pPr marL="0" indent="0" algn="ctr">
              <a:buNone/>
              <a:defRPr sz="1000">
                <a:latin typeface="Scene Std" charset="0"/>
                <a:ea typeface="Scene Std" charset="0"/>
                <a:cs typeface="Scene Std" charset="0"/>
              </a:defRPr>
            </a:lvl1pPr>
          </a:lstStyle>
          <a:p>
            <a:r>
              <a:rPr lang="en-US" dirty="0"/>
              <a:t>Drag picture to placeholder or click icon to add</a:t>
            </a:r>
          </a:p>
        </p:txBody>
      </p:sp>
      <p:sp>
        <p:nvSpPr>
          <p:cNvPr id="13" name="Text Placeholder 12"/>
          <p:cNvSpPr>
            <a:spLocks noGrp="1"/>
          </p:cNvSpPr>
          <p:nvPr>
            <p:ph type="body" sz="quarter" idx="17" hasCustomPrompt="1"/>
          </p:nvPr>
        </p:nvSpPr>
        <p:spPr>
          <a:xfrm>
            <a:off x="810705"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4" name="Text Placeholder 12"/>
          <p:cNvSpPr>
            <a:spLocks noGrp="1"/>
          </p:cNvSpPr>
          <p:nvPr>
            <p:ph type="body" sz="quarter" idx="18" hasCustomPrompt="1"/>
          </p:nvPr>
        </p:nvSpPr>
        <p:spPr>
          <a:xfrm>
            <a:off x="2599757" y="3189351"/>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5" name="Text Placeholder 12"/>
          <p:cNvSpPr>
            <a:spLocks noGrp="1"/>
          </p:cNvSpPr>
          <p:nvPr>
            <p:ph type="body" sz="quarter" idx="19" hasCustomPrompt="1"/>
          </p:nvPr>
        </p:nvSpPr>
        <p:spPr>
          <a:xfrm>
            <a:off x="4388805" y="3189351"/>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6" name="Text Placeholder 12"/>
          <p:cNvSpPr>
            <a:spLocks noGrp="1"/>
          </p:cNvSpPr>
          <p:nvPr>
            <p:ph type="body" sz="quarter" idx="20" hasCustomPrompt="1"/>
          </p:nvPr>
        </p:nvSpPr>
        <p:spPr>
          <a:xfrm>
            <a:off x="810705"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7" name="Text Placeholder 12"/>
          <p:cNvSpPr>
            <a:spLocks noGrp="1"/>
          </p:cNvSpPr>
          <p:nvPr>
            <p:ph type="body" sz="quarter" idx="21" hasCustomPrompt="1"/>
          </p:nvPr>
        </p:nvSpPr>
        <p:spPr>
          <a:xfrm>
            <a:off x="2599757" y="5362215"/>
            <a:ext cx="1462099"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18" name="Text Placeholder 12"/>
          <p:cNvSpPr>
            <a:spLocks noGrp="1"/>
          </p:cNvSpPr>
          <p:nvPr>
            <p:ph type="body" sz="quarter" idx="22" hasCustomPrompt="1"/>
          </p:nvPr>
        </p:nvSpPr>
        <p:spPr>
          <a:xfrm>
            <a:off x="4388805" y="5362215"/>
            <a:ext cx="1463995" cy="457200"/>
          </a:xfrm>
          <a:prstGeom prst="rect">
            <a:avLst/>
          </a:prstGeom>
        </p:spPr>
        <p:txBody>
          <a:bodyPr/>
          <a:lstStyle>
            <a:lvl1pPr marL="0" indent="0" algn="ctr">
              <a:buNone/>
              <a:defRPr sz="1200">
                <a:solidFill>
                  <a:schemeClr val="accent6"/>
                </a:solidFill>
                <a:latin typeface="+mn-lt"/>
                <a:ea typeface="Scene Std" charset="0"/>
                <a:cs typeface="Scene Std" charset="0"/>
              </a:defRPr>
            </a:lvl1pPr>
          </a:lstStyle>
          <a:p>
            <a:pPr lvl="0"/>
            <a:r>
              <a:rPr lang="en-US" dirty="0"/>
              <a:t>NAME</a:t>
            </a:r>
          </a:p>
        </p:txBody>
      </p:sp>
      <p:sp>
        <p:nvSpPr>
          <p:cNvPr id="23" name="Title 1"/>
          <p:cNvSpPr>
            <a:spLocks noGrp="1"/>
          </p:cNvSpPr>
          <p:nvPr>
            <p:ph type="title"/>
          </p:nvPr>
        </p:nvSpPr>
        <p:spPr>
          <a:xfrm>
            <a:off x="664581" y="1"/>
            <a:ext cx="10956403" cy="1164280"/>
          </a:xfrm>
          <a:prstGeom prst="rect">
            <a:avLst/>
          </a:prstGeom>
        </p:spPr>
        <p:txBody>
          <a:bodyPr anchor="b"/>
          <a:lstStyle>
            <a:lvl1pPr>
              <a:defRPr sz="3733" b="0">
                <a:solidFill>
                  <a:schemeClr val="tx1"/>
                </a:solidFill>
                <a:latin typeface="+mj-lt"/>
                <a:ea typeface="Scene Std" charset="0"/>
                <a:cs typeface="Scene Std" charset="0"/>
              </a:defRPr>
            </a:lvl1pPr>
          </a:lstStyle>
          <a:p>
            <a:r>
              <a:rPr lang="en-US" dirty="0"/>
              <a:t>Click to </a:t>
            </a:r>
            <a:r>
              <a:rPr lang="en-US"/>
              <a:t>edit Master </a:t>
            </a:r>
            <a:r>
              <a:rPr lang="en-US" dirty="0"/>
              <a:t>title style</a:t>
            </a:r>
          </a:p>
        </p:txBody>
      </p:sp>
      <p:sp>
        <p:nvSpPr>
          <p:cNvPr id="24" name="Content Placeholder 2"/>
          <p:cNvSpPr>
            <a:spLocks noGrp="1"/>
          </p:cNvSpPr>
          <p:nvPr>
            <p:ph idx="10"/>
          </p:nvPr>
        </p:nvSpPr>
        <p:spPr>
          <a:xfrm>
            <a:off x="6255328" y="1292533"/>
            <a:ext cx="5365517" cy="4998720"/>
          </a:xfrm>
          <a:prstGeom prst="rect">
            <a:avLst/>
          </a:prstGeom>
        </p:spPr>
        <p:txBody>
          <a:bodyPr/>
          <a:lstStyle>
            <a:lvl1pPr marL="228584" indent="-228584">
              <a:lnSpc>
                <a:spcPct val="100000"/>
              </a:lnSpc>
              <a:buClr>
                <a:schemeClr val="bg1"/>
              </a:buClr>
              <a:buSzPct val="110000"/>
              <a:buFont typeface="Arial" charset="0"/>
              <a:buChar char="•"/>
              <a:defRPr sz="1867">
                <a:solidFill>
                  <a:schemeClr val="bg2"/>
                </a:solidFill>
                <a:latin typeface="+mn-lt"/>
                <a:ea typeface="Scene Std" charset="0"/>
                <a:cs typeface="Scene Std" charset="0"/>
              </a:defRPr>
            </a:lvl1pPr>
            <a:lvl2pPr marL="685750" indent="-228584">
              <a:lnSpc>
                <a:spcPct val="100000"/>
              </a:lnSpc>
              <a:buClr>
                <a:schemeClr val="bg1"/>
              </a:buClr>
              <a:buSzPct val="110000"/>
              <a:buFont typeface="Arial" charset="0"/>
              <a:buChar char="•"/>
              <a:defRPr sz="1733">
                <a:solidFill>
                  <a:schemeClr val="bg2"/>
                </a:solidFill>
                <a:latin typeface="+mn-lt"/>
                <a:ea typeface="Scene Std" charset="0"/>
                <a:cs typeface="Scene Std" charset="0"/>
              </a:defRPr>
            </a:lvl2pPr>
            <a:lvl3pPr marL="1142914" indent="-228584">
              <a:lnSpc>
                <a:spcPct val="100000"/>
              </a:lnSpc>
              <a:buClr>
                <a:schemeClr val="bg1"/>
              </a:buClr>
              <a:buSzPct val="110000"/>
              <a:buFont typeface="Arial" charset="0"/>
              <a:buChar char="•"/>
              <a:defRPr sz="1600">
                <a:solidFill>
                  <a:schemeClr val="bg2"/>
                </a:solidFill>
                <a:latin typeface="+mn-lt"/>
                <a:ea typeface="Scene Std" charset="0"/>
                <a:cs typeface="Scene Std" charset="0"/>
              </a:defRPr>
            </a:lvl3pPr>
            <a:lvl4pPr marL="1600080" indent="-228584">
              <a:lnSpc>
                <a:spcPct val="100000"/>
              </a:lnSpc>
              <a:buClr>
                <a:schemeClr val="bg1"/>
              </a:buClr>
              <a:buSzPct val="110000"/>
              <a:buFont typeface="Arial" charset="0"/>
              <a:buChar char="•"/>
              <a:defRPr sz="1467">
                <a:solidFill>
                  <a:schemeClr val="bg2"/>
                </a:solidFill>
                <a:latin typeface="+mn-lt"/>
                <a:ea typeface="Scene Std" charset="0"/>
                <a:cs typeface="Scene Std" charset="0"/>
              </a:defRPr>
            </a:lvl4pPr>
            <a:lvl5pPr marL="2057247" indent="-228584">
              <a:lnSpc>
                <a:spcPct val="100000"/>
              </a:lnSpc>
              <a:buClr>
                <a:schemeClr val="bg1"/>
              </a:buClr>
              <a:buSzPct val="110000"/>
              <a:buFont typeface="Arial" charset="0"/>
              <a:buChar char="•"/>
              <a:defRPr sz="1400">
                <a:solidFill>
                  <a:schemeClr val="bg2"/>
                </a:solidFill>
                <a:latin typeface="+mn-lt"/>
                <a:ea typeface="Scene Std" charset="0"/>
                <a:cs typeface="Scene 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85064" y="6542191"/>
            <a:ext cx="6096000" cy="215444"/>
          </a:xfrm>
          <a:prstGeom prst="rect">
            <a:avLst/>
          </a:prstGeom>
        </p:spPr>
        <p:txBody>
          <a:bodyPr>
            <a:spAutoFit/>
          </a:bodyPr>
          <a:lstStyle/>
          <a:p>
            <a:pPr defTabSz="914332"/>
            <a:fld id="{D6D59022-49E4-D544-BAA2-27E776DBA177}" type="slidenum">
              <a:rPr lang="en-US" sz="800">
                <a:solidFill>
                  <a:srgbClr val="FFFFFF">
                    <a:lumMod val="50000"/>
                  </a:srgbClr>
                </a:solidFill>
                <a:ea typeface="Arial" charset="0"/>
                <a:cs typeface="Arial" charset="0"/>
              </a:rPr>
              <a:pPr defTabSz="914332"/>
              <a:t>‹#›</a:t>
            </a:fld>
            <a:r>
              <a:rPr lang="en-US" sz="600" b="1" dirty="0">
                <a:solidFill>
                  <a:srgbClr val="001D68"/>
                </a:solidFill>
                <a:latin typeface="Scene Std" charset="0"/>
                <a:ea typeface="Scene Std" charset="0"/>
                <a:cs typeface="Scene Std" charset="0"/>
              </a:rPr>
              <a:t>      </a:t>
            </a:r>
            <a:r>
              <a:rPr lang="en-US" sz="800" dirty="0">
                <a:solidFill>
                  <a:srgbClr val="FFFFFF">
                    <a:lumMod val="50000"/>
                  </a:srgbClr>
                </a:solidFill>
                <a:ea typeface="Arial" charset="0"/>
                <a:cs typeface="Arial" charset="0"/>
              </a:rPr>
              <a:t>Leviton Confidential</a:t>
            </a:r>
            <a:endParaRPr lang="en-US" sz="500" b="1" dirty="0">
              <a:solidFill>
                <a:srgbClr val="FFFFFF">
                  <a:lumMod val="50000"/>
                </a:srgbClr>
              </a:solidFill>
              <a:ea typeface="Arial" charset="0"/>
              <a:cs typeface="Arial" charset="0"/>
            </a:endParaRPr>
          </a:p>
        </p:txBody>
      </p:sp>
    </p:spTree>
    <p:extLst>
      <p:ext uri="{BB962C8B-B14F-4D97-AF65-F5344CB8AC3E}">
        <p14:creationId xmlns:p14="http://schemas.microsoft.com/office/powerpoint/2010/main" val="3925791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theme" Target="../theme/theme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image" Target="../media/image7.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image" Target="../media/image6.jpg"/><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theme" Target="../theme/theme3.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image" Target="../media/image9.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image" Target="../media/image6.jpg"/><Relationship Id="rId8"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theme" Target="../theme/theme4.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image" Target="../media/image9.png"/><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image" Target="../media/image6.jpg"/><Relationship Id="rId8"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34" Type="http://schemas.openxmlformats.org/officeDocument/2006/relationships/theme" Target="../theme/theme5.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image" Target="../media/image7.png"/><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image" Target="../media/image6.jpg"/><Relationship Id="rId8"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theme" Target="../theme/theme6.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image" Target="../media/image7.png"/><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image" Target="../media/image6.jpg"/><Relationship Id="rId8"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2018,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6108034" y="6394080"/>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Connected Home Council (2018)</a:t>
            </a:r>
          </a:p>
        </p:txBody>
      </p:sp>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10923622" y="6355625"/>
            <a:ext cx="1186319" cy="390472"/>
          </a:xfrm>
          <a:prstGeom prst="rect">
            <a:avLst/>
          </a:prstGeom>
        </p:spPr>
      </p:pic>
    </p:spTree>
    <p:extLst>
      <p:ext uri="{BB962C8B-B14F-4D97-AF65-F5344CB8AC3E}">
        <p14:creationId xmlns:p14="http://schemas.microsoft.com/office/powerpoint/2010/main" val="173095564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Lst>
  <p:txStyles>
    <p:titleStyle>
      <a:lvl1pPr algn="l" defTabSz="914354"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589" indent="-228589" algn="l" defTabSz="914354" rtl="0" eaLnBrk="1" latinLnBrk="0" hangingPunct="1">
        <a:lnSpc>
          <a:spcPct val="90000"/>
        </a:lnSpc>
        <a:spcBef>
          <a:spcPts val="1000"/>
        </a:spcBef>
        <a:buFont typeface="Wingdings" charset="2"/>
        <a:buChar char="§"/>
        <a:defRPr sz="28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Font typeface="Wingdings" charset="2"/>
        <a:buChar char="§"/>
        <a:defRPr sz="2400" kern="1200">
          <a:solidFill>
            <a:schemeClr val="tx1"/>
          </a:solidFill>
          <a:latin typeface="Arial" charset="0"/>
          <a:ea typeface="Arial" charset="0"/>
          <a:cs typeface="Arial" charset="0"/>
        </a:defRPr>
      </a:lvl2pPr>
      <a:lvl3pPr marL="1142942" indent="-228589" algn="l" defTabSz="914354" rtl="0" eaLnBrk="1" latinLnBrk="0" hangingPunct="1">
        <a:lnSpc>
          <a:spcPct val="90000"/>
        </a:lnSpc>
        <a:spcBef>
          <a:spcPts val="500"/>
        </a:spcBef>
        <a:buFont typeface="Wingdings" charset="2"/>
        <a:buChar char="§"/>
        <a:defRPr sz="20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4pPr>
      <a:lvl5pPr marL="2057298" indent="-228589" algn="l" defTabSz="914354"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923622" y="6355625"/>
            <a:ext cx="1186319" cy="390472"/>
          </a:xfrm>
          <a:prstGeom prst="rect">
            <a:avLst/>
          </a:prstGeom>
        </p:spPr>
      </p:pic>
    </p:spTree>
    <p:extLst>
      <p:ext uri="{BB962C8B-B14F-4D97-AF65-F5344CB8AC3E}">
        <p14:creationId xmlns:p14="http://schemas.microsoft.com/office/powerpoint/2010/main" val="215788190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3938" r:id="rId32"/>
    <p:sldLayoutId id="2147483939" r:id="rId33"/>
  </p:sldLayoutIdLst>
  <p:txStyles>
    <p:titleStyle>
      <a:lvl1pPr algn="l" defTabSz="914354"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589" indent="-228589" algn="l" defTabSz="914354" rtl="0" eaLnBrk="1" latinLnBrk="0" hangingPunct="1">
        <a:lnSpc>
          <a:spcPct val="90000"/>
        </a:lnSpc>
        <a:spcBef>
          <a:spcPts val="1000"/>
        </a:spcBef>
        <a:buFont typeface="Wingdings" charset="2"/>
        <a:buChar char="§"/>
        <a:defRPr sz="28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Font typeface="Wingdings" charset="2"/>
        <a:buChar char="§"/>
        <a:defRPr sz="2400" kern="1200">
          <a:solidFill>
            <a:schemeClr val="tx1"/>
          </a:solidFill>
          <a:latin typeface="Arial" charset="0"/>
          <a:ea typeface="Arial" charset="0"/>
          <a:cs typeface="Arial" charset="0"/>
        </a:defRPr>
      </a:lvl2pPr>
      <a:lvl3pPr marL="1142942" indent="-228589" algn="l" defTabSz="914354" rtl="0" eaLnBrk="1" latinLnBrk="0" hangingPunct="1">
        <a:lnSpc>
          <a:spcPct val="90000"/>
        </a:lnSpc>
        <a:spcBef>
          <a:spcPts val="500"/>
        </a:spcBef>
        <a:buFont typeface="Wingdings" charset="2"/>
        <a:buChar char="§"/>
        <a:defRPr sz="20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4pPr>
      <a:lvl5pPr marL="2057298" indent="-228589" algn="l" defTabSz="914354"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923623" y="6355625"/>
            <a:ext cx="1186319" cy="390472"/>
          </a:xfrm>
          <a:prstGeom prst="rect">
            <a:avLst/>
          </a:prstGeom>
        </p:spPr>
      </p:pic>
    </p:spTree>
    <p:extLst>
      <p:ext uri="{BB962C8B-B14F-4D97-AF65-F5344CB8AC3E}">
        <p14:creationId xmlns:p14="http://schemas.microsoft.com/office/powerpoint/2010/main" val="119273972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Lst>
  <p:txStyles>
    <p:titleStyle>
      <a:lvl1pPr algn="l" defTabSz="914332"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584" indent="-228584" algn="l" defTabSz="914332" rtl="0" eaLnBrk="1" latinLnBrk="0" hangingPunct="1">
        <a:lnSpc>
          <a:spcPct val="90000"/>
        </a:lnSpc>
        <a:spcBef>
          <a:spcPts val="1000"/>
        </a:spcBef>
        <a:buFont typeface="Wingdings" charset="2"/>
        <a:buChar char="§"/>
        <a:defRPr sz="2800" kern="1200">
          <a:solidFill>
            <a:schemeClr val="tx1"/>
          </a:solidFill>
          <a:latin typeface="Arial" charset="0"/>
          <a:ea typeface="Arial" charset="0"/>
          <a:cs typeface="Arial" charset="0"/>
        </a:defRPr>
      </a:lvl1pPr>
      <a:lvl2pPr marL="685750" indent="-228584" algn="l" defTabSz="914332" rtl="0" eaLnBrk="1" latinLnBrk="0" hangingPunct="1">
        <a:lnSpc>
          <a:spcPct val="90000"/>
        </a:lnSpc>
        <a:spcBef>
          <a:spcPts val="500"/>
        </a:spcBef>
        <a:buFont typeface="Wingdings" charset="2"/>
        <a:buChar char="§"/>
        <a:defRPr sz="2400" kern="1200">
          <a:solidFill>
            <a:schemeClr val="tx1"/>
          </a:solidFill>
          <a:latin typeface="Arial" charset="0"/>
          <a:ea typeface="Arial" charset="0"/>
          <a:cs typeface="Arial" charset="0"/>
        </a:defRPr>
      </a:lvl2pPr>
      <a:lvl3pPr marL="1142914" indent="-228584" algn="l" defTabSz="914332" rtl="0" eaLnBrk="1" latinLnBrk="0" hangingPunct="1">
        <a:lnSpc>
          <a:spcPct val="90000"/>
        </a:lnSpc>
        <a:spcBef>
          <a:spcPts val="500"/>
        </a:spcBef>
        <a:buFont typeface="Wingdings" charset="2"/>
        <a:buChar char="§"/>
        <a:defRPr sz="2000" kern="1200">
          <a:solidFill>
            <a:schemeClr val="tx1"/>
          </a:solidFill>
          <a:latin typeface="Arial" charset="0"/>
          <a:ea typeface="Arial" charset="0"/>
          <a:cs typeface="Arial" charset="0"/>
        </a:defRPr>
      </a:lvl3pPr>
      <a:lvl4pPr marL="1600080" indent="-228584" algn="l" defTabSz="914332"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4pPr>
      <a:lvl5pPr marL="2057247" indent="-228584" algn="l" defTabSz="914332"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10923623" y="6355625"/>
            <a:ext cx="1186319" cy="390472"/>
          </a:xfrm>
          <a:prstGeom prst="rect">
            <a:avLst/>
          </a:prstGeom>
        </p:spPr>
      </p:pic>
    </p:spTree>
    <p:extLst>
      <p:ext uri="{BB962C8B-B14F-4D97-AF65-F5344CB8AC3E}">
        <p14:creationId xmlns:p14="http://schemas.microsoft.com/office/powerpoint/2010/main" val="115168077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Lst>
  <p:txStyles>
    <p:titleStyle>
      <a:lvl1pPr algn="l" defTabSz="914332"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584" indent="-228584" algn="l" defTabSz="914332" rtl="0" eaLnBrk="1" latinLnBrk="0" hangingPunct="1">
        <a:lnSpc>
          <a:spcPct val="90000"/>
        </a:lnSpc>
        <a:spcBef>
          <a:spcPts val="1000"/>
        </a:spcBef>
        <a:buFont typeface="Wingdings" charset="2"/>
        <a:buChar char="§"/>
        <a:defRPr sz="2800" kern="1200">
          <a:solidFill>
            <a:schemeClr val="tx1"/>
          </a:solidFill>
          <a:latin typeface="Arial" charset="0"/>
          <a:ea typeface="Arial" charset="0"/>
          <a:cs typeface="Arial" charset="0"/>
        </a:defRPr>
      </a:lvl1pPr>
      <a:lvl2pPr marL="685750" indent="-228584" algn="l" defTabSz="914332" rtl="0" eaLnBrk="1" latinLnBrk="0" hangingPunct="1">
        <a:lnSpc>
          <a:spcPct val="90000"/>
        </a:lnSpc>
        <a:spcBef>
          <a:spcPts val="500"/>
        </a:spcBef>
        <a:buFont typeface="Wingdings" charset="2"/>
        <a:buChar char="§"/>
        <a:defRPr sz="2400" kern="1200">
          <a:solidFill>
            <a:schemeClr val="tx1"/>
          </a:solidFill>
          <a:latin typeface="Arial" charset="0"/>
          <a:ea typeface="Arial" charset="0"/>
          <a:cs typeface="Arial" charset="0"/>
        </a:defRPr>
      </a:lvl2pPr>
      <a:lvl3pPr marL="1142914" indent="-228584" algn="l" defTabSz="914332" rtl="0" eaLnBrk="1" latinLnBrk="0" hangingPunct="1">
        <a:lnSpc>
          <a:spcPct val="90000"/>
        </a:lnSpc>
        <a:spcBef>
          <a:spcPts val="500"/>
        </a:spcBef>
        <a:buFont typeface="Wingdings" charset="2"/>
        <a:buChar char="§"/>
        <a:defRPr sz="2000" kern="1200">
          <a:solidFill>
            <a:schemeClr val="tx1"/>
          </a:solidFill>
          <a:latin typeface="Arial" charset="0"/>
          <a:ea typeface="Arial" charset="0"/>
          <a:cs typeface="Arial" charset="0"/>
        </a:defRPr>
      </a:lvl3pPr>
      <a:lvl4pPr marL="1600080" indent="-228584" algn="l" defTabSz="914332"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4pPr>
      <a:lvl5pPr marL="2057247" indent="-228584" algn="l" defTabSz="914332"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10923623" y="6355625"/>
            <a:ext cx="1186319" cy="390472"/>
          </a:xfrm>
          <a:prstGeom prst="rect">
            <a:avLst/>
          </a:prstGeom>
        </p:spPr>
      </p:pic>
    </p:spTree>
    <p:extLst>
      <p:ext uri="{BB962C8B-B14F-4D97-AF65-F5344CB8AC3E}">
        <p14:creationId xmlns:p14="http://schemas.microsoft.com/office/powerpoint/2010/main" val="283723250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 id="2147484040" r:id="rId32"/>
    <p:sldLayoutId id="2147484041" r:id="rId33"/>
  </p:sldLayoutIdLst>
  <p:txStyles>
    <p:titleStyle>
      <a:lvl1pPr algn="l" defTabSz="914332"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584" indent="-228584" algn="l" defTabSz="914332" rtl="0" eaLnBrk="1" latinLnBrk="0" hangingPunct="1">
        <a:lnSpc>
          <a:spcPct val="90000"/>
        </a:lnSpc>
        <a:spcBef>
          <a:spcPts val="1000"/>
        </a:spcBef>
        <a:buFont typeface="Wingdings" charset="2"/>
        <a:buChar char="§"/>
        <a:defRPr sz="2800" kern="1200">
          <a:solidFill>
            <a:schemeClr val="tx1"/>
          </a:solidFill>
          <a:latin typeface="Arial" charset="0"/>
          <a:ea typeface="Arial" charset="0"/>
          <a:cs typeface="Arial" charset="0"/>
        </a:defRPr>
      </a:lvl1pPr>
      <a:lvl2pPr marL="685750" indent="-228584" algn="l" defTabSz="914332" rtl="0" eaLnBrk="1" latinLnBrk="0" hangingPunct="1">
        <a:lnSpc>
          <a:spcPct val="90000"/>
        </a:lnSpc>
        <a:spcBef>
          <a:spcPts val="500"/>
        </a:spcBef>
        <a:buFont typeface="Wingdings" charset="2"/>
        <a:buChar char="§"/>
        <a:defRPr sz="2400" kern="1200">
          <a:solidFill>
            <a:schemeClr val="tx1"/>
          </a:solidFill>
          <a:latin typeface="Arial" charset="0"/>
          <a:ea typeface="Arial" charset="0"/>
          <a:cs typeface="Arial" charset="0"/>
        </a:defRPr>
      </a:lvl2pPr>
      <a:lvl3pPr marL="1142914" indent="-228584" algn="l" defTabSz="914332" rtl="0" eaLnBrk="1" latinLnBrk="0" hangingPunct="1">
        <a:lnSpc>
          <a:spcPct val="90000"/>
        </a:lnSpc>
        <a:spcBef>
          <a:spcPts val="500"/>
        </a:spcBef>
        <a:buFont typeface="Wingdings" charset="2"/>
        <a:buChar char="§"/>
        <a:defRPr sz="2000" kern="1200">
          <a:solidFill>
            <a:schemeClr val="tx1"/>
          </a:solidFill>
          <a:latin typeface="Arial" charset="0"/>
          <a:ea typeface="Arial" charset="0"/>
          <a:cs typeface="Arial" charset="0"/>
        </a:defRPr>
      </a:lvl3pPr>
      <a:lvl4pPr marL="1600080" indent="-228584" algn="l" defTabSz="914332"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4pPr>
      <a:lvl5pPr marL="2057247" indent="-228584" algn="l" defTabSz="914332" rtl="0" eaLnBrk="1" latinLnBrk="0" hangingPunct="1">
        <a:lnSpc>
          <a:spcPct val="90000"/>
        </a:lnSpc>
        <a:spcBef>
          <a:spcPts val="500"/>
        </a:spcBef>
        <a:buFont typeface="Wingdings" charset="2"/>
        <a:buChar char="§"/>
        <a:defRPr sz="1800" kern="1200">
          <a:solidFill>
            <a:schemeClr val="tx1"/>
          </a:solidFill>
          <a:latin typeface="Arial" charset="0"/>
          <a:ea typeface="Arial" charset="0"/>
          <a:cs typeface="Arial" charset="0"/>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5.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image" Target="../media/image41.jpeg"/><Relationship Id="rId16" Type="http://schemas.openxmlformats.org/officeDocument/2006/relationships/image" Target="../media/image55.jpeg"/><Relationship Id="rId1" Type="http://schemas.openxmlformats.org/officeDocument/2006/relationships/slideLayout" Target="../slideLayouts/slideLayout65.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jpe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7.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65.xml"/><Relationship Id="rId5" Type="http://schemas.openxmlformats.org/officeDocument/2006/relationships/image" Target="../media/image70.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hyperlink" Target="https://www.youtube.com/watch?v=14k-a7mOMgY&amp;list=PLDVTcRjfIUSQFwHQd4_klol1gvwYhlqcZ"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105.jpeg"/><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16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r>
              <a:rPr lang="en-US" altLang="en-US" sz="3200" b="1" dirty="0">
                <a:solidFill>
                  <a:schemeClr val="tx1"/>
                </a:solidFill>
              </a:rPr>
              <a:t>Connected Home Council (CHC) Webinar </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p:txBody>
          <a:bodyPr>
            <a:normAutofit fontScale="92500" lnSpcReduction="20000"/>
          </a:bodyPr>
          <a:lstStyle/>
          <a:p>
            <a:r>
              <a:rPr lang="en-US" sz="2800" dirty="0"/>
              <a:t>Chair:  Jay McLellan (Leviton Manufacturing Co., Inc.)</a:t>
            </a:r>
          </a:p>
          <a:p>
            <a:r>
              <a:rPr lang="en-US" sz="2800" dirty="0"/>
              <a:t>Vice-Chair:  Obiorah Ike (ABB, Inc.)</a:t>
            </a:r>
          </a:p>
          <a:p>
            <a:r>
              <a:rPr lang="en-US" sz="2800" dirty="0"/>
              <a:t>Vice-Chair:  Roy Perry (Alarm.com, Inc.)</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4"/>
          </p:nvPr>
        </p:nvSpPr>
        <p:spPr/>
        <p:txBody>
          <a:bodyPr/>
          <a:lstStyle/>
          <a:p>
            <a:r>
              <a:rPr lang="en-US" dirty="0"/>
              <a:t>Wi-Fi Wake up Call</a:t>
            </a:r>
          </a:p>
        </p:txBody>
      </p:sp>
      <p:sp>
        <p:nvSpPr>
          <p:cNvPr id="4" name="Text Placeholder 3"/>
          <p:cNvSpPr>
            <a:spLocks noGrp="1"/>
          </p:cNvSpPr>
          <p:nvPr>
            <p:ph type="body" sz="quarter" idx="15"/>
          </p:nvPr>
        </p:nvSpPr>
        <p:spPr/>
        <p:txBody>
          <a:bodyPr/>
          <a:lstStyle/>
          <a:p>
            <a:pPr marL="228589" indent="-228589" algn="l">
              <a:buFont typeface="Arial" panose="020B0604020202020204" pitchFamily="34" charset="0"/>
              <a:buChar char="•"/>
            </a:pPr>
            <a:r>
              <a:rPr lang="en-US" dirty="0"/>
              <a:t>Dimmers and schedules to wake children</a:t>
            </a:r>
          </a:p>
          <a:p>
            <a:pPr marL="228589" indent="-228589" algn="l">
              <a:buFont typeface="Arial" panose="020B0604020202020204" pitchFamily="34" charset="0"/>
              <a:buChar char="•"/>
            </a:pPr>
            <a:r>
              <a:rPr lang="en-US" dirty="0"/>
              <a:t>Automatically turn off floor fans each AM</a:t>
            </a:r>
          </a:p>
          <a:p>
            <a:pPr marL="228589" indent="-228589" algn="l">
              <a:buFont typeface="Arial" panose="020B0604020202020204" pitchFamily="34" charset="0"/>
              <a:buChar char="•"/>
            </a:pPr>
            <a:r>
              <a:rPr lang="en-US" dirty="0"/>
              <a:t>Run movie time in man cave to adjust all lights</a:t>
            </a:r>
          </a:p>
          <a:p>
            <a:endParaRPr lang="en-US" dirty="0"/>
          </a:p>
        </p:txBody>
      </p:sp>
      <p:sp>
        <p:nvSpPr>
          <p:cNvPr id="6" name="Text Placeholder 5"/>
          <p:cNvSpPr>
            <a:spLocks noGrp="1"/>
          </p:cNvSpPr>
          <p:nvPr>
            <p:ph type="body" sz="quarter" idx="17"/>
          </p:nvPr>
        </p:nvSpPr>
        <p:spPr/>
        <p:txBody>
          <a:bodyPr/>
          <a:lstStyle/>
          <a:p>
            <a:r>
              <a:rPr lang="en-US" dirty="0"/>
              <a:t>Kitchen of the Year</a:t>
            </a:r>
          </a:p>
        </p:txBody>
      </p:sp>
      <p:sp>
        <p:nvSpPr>
          <p:cNvPr id="7" name="Text Placeholder 6"/>
          <p:cNvSpPr>
            <a:spLocks noGrp="1"/>
          </p:cNvSpPr>
          <p:nvPr>
            <p:ph type="body" sz="quarter" idx="18"/>
          </p:nvPr>
        </p:nvSpPr>
        <p:spPr/>
        <p:txBody>
          <a:bodyPr/>
          <a:lstStyle/>
          <a:p>
            <a:pPr marL="228589" indent="-228589" algn="l">
              <a:buFont typeface="Arial" panose="020B0604020202020204" pitchFamily="34" charset="0"/>
              <a:buChar char="•"/>
            </a:pPr>
            <a:r>
              <a:rPr lang="en-US" dirty="0"/>
              <a:t>House Beautiful magazine</a:t>
            </a:r>
          </a:p>
          <a:p>
            <a:pPr marL="228589" indent="-228589" algn="l">
              <a:buFont typeface="Arial" panose="020B0604020202020204" pitchFamily="34" charset="0"/>
              <a:buChar char="•"/>
            </a:pPr>
            <a:r>
              <a:rPr lang="en-US" dirty="0"/>
              <a:t>Specialized fixtures and crucial dimming scenarios</a:t>
            </a:r>
          </a:p>
          <a:p>
            <a:pPr marL="228589" indent="-228589" algn="l">
              <a:buFont typeface="Arial" panose="020B0604020202020204" pitchFamily="34" charset="0"/>
              <a:buChar char="•"/>
            </a:pPr>
            <a:r>
              <a:rPr lang="en-US" dirty="0"/>
              <a:t>Used dimmers, iPad and Apple Watch to create “party mode”</a:t>
            </a:r>
          </a:p>
          <a:p>
            <a:pPr marL="228589" indent="-228589" algn="l">
              <a:buFont typeface="Arial" panose="020B0604020202020204" pitchFamily="34" charset="0"/>
              <a:buChar char="•"/>
            </a:pPr>
            <a:endParaRPr lang="en-US" dirty="0"/>
          </a:p>
        </p:txBody>
      </p:sp>
      <p:sp>
        <p:nvSpPr>
          <p:cNvPr id="9" name="Text Placeholder 8"/>
          <p:cNvSpPr>
            <a:spLocks noGrp="1"/>
          </p:cNvSpPr>
          <p:nvPr>
            <p:ph type="body" sz="quarter" idx="20"/>
          </p:nvPr>
        </p:nvSpPr>
        <p:spPr/>
        <p:txBody>
          <a:bodyPr/>
          <a:lstStyle/>
          <a:p>
            <a:r>
              <a:rPr lang="en-US" dirty="0"/>
              <a:t>Happy Homebodies</a:t>
            </a:r>
          </a:p>
        </p:txBody>
      </p:sp>
      <p:sp>
        <p:nvSpPr>
          <p:cNvPr id="10" name="Text Placeholder 9"/>
          <p:cNvSpPr>
            <a:spLocks noGrp="1"/>
          </p:cNvSpPr>
          <p:nvPr>
            <p:ph type="body" sz="quarter" idx="21"/>
          </p:nvPr>
        </p:nvSpPr>
        <p:spPr/>
        <p:txBody>
          <a:bodyPr/>
          <a:lstStyle/>
          <a:p>
            <a:pPr marL="228589" indent="-228589" algn="l">
              <a:buFont typeface="Arial" panose="020B0604020202020204" pitchFamily="34" charset="0"/>
              <a:buChar char="•"/>
            </a:pPr>
            <a:r>
              <a:rPr lang="en-US" dirty="0"/>
              <a:t>Playroom + Nursery feature plug-in devices + Alexa</a:t>
            </a:r>
          </a:p>
          <a:p>
            <a:pPr marL="228589" indent="-228589" algn="l">
              <a:buFont typeface="Arial" panose="020B0604020202020204" pitchFamily="34" charset="0"/>
              <a:buChar char="•"/>
            </a:pPr>
            <a:r>
              <a:rPr lang="en-US" dirty="0"/>
              <a:t>Dimmers + Switches in master bedroom</a:t>
            </a:r>
          </a:p>
          <a:p>
            <a:pPr marL="228589" indent="-228589" algn="l">
              <a:buFont typeface="Arial" panose="020B0604020202020204" pitchFamily="34" charset="0"/>
              <a:buChar char="•"/>
            </a:pPr>
            <a:endParaRPr lang="en-US" dirty="0"/>
          </a:p>
        </p:txBody>
      </p:sp>
      <p:sp>
        <p:nvSpPr>
          <p:cNvPr id="12" name="Text Placeholder 11"/>
          <p:cNvSpPr>
            <a:spLocks noGrp="1"/>
          </p:cNvSpPr>
          <p:nvPr>
            <p:ph type="body" sz="quarter" idx="23"/>
          </p:nvPr>
        </p:nvSpPr>
        <p:spPr/>
        <p:txBody>
          <a:bodyPr/>
          <a:lstStyle/>
          <a:p>
            <a:r>
              <a:rPr lang="en-US" dirty="0"/>
              <a:t>3 AM Pranks</a:t>
            </a:r>
          </a:p>
        </p:txBody>
      </p:sp>
      <p:sp>
        <p:nvSpPr>
          <p:cNvPr id="13" name="Text Placeholder 12"/>
          <p:cNvSpPr>
            <a:spLocks noGrp="1"/>
          </p:cNvSpPr>
          <p:nvPr>
            <p:ph type="body" sz="quarter" idx="24"/>
          </p:nvPr>
        </p:nvSpPr>
        <p:spPr/>
        <p:txBody>
          <a:bodyPr/>
          <a:lstStyle/>
          <a:p>
            <a:pPr marL="228589" indent="-228589" algn="l">
              <a:buFont typeface="Arial" panose="020B0604020202020204" pitchFamily="34" charset="0"/>
              <a:buChar char="•"/>
            </a:pPr>
            <a:r>
              <a:rPr lang="en-US" dirty="0"/>
              <a:t>YouTube sensations, viral video (2.5m+ views)</a:t>
            </a:r>
          </a:p>
          <a:p>
            <a:pPr marL="228589" indent="-228589" algn="l">
              <a:buFont typeface="Arial" panose="020B0604020202020204" pitchFamily="34" charset="0"/>
              <a:buChar char="•"/>
            </a:pPr>
            <a:r>
              <a:rPr lang="en-US" dirty="0"/>
              <a:t>Plug-ins on TV’s and computers to prank kids</a:t>
            </a:r>
          </a:p>
          <a:p>
            <a:pPr marL="228589" indent="-228589" algn="l">
              <a:buFont typeface="Arial" panose="020B0604020202020204" pitchFamily="34" charset="0"/>
              <a:buChar char="•"/>
            </a:pPr>
            <a:r>
              <a:rPr lang="en-US" dirty="0"/>
              <a:t>Dimmers and Alexa to prank kids at night</a:t>
            </a:r>
          </a:p>
          <a:p>
            <a:pPr marL="228589" indent="-228589" algn="l">
              <a:buFont typeface="Arial" panose="020B0604020202020204" pitchFamily="34" charset="0"/>
              <a:buChar char="•"/>
            </a:pPr>
            <a:endParaRPr lang="en-US" dirty="0"/>
          </a:p>
        </p:txBody>
      </p:sp>
      <p:sp>
        <p:nvSpPr>
          <p:cNvPr id="14" name="Title 13"/>
          <p:cNvSpPr>
            <a:spLocks noGrp="1"/>
          </p:cNvSpPr>
          <p:nvPr>
            <p:ph type="title"/>
          </p:nvPr>
        </p:nvSpPr>
        <p:spPr/>
        <p:txBody>
          <a:bodyPr/>
          <a:lstStyle/>
          <a:p>
            <a:r>
              <a:rPr lang="en-US" dirty="0"/>
              <a:t>Smart Use Cases</a:t>
            </a:r>
          </a:p>
        </p:txBody>
      </p:sp>
      <p:pic>
        <p:nvPicPr>
          <p:cNvPr id="24" name="Picture Placeholder 23"/>
          <p:cNvPicPr>
            <a:picLocks noGrp="1" noChangeAspect="1"/>
          </p:cNvPicPr>
          <p:nvPr>
            <p:ph type="pic" sz="quarter" idx="19"/>
          </p:nvPr>
        </p:nvPicPr>
        <p:blipFill rotWithShape="1">
          <a:blip r:embed="rId4">
            <a:extLst>
              <a:ext uri="{28A0092B-C50C-407E-A947-70E740481C1C}">
                <a14:useLocalDpi xmlns:a14="http://schemas.microsoft.com/office/drawing/2010/main"/>
              </a:ext>
            </a:extLst>
          </a:blip>
          <a:srcRect/>
          <a:stretch/>
        </p:blipFill>
        <p:spPr>
          <a:xfrm>
            <a:off x="6315267" y="1590261"/>
            <a:ext cx="2560320" cy="2506163"/>
          </a:xfrm>
        </p:spPr>
      </p:pic>
      <p:pic>
        <p:nvPicPr>
          <p:cNvPr id="26" name="Picture Placeholder 25"/>
          <p:cNvPicPr>
            <a:picLocks noGrp="1" noChangeAspect="1"/>
          </p:cNvPicPr>
          <p:nvPr>
            <p:ph type="pic" sz="quarter" idx="16"/>
          </p:nvPr>
        </p:nvPicPr>
        <p:blipFill>
          <a:blip r:embed="rId5">
            <a:extLst>
              <a:ext uri="{28A0092B-C50C-407E-A947-70E740481C1C}">
                <a14:useLocalDpi xmlns:a14="http://schemas.microsoft.com/office/drawing/2010/main"/>
              </a:ext>
            </a:extLst>
          </a:blip>
          <a:srcRect/>
          <a:stretch>
            <a:fillRect/>
          </a:stretch>
        </p:blipFill>
        <p:spPr/>
      </p:pic>
      <p:pic>
        <p:nvPicPr>
          <p:cNvPr id="28" name="Picture Placeholder 27"/>
          <p:cNvPicPr>
            <a:picLocks noGrp="1" noChangeAspect="1"/>
          </p:cNvPicPr>
          <p:nvPr>
            <p:ph type="pic" sz="quarter" idx="22"/>
          </p:nvPr>
        </p:nvPicPr>
        <p:blipFill rotWithShape="1">
          <a:blip r:embed="rId6" cstate="print">
            <a:extLst>
              <a:ext uri="{28A0092B-C50C-407E-A947-70E740481C1C}">
                <a14:useLocalDpi xmlns:a14="http://schemas.microsoft.com/office/drawing/2010/main"/>
              </a:ext>
            </a:extLst>
          </a:blip>
          <a:srcRect/>
          <a:stretch/>
        </p:blipFill>
        <p:spPr>
          <a:xfrm>
            <a:off x="9067799" y="1557132"/>
            <a:ext cx="2560320" cy="2539293"/>
          </a:xfrm>
        </p:spPr>
      </p:pic>
    </p:spTree>
    <p:extLst>
      <p:ext uri="{BB962C8B-B14F-4D97-AF65-F5344CB8AC3E}">
        <p14:creationId xmlns:p14="http://schemas.microsoft.com/office/powerpoint/2010/main" val="3036400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Smart Product Overview</a:t>
            </a:r>
          </a:p>
        </p:txBody>
      </p:sp>
      <p:sp>
        <p:nvSpPr>
          <p:cNvPr id="4" name="Text Placeholder 3"/>
          <p:cNvSpPr>
            <a:spLocks noGrp="1"/>
          </p:cNvSpPr>
          <p:nvPr>
            <p:ph type="body" idx="1"/>
          </p:nvPr>
        </p:nvSpPr>
        <p:spPr/>
        <p:txBody>
          <a:bodyPr/>
          <a:lstStyle/>
          <a:p>
            <a:r>
              <a:rPr lang="en-US" dirty="0"/>
              <a:t>Technology Overview + Purpose</a:t>
            </a:r>
          </a:p>
        </p:txBody>
      </p:sp>
      <p:pic>
        <p:nvPicPr>
          <p:cNvPr id="18" name="Picture Placeholder 17">
            <a:extLst>
              <a:ext uri="{FF2B5EF4-FFF2-40B4-BE49-F238E27FC236}">
                <a16:creationId xmlns:a16="http://schemas.microsoft.com/office/drawing/2014/main" id="{512391C3-2E21-4D0F-9FC7-AB42277D685D}"/>
              </a:ext>
            </a:extLst>
          </p:cNvPr>
          <p:cNvPicPr>
            <a:picLocks noGrp="1" noChangeAspect="1"/>
          </p:cNvPicPr>
          <p:nvPr>
            <p:ph type="pic" idx="12"/>
          </p:nvPr>
        </p:nvPicPr>
        <p:blipFill>
          <a:blip r:embed="rId3"/>
          <a:srcRect t="26613" b="26613"/>
          <a:stretch>
            <a:fillRect/>
          </a:stretch>
        </p:blipFill>
        <p:spPr/>
      </p:pic>
    </p:spTree>
    <p:extLst>
      <p:ext uri="{BB962C8B-B14F-4D97-AF65-F5344CB8AC3E}">
        <p14:creationId xmlns:p14="http://schemas.microsoft.com/office/powerpoint/2010/main" val="165202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4"/>
          </p:nvPr>
        </p:nvSpPr>
        <p:spPr/>
        <p:txBody>
          <a:bodyPr/>
          <a:lstStyle/>
          <a:p>
            <a:r>
              <a:rPr lang="en-US" dirty="0"/>
              <a:t>Apps + Cloud</a:t>
            </a:r>
          </a:p>
        </p:txBody>
      </p:sp>
      <p:sp>
        <p:nvSpPr>
          <p:cNvPr id="4" name="Text Placeholder 3"/>
          <p:cNvSpPr>
            <a:spLocks noGrp="1"/>
          </p:cNvSpPr>
          <p:nvPr>
            <p:ph type="body" sz="quarter" idx="15"/>
          </p:nvPr>
        </p:nvSpPr>
        <p:spPr/>
        <p:txBody>
          <a:bodyPr/>
          <a:lstStyle/>
          <a:p>
            <a:r>
              <a:rPr lang="en-US" dirty="0"/>
              <a:t>Overtaking high-end professionally installed systems</a:t>
            </a:r>
          </a:p>
          <a:p>
            <a:endParaRPr lang="en-US" dirty="0"/>
          </a:p>
        </p:txBody>
      </p:sp>
      <p:pic>
        <p:nvPicPr>
          <p:cNvPr id="13" name="Picture Placeholder 12"/>
          <p:cNvPicPr>
            <a:picLocks noGrp="1" noChangeAspect="1"/>
          </p:cNvPicPr>
          <p:nvPr>
            <p:ph type="pic" sz="quarter" idx="16"/>
          </p:nvPr>
        </p:nvPicPr>
        <p:blipFill>
          <a:blip r:embed="rId4">
            <a:extLst>
              <a:ext uri="{28A0092B-C50C-407E-A947-70E740481C1C}">
                <a14:useLocalDpi xmlns:a14="http://schemas.microsoft.com/office/drawing/2010/main"/>
              </a:ext>
            </a:extLst>
          </a:blip>
          <a:srcRect/>
          <a:stretch>
            <a:fillRect/>
          </a:stretch>
        </p:blipFill>
        <p:spPr/>
      </p:pic>
      <p:sp>
        <p:nvSpPr>
          <p:cNvPr id="6" name="Text Placeholder 5"/>
          <p:cNvSpPr>
            <a:spLocks noGrp="1"/>
          </p:cNvSpPr>
          <p:nvPr>
            <p:ph type="body" sz="quarter" idx="17"/>
          </p:nvPr>
        </p:nvSpPr>
        <p:spPr/>
        <p:txBody>
          <a:bodyPr/>
          <a:lstStyle/>
          <a:p>
            <a:r>
              <a:rPr lang="en-US" dirty="0"/>
              <a:t>Explosion of Products</a:t>
            </a:r>
          </a:p>
        </p:txBody>
      </p:sp>
      <p:sp>
        <p:nvSpPr>
          <p:cNvPr id="7" name="Text Placeholder 6"/>
          <p:cNvSpPr>
            <a:spLocks noGrp="1"/>
          </p:cNvSpPr>
          <p:nvPr>
            <p:ph type="body" sz="quarter" idx="18"/>
          </p:nvPr>
        </p:nvSpPr>
        <p:spPr/>
        <p:txBody>
          <a:bodyPr/>
          <a:lstStyle/>
          <a:p>
            <a:r>
              <a:rPr lang="en-US" dirty="0"/>
              <a:t>Selecting a technology can be confusing - no one true standard has yet emerged</a:t>
            </a:r>
          </a:p>
        </p:txBody>
      </p:sp>
      <p:sp>
        <p:nvSpPr>
          <p:cNvPr id="9" name="Text Placeholder 8"/>
          <p:cNvSpPr>
            <a:spLocks noGrp="1"/>
          </p:cNvSpPr>
          <p:nvPr>
            <p:ph type="body" sz="quarter" idx="20"/>
          </p:nvPr>
        </p:nvSpPr>
        <p:spPr/>
        <p:txBody>
          <a:bodyPr/>
          <a:lstStyle/>
          <a:p>
            <a:r>
              <a:rPr lang="en-US" dirty="0"/>
              <a:t>My Home</a:t>
            </a:r>
          </a:p>
        </p:txBody>
      </p:sp>
      <p:sp>
        <p:nvSpPr>
          <p:cNvPr id="10" name="Text Placeholder 9"/>
          <p:cNvSpPr>
            <a:spLocks noGrp="1"/>
          </p:cNvSpPr>
          <p:nvPr>
            <p:ph type="body" sz="quarter" idx="21"/>
          </p:nvPr>
        </p:nvSpPr>
        <p:spPr/>
        <p:txBody>
          <a:bodyPr/>
          <a:lstStyle/>
          <a:p>
            <a:r>
              <a:rPr lang="en-US" dirty="0"/>
              <a:t>New smart devices match existing devices in homes and feature a familiar appearance.   Aesthetics matter.</a:t>
            </a:r>
            <a:endParaRPr lang="en-US" dirty="0">
              <a:solidFill>
                <a:srgbClr val="FF0000"/>
              </a:solidFill>
            </a:endParaRPr>
          </a:p>
        </p:txBody>
      </p:sp>
      <p:sp>
        <p:nvSpPr>
          <p:cNvPr id="11" name="Title 10"/>
          <p:cNvSpPr>
            <a:spLocks noGrp="1"/>
          </p:cNvSpPr>
          <p:nvPr>
            <p:ph type="title"/>
          </p:nvPr>
        </p:nvSpPr>
        <p:spPr/>
        <p:txBody>
          <a:bodyPr/>
          <a:lstStyle/>
          <a:p>
            <a:r>
              <a:rPr lang="en-US" dirty="0"/>
              <a:t>A New Day in Home Automation</a:t>
            </a:r>
          </a:p>
        </p:txBody>
      </p:sp>
      <p:pic>
        <p:nvPicPr>
          <p:cNvPr id="5" name="Picture Placeholder 4"/>
          <p:cNvPicPr>
            <a:picLocks noGrp="1" noChangeAspect="1"/>
          </p:cNvPicPr>
          <p:nvPr>
            <p:ph type="pic" sz="quarter" idx="19"/>
          </p:nvPr>
        </p:nvPicPr>
        <p:blipFill>
          <a:blip r:embed="rId5">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187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Home Improvement Options</a:t>
            </a:r>
          </a:p>
        </p:txBody>
      </p:sp>
      <p:sp>
        <p:nvSpPr>
          <p:cNvPr id="4" name="Text Placeholder 3"/>
          <p:cNvSpPr>
            <a:spLocks noGrp="1"/>
          </p:cNvSpPr>
          <p:nvPr>
            <p:ph type="body" sz="quarter" idx="15"/>
          </p:nvPr>
        </p:nvSpPr>
        <p:spPr/>
        <p:txBody>
          <a:bodyPr/>
          <a:lstStyle/>
          <a:p>
            <a:r>
              <a:rPr lang="en-US" dirty="0">
                <a:solidFill>
                  <a:srgbClr val="666667"/>
                </a:solidFill>
              </a:rPr>
              <a:t>There are many hammers, screwdrivers, faucets, windows, locksets and hardware.  The same is true with automation – variety and choice to meet customer preference.</a:t>
            </a:r>
          </a:p>
          <a:p>
            <a:endParaRPr lang="en-US" dirty="0">
              <a:solidFill>
                <a:srgbClr val="666667"/>
              </a:solidFill>
            </a:endParaRPr>
          </a:p>
          <a:p>
            <a:endParaRPr lang="en-US" dirty="0">
              <a:solidFill>
                <a:srgbClr val="666667"/>
              </a:solidFill>
            </a:endParaRPr>
          </a:p>
        </p:txBody>
      </p:sp>
      <p:sp>
        <p:nvSpPr>
          <p:cNvPr id="6" name="Text Placeholder 5"/>
          <p:cNvSpPr>
            <a:spLocks noGrp="1"/>
          </p:cNvSpPr>
          <p:nvPr>
            <p:ph type="body" sz="quarter" idx="17"/>
          </p:nvPr>
        </p:nvSpPr>
        <p:spPr/>
        <p:txBody>
          <a:bodyPr/>
          <a:lstStyle/>
          <a:p>
            <a:r>
              <a:rPr lang="en-US" dirty="0"/>
              <a:t>Computers in 1983</a:t>
            </a:r>
          </a:p>
        </p:txBody>
      </p:sp>
      <p:sp>
        <p:nvSpPr>
          <p:cNvPr id="7" name="Text Placeholder 6"/>
          <p:cNvSpPr>
            <a:spLocks noGrp="1"/>
          </p:cNvSpPr>
          <p:nvPr>
            <p:ph type="body" sz="quarter" idx="18"/>
          </p:nvPr>
        </p:nvSpPr>
        <p:spPr/>
        <p:txBody>
          <a:bodyPr/>
          <a:lstStyle/>
          <a:p>
            <a:r>
              <a:rPr lang="en-US" dirty="0">
                <a:solidFill>
                  <a:srgbClr val="666667"/>
                </a:solidFill>
              </a:rPr>
              <a:t>Many companies that accomplished similar results using different technology (IBM, Tandy, Commodore…).  One size still does not fit all (Apple, Microsoft, Android).</a:t>
            </a:r>
          </a:p>
          <a:p>
            <a:endParaRPr lang="en-US" dirty="0">
              <a:solidFill>
                <a:srgbClr val="002060"/>
              </a:solidFill>
            </a:endParaRPr>
          </a:p>
        </p:txBody>
      </p:sp>
      <p:sp>
        <p:nvSpPr>
          <p:cNvPr id="9" name="Text Placeholder 8"/>
          <p:cNvSpPr>
            <a:spLocks noGrp="1"/>
          </p:cNvSpPr>
          <p:nvPr>
            <p:ph type="body" sz="quarter" idx="20"/>
          </p:nvPr>
        </p:nvSpPr>
        <p:spPr/>
        <p:txBody>
          <a:bodyPr/>
          <a:lstStyle/>
          <a:p>
            <a:r>
              <a:rPr lang="en-US" dirty="0"/>
              <a:t>Today’s Smart Home</a:t>
            </a:r>
          </a:p>
        </p:txBody>
      </p:sp>
      <p:sp>
        <p:nvSpPr>
          <p:cNvPr id="10" name="Text Placeholder 9"/>
          <p:cNvSpPr>
            <a:spLocks noGrp="1"/>
          </p:cNvSpPr>
          <p:nvPr>
            <p:ph type="body" sz="quarter" idx="21"/>
          </p:nvPr>
        </p:nvSpPr>
        <p:spPr/>
        <p:txBody>
          <a:bodyPr/>
          <a:lstStyle/>
          <a:p>
            <a:endParaRPr lang="en-US" dirty="0">
              <a:solidFill>
                <a:srgbClr val="666667"/>
              </a:solidFill>
            </a:endParaRPr>
          </a:p>
          <a:p>
            <a:r>
              <a:rPr lang="en-US" dirty="0">
                <a:solidFill>
                  <a:srgbClr val="666667"/>
                </a:solidFill>
              </a:rPr>
              <a:t>Pure, dedicated solutions to meet the </a:t>
            </a:r>
            <a:r>
              <a:rPr lang="en-US">
                <a:solidFill>
                  <a:srgbClr val="666667"/>
                </a:solidFill>
              </a:rPr>
              <a:t>customer’s unique application</a:t>
            </a:r>
            <a:r>
              <a:rPr lang="en-US" dirty="0">
                <a:solidFill>
                  <a:srgbClr val="666667"/>
                </a:solidFill>
              </a:rPr>
              <a:t>.</a:t>
            </a:r>
          </a:p>
          <a:p>
            <a:endParaRPr lang="en-US" dirty="0"/>
          </a:p>
        </p:txBody>
      </p:sp>
      <p:sp>
        <p:nvSpPr>
          <p:cNvPr id="11" name="Title 10"/>
          <p:cNvSpPr>
            <a:spLocks noGrp="1"/>
          </p:cNvSpPr>
          <p:nvPr>
            <p:ph type="title"/>
          </p:nvPr>
        </p:nvSpPr>
        <p:spPr/>
        <p:txBody>
          <a:bodyPr/>
          <a:lstStyle/>
          <a:p>
            <a:r>
              <a:rPr lang="en-US" dirty="0"/>
              <a:t>Why Multiple Technologies?</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pic>
        <p:nvPicPr>
          <p:cNvPr id="18" name="Picture Placeholder 17"/>
          <p:cNvPicPr>
            <a:picLocks noGrp="1" noChangeAspect="1"/>
          </p:cNvPicPr>
          <p:nvPr>
            <p:ph type="pic" sz="quarter" idx="16"/>
          </p:nvPr>
        </p:nvPicPr>
        <p:blipFill>
          <a:blip r:embed="rId4"/>
          <a:stretch>
            <a:fillRect/>
          </a:stretch>
        </p:blipFill>
        <p:spPr>
          <a:xfrm>
            <a:off x="8447718" y="1365149"/>
            <a:ext cx="3049801" cy="3137089"/>
          </a:xfrm>
        </p:spPr>
      </p:pic>
      <p:pic>
        <p:nvPicPr>
          <p:cNvPr id="22" name="Picture Placeholder 21"/>
          <p:cNvPicPr>
            <a:picLocks noGrp="1" noChangeAspect="1"/>
          </p:cNvPicPr>
          <p:nvPr>
            <p:ph type="pic" sz="quarter" idx="16"/>
          </p:nvPr>
        </p:nvPicPr>
        <p:blipFill>
          <a:blip r:embed="rId5">
            <a:extLst>
              <a:ext uri="{28A0092B-C50C-407E-A947-70E740481C1C}">
                <a14:useLocalDpi xmlns:a14="http://schemas.microsoft.com/office/drawing/2010/main"/>
              </a:ext>
            </a:extLst>
          </a:blip>
          <a:stretch>
            <a:fillRect/>
          </a:stretch>
        </p:blipFill>
        <p:spPr>
          <a:xfrm>
            <a:off x="4983886" y="1301560"/>
            <a:ext cx="2427037" cy="3200400"/>
          </a:xfrm>
        </p:spPr>
      </p:pic>
    </p:spTree>
    <p:extLst>
      <p:ext uri="{BB962C8B-B14F-4D97-AF65-F5344CB8AC3E}">
        <p14:creationId xmlns:p14="http://schemas.microsoft.com/office/powerpoint/2010/main" val="2113818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4"/>
          </p:nvPr>
        </p:nvSpPr>
        <p:spPr/>
        <p:txBody>
          <a:bodyPr/>
          <a:lstStyle/>
          <a:p>
            <a:r>
              <a:rPr lang="en-US" dirty="0"/>
              <a:t>Bluetooth</a:t>
            </a:r>
          </a:p>
        </p:txBody>
      </p:sp>
      <p:sp>
        <p:nvSpPr>
          <p:cNvPr id="4" name="Text Placeholder 3"/>
          <p:cNvSpPr>
            <a:spLocks noGrp="1"/>
          </p:cNvSpPr>
          <p:nvPr>
            <p:ph type="body" sz="quarter" idx="15"/>
          </p:nvPr>
        </p:nvSpPr>
        <p:spPr/>
        <p:txBody>
          <a:bodyPr/>
          <a:lstStyle/>
          <a:p>
            <a:r>
              <a:rPr lang="en-US" dirty="0"/>
              <a:t>Timer replacement with app</a:t>
            </a:r>
          </a:p>
        </p:txBody>
      </p:sp>
      <p:pic>
        <p:nvPicPr>
          <p:cNvPr id="16" name="Picture Placeholder 1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p:txBody>
          <a:bodyPr/>
          <a:lstStyle/>
          <a:p>
            <a:r>
              <a:rPr lang="en-US" dirty="0"/>
              <a:t>Z-Wave Plus</a:t>
            </a:r>
          </a:p>
        </p:txBody>
      </p:sp>
      <p:sp>
        <p:nvSpPr>
          <p:cNvPr id="7" name="Text Placeholder 6"/>
          <p:cNvSpPr>
            <a:spLocks noGrp="1"/>
          </p:cNvSpPr>
          <p:nvPr>
            <p:ph type="body" sz="quarter" idx="18"/>
          </p:nvPr>
        </p:nvSpPr>
        <p:spPr/>
        <p:txBody>
          <a:bodyPr/>
          <a:lstStyle/>
          <a:p>
            <a:r>
              <a:rPr lang="en-US" dirty="0"/>
              <a:t>Hub market industry leader</a:t>
            </a:r>
          </a:p>
        </p:txBody>
      </p:sp>
      <p:pic>
        <p:nvPicPr>
          <p:cNvPr id="17" name="Picture Placeholder 16"/>
          <p:cNvPicPr>
            <a:picLocks noGrp="1" noChangeAspect="1"/>
          </p:cNvPicPr>
          <p:nvPr>
            <p:ph type="pic" sz="quarter" idx="19"/>
          </p:nvPr>
        </p:nvPicPr>
        <p:blipFill>
          <a:blip r:embed="rId4">
            <a:extLst>
              <a:ext uri="{28A0092B-C50C-407E-A947-70E740481C1C}">
                <a14:useLocalDpi xmlns:a14="http://schemas.microsoft.com/office/drawing/2010/main" val="0"/>
              </a:ext>
            </a:extLst>
          </a:blip>
          <a:stretch>
            <a:fillRect/>
          </a:stretch>
        </p:blipFill>
        <p:spPr>
          <a:xfrm>
            <a:off x="6351128" y="2080358"/>
            <a:ext cx="2560320" cy="1471812"/>
          </a:xfrm>
        </p:spPr>
      </p:pic>
      <p:sp>
        <p:nvSpPr>
          <p:cNvPr id="9" name="Text Placeholder 8"/>
          <p:cNvSpPr>
            <a:spLocks noGrp="1"/>
          </p:cNvSpPr>
          <p:nvPr>
            <p:ph type="body" sz="quarter" idx="20"/>
          </p:nvPr>
        </p:nvSpPr>
        <p:spPr/>
        <p:txBody>
          <a:bodyPr/>
          <a:lstStyle/>
          <a:p>
            <a:r>
              <a:rPr lang="en-US" dirty="0"/>
              <a:t>Wi-Fi</a:t>
            </a:r>
          </a:p>
        </p:txBody>
      </p:sp>
      <p:sp>
        <p:nvSpPr>
          <p:cNvPr id="10" name="Text Placeholder 9"/>
          <p:cNvSpPr>
            <a:spLocks noGrp="1"/>
          </p:cNvSpPr>
          <p:nvPr>
            <p:ph type="body" sz="quarter" idx="21"/>
          </p:nvPr>
        </p:nvSpPr>
        <p:spPr/>
        <p:txBody>
          <a:bodyPr/>
          <a:lstStyle/>
          <a:p>
            <a:r>
              <a:rPr lang="en-US" dirty="0" err="1"/>
              <a:t>Hubless</a:t>
            </a:r>
            <a:r>
              <a:rPr lang="en-US" dirty="0"/>
              <a:t> technology with an architecture to allow integration with popular </a:t>
            </a:r>
            <a:r>
              <a:rPr lang="en-US" dirty="0" err="1"/>
              <a:t>IoT</a:t>
            </a:r>
            <a:r>
              <a:rPr lang="en-US" dirty="0"/>
              <a:t> products and services </a:t>
            </a:r>
          </a:p>
          <a:p>
            <a:endParaRPr lang="en-US" dirty="0"/>
          </a:p>
        </p:txBody>
      </p:sp>
      <p:sp>
        <p:nvSpPr>
          <p:cNvPr id="12" name="Text Placeholder 11"/>
          <p:cNvSpPr>
            <a:spLocks noGrp="1"/>
          </p:cNvSpPr>
          <p:nvPr>
            <p:ph type="body" sz="quarter" idx="23"/>
          </p:nvPr>
        </p:nvSpPr>
        <p:spPr/>
        <p:txBody>
          <a:bodyPr/>
          <a:lstStyle/>
          <a:p>
            <a:r>
              <a:rPr lang="en-US" dirty="0" err="1"/>
              <a:t>HomeKit</a:t>
            </a:r>
            <a:endParaRPr lang="en-US" dirty="0"/>
          </a:p>
        </p:txBody>
      </p:sp>
      <p:sp>
        <p:nvSpPr>
          <p:cNvPr id="13" name="Text Placeholder 12"/>
          <p:cNvSpPr>
            <a:spLocks noGrp="1"/>
          </p:cNvSpPr>
          <p:nvPr>
            <p:ph type="body" sz="quarter" idx="24"/>
          </p:nvPr>
        </p:nvSpPr>
        <p:spPr/>
        <p:txBody>
          <a:bodyPr/>
          <a:lstStyle/>
          <a:p>
            <a:r>
              <a:rPr lang="en-US" dirty="0"/>
              <a:t>Tightly integrated with iOS to simplify installation and user experience </a:t>
            </a:r>
          </a:p>
        </p:txBody>
      </p:sp>
      <p:sp>
        <p:nvSpPr>
          <p:cNvPr id="14" name="Title 13"/>
          <p:cNvSpPr>
            <a:spLocks noGrp="1"/>
          </p:cNvSpPr>
          <p:nvPr>
            <p:ph type="title"/>
          </p:nvPr>
        </p:nvSpPr>
        <p:spPr/>
        <p:txBody>
          <a:bodyPr/>
          <a:lstStyle/>
          <a:p>
            <a:r>
              <a:rPr lang="en-US"/>
              <a:t>They Meet </a:t>
            </a:r>
            <a:r>
              <a:rPr lang="en-US" dirty="0"/>
              <a:t>Specific Consumer Needs and Desires</a:t>
            </a:r>
          </a:p>
        </p:txBody>
      </p:sp>
      <p:pic>
        <p:nvPicPr>
          <p:cNvPr id="20" name="Picture Placeholder 19"/>
          <p:cNvPicPr>
            <a:picLocks noGrp="1" noChangeAspect="1"/>
          </p:cNvPicPr>
          <p:nvPr>
            <p:ph type="pic" sz="quarter" idx="22"/>
          </p:nvPr>
        </p:nvPicPr>
        <p:blipFill>
          <a:blip r:embed="rId5">
            <a:extLst>
              <a:ext uri="{28A0092B-C50C-407E-A947-70E740481C1C}">
                <a14:useLocalDpi xmlns:a14="http://schemas.microsoft.com/office/drawing/2010/main" val="0"/>
              </a:ext>
            </a:extLst>
          </a:blip>
          <a:stretch>
            <a:fillRect/>
          </a:stretch>
        </p:blipFill>
        <p:spPr>
          <a:xfrm>
            <a:off x="9233647" y="1841183"/>
            <a:ext cx="2394472" cy="1823840"/>
          </a:xfrm>
        </p:spPr>
      </p:pic>
    </p:spTree>
    <p:extLst>
      <p:ext uri="{BB962C8B-B14F-4D97-AF65-F5344CB8AC3E}">
        <p14:creationId xmlns:p14="http://schemas.microsoft.com/office/powerpoint/2010/main" val="284365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Platforms and Communication Pathways</a:t>
            </a:r>
          </a:p>
        </p:txBody>
      </p:sp>
      <p:grpSp>
        <p:nvGrpSpPr>
          <p:cNvPr id="15" name="Group 14"/>
          <p:cNvGrpSpPr/>
          <p:nvPr/>
        </p:nvGrpSpPr>
        <p:grpSpPr>
          <a:xfrm>
            <a:off x="227181" y="2002901"/>
            <a:ext cx="2314537" cy="2672783"/>
            <a:chOff x="-1868690" y="1424706"/>
            <a:chExt cx="2677657" cy="3125456"/>
          </a:xfrm>
        </p:grpSpPr>
        <p:pic>
          <p:nvPicPr>
            <p:cNvPr id="16" name="Picture 2" descr="https://blog.leviton.com/sites/blogs.leviton.com/files/Decora-Digital-App-On-at-Sunse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68690" y="1601143"/>
              <a:ext cx="871358" cy="1709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43" y="1424706"/>
              <a:ext cx="1391010" cy="1391010"/>
            </a:xfrm>
            <a:prstGeom prst="rect">
              <a:avLst/>
            </a:prstGeom>
          </p:spPr>
        </p:pic>
        <p:pic>
          <p:nvPicPr>
            <p:cNvPr id="18" name="Picture 2" descr="http://logok.org/wp-content/uploads/2014/09/Bluetooth-logo-and-word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5125" y="3177418"/>
              <a:ext cx="842225" cy="6322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cdn.shopify.com/s/files/1/1196/6550/products/DDMX1-BLZ-2_large.jpg?v=14628998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8159" y="3409928"/>
              <a:ext cx="705005" cy="1140234"/>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p:cNvSpPr/>
            <p:nvPr/>
          </p:nvSpPr>
          <p:spPr>
            <a:xfrm rot="1403162">
              <a:off x="-1028228" y="3232293"/>
              <a:ext cx="523366" cy="192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sp>
          <p:nvSpPr>
            <p:cNvPr id="21" name="Right Arrow 20"/>
            <p:cNvSpPr/>
            <p:nvPr/>
          </p:nvSpPr>
          <p:spPr>
            <a:xfrm rot="16200000">
              <a:off x="-202792" y="2949224"/>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grpSp>
      <p:grpSp>
        <p:nvGrpSpPr>
          <p:cNvPr id="22" name="Group 21"/>
          <p:cNvGrpSpPr/>
          <p:nvPr/>
        </p:nvGrpSpPr>
        <p:grpSpPr>
          <a:xfrm>
            <a:off x="3129284" y="2002763"/>
            <a:ext cx="2435091" cy="3094639"/>
            <a:chOff x="2056159" y="1292716"/>
            <a:chExt cx="2817123" cy="3618760"/>
          </a:xfrm>
        </p:grpSpPr>
        <p:pic>
          <p:nvPicPr>
            <p:cNvPr id="23" name="Picture 4" descr="https://images-na.ssl-images-amazon.com/images/I/516xZcxohZL._SL1218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6159" y="3724391"/>
              <a:ext cx="1232476" cy="9083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5348" y="1414015"/>
              <a:ext cx="910506" cy="187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ight Arrow 24"/>
            <p:cNvSpPr/>
            <p:nvPr/>
          </p:nvSpPr>
          <p:spPr>
            <a:xfrm rot="5400000">
              <a:off x="2321046" y="3382757"/>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grpSp>
          <p:nvGrpSpPr>
            <p:cNvPr id="26" name="Group 25"/>
            <p:cNvGrpSpPr/>
            <p:nvPr/>
          </p:nvGrpSpPr>
          <p:grpSpPr>
            <a:xfrm>
              <a:off x="3036771" y="1292716"/>
              <a:ext cx="1836511" cy="3618760"/>
              <a:chOff x="3036771" y="1292716"/>
              <a:chExt cx="1836511" cy="3618760"/>
            </a:xfrm>
          </p:grpSpPr>
          <p:pic>
            <p:nvPicPr>
              <p:cNvPr id="27" name="Picture 4" descr="https://cdn.shopify.com/s/files/1/1196/6550/products/DDMX1-BLZ-2_large.jpg?v=14628998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25275" y="3272464"/>
                <a:ext cx="705005" cy="11402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z-wave.com/assets/logo-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36771" y="4430397"/>
                <a:ext cx="864700" cy="481079"/>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p:cNvSpPr/>
              <p:nvPr/>
            </p:nvSpPr>
            <p:spPr>
              <a:xfrm>
                <a:off x="3159567" y="4262350"/>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sp>
            <p:nvSpPr>
              <p:cNvPr id="30" name="Right Arrow 29"/>
              <p:cNvSpPr/>
              <p:nvPr/>
            </p:nvSpPr>
            <p:spPr>
              <a:xfrm rot="16200000">
                <a:off x="3868223" y="2818748"/>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272" y="1292716"/>
                <a:ext cx="1391010" cy="1391010"/>
              </a:xfrm>
              <a:prstGeom prst="rect">
                <a:avLst/>
              </a:prstGeom>
            </p:spPr>
          </p:pic>
        </p:grpSp>
      </p:grpSp>
      <p:grpSp>
        <p:nvGrpSpPr>
          <p:cNvPr id="32" name="Group 31"/>
          <p:cNvGrpSpPr/>
          <p:nvPr/>
        </p:nvGrpSpPr>
        <p:grpSpPr>
          <a:xfrm>
            <a:off x="6288454" y="2055602"/>
            <a:ext cx="2544129" cy="2988961"/>
            <a:chOff x="5198133" y="1137580"/>
            <a:chExt cx="2943270" cy="3495182"/>
          </a:xfrm>
        </p:grpSpPr>
        <p:pic>
          <p:nvPicPr>
            <p:cNvPr id="33"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198133" y="3564043"/>
              <a:ext cx="1232476" cy="8171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306876" y="1230386"/>
              <a:ext cx="1016340" cy="183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ight Arrow 34"/>
            <p:cNvSpPr/>
            <p:nvPr/>
          </p:nvSpPr>
          <p:spPr>
            <a:xfrm rot="5400000">
              <a:off x="5488394" y="3240660"/>
              <a:ext cx="652460" cy="192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grpSp>
          <p:nvGrpSpPr>
            <p:cNvPr id="36" name="Group 35"/>
            <p:cNvGrpSpPr/>
            <p:nvPr/>
          </p:nvGrpSpPr>
          <p:grpSpPr>
            <a:xfrm>
              <a:off x="6220555" y="1137580"/>
              <a:ext cx="1920848" cy="3495182"/>
              <a:chOff x="6220555" y="1137580"/>
              <a:chExt cx="1920848" cy="3495182"/>
            </a:xfrm>
          </p:grpSpPr>
          <p:pic>
            <p:nvPicPr>
              <p:cNvPr id="37" name="Picture 2" descr="https://support.apple.com/library/content/dam/edam/applecare/images/en_US/ios/ios-badge-works-with-apple-homeki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0555" y="4362330"/>
                <a:ext cx="1044450" cy="2704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s://cdn.shopify.com/s/files/1/1196/6550/products/DDMX1-BLZ-2_large.jpg?v=14628998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93396" y="3117328"/>
                <a:ext cx="705005" cy="1140234"/>
              </a:xfrm>
              <a:prstGeom prst="rect">
                <a:avLst/>
              </a:prstGeom>
              <a:noFill/>
              <a:extLst>
                <a:ext uri="{909E8E84-426E-40DD-AFC4-6F175D3DCCD1}">
                  <a14:hiddenFill xmlns:a14="http://schemas.microsoft.com/office/drawing/2010/main">
                    <a:solidFill>
                      <a:srgbClr val="FFFFFF"/>
                    </a:solidFill>
                  </a14:hiddenFill>
                </a:ext>
              </a:extLst>
            </p:spPr>
          </p:pic>
          <p:sp>
            <p:nvSpPr>
              <p:cNvPr id="39" name="Right Arrow 38"/>
              <p:cNvSpPr/>
              <p:nvPr/>
            </p:nvSpPr>
            <p:spPr>
              <a:xfrm>
                <a:off x="6427688" y="4107214"/>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sp>
            <p:nvSpPr>
              <p:cNvPr id="40" name="Right Arrow 39"/>
              <p:cNvSpPr/>
              <p:nvPr/>
            </p:nvSpPr>
            <p:spPr>
              <a:xfrm rot="16200000">
                <a:off x="7136344" y="2663612"/>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393" y="1137580"/>
                <a:ext cx="1391010" cy="1391010"/>
              </a:xfrm>
              <a:prstGeom prst="rect">
                <a:avLst/>
              </a:prstGeom>
            </p:spPr>
          </p:pic>
        </p:grpSp>
      </p:grpSp>
      <p:grpSp>
        <p:nvGrpSpPr>
          <p:cNvPr id="42" name="Group 41"/>
          <p:cNvGrpSpPr/>
          <p:nvPr/>
        </p:nvGrpSpPr>
        <p:grpSpPr>
          <a:xfrm>
            <a:off x="9491125" y="2024284"/>
            <a:ext cx="2695369" cy="3021960"/>
            <a:chOff x="8949681" y="1232830"/>
            <a:chExt cx="3118238" cy="3533772"/>
          </a:xfrm>
        </p:grpSpPr>
        <p:grpSp>
          <p:nvGrpSpPr>
            <p:cNvPr id="44" name="Group 43"/>
            <p:cNvGrpSpPr/>
            <p:nvPr/>
          </p:nvGrpSpPr>
          <p:grpSpPr>
            <a:xfrm>
              <a:off x="9144000" y="3644871"/>
              <a:ext cx="1232476" cy="817185"/>
              <a:chOff x="9144000" y="3549621"/>
              <a:chExt cx="1232476" cy="817185"/>
            </a:xfrm>
          </p:grpSpPr>
          <p:pic>
            <p:nvPicPr>
              <p:cNvPr id="57"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144000" y="3549621"/>
                <a:ext cx="1232476" cy="81718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9416221" y="3865002"/>
                <a:ext cx="668033" cy="31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5" name="Picture 4" descr="Image result for amazon alexa"/>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8949681" y="1386619"/>
              <a:ext cx="611063" cy="171907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9944093" y="1332032"/>
              <a:ext cx="910506" cy="1874818"/>
              <a:chOff x="1855410" y="-1778896"/>
              <a:chExt cx="910506" cy="1874818"/>
            </a:xfrm>
          </p:grpSpPr>
          <p:pic>
            <p:nvPicPr>
              <p:cNvPr id="5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5410" y="-1778896"/>
                <a:ext cx="910506" cy="187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95951" y="-1536314"/>
                <a:ext cx="860440" cy="136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7" name="Group 46"/>
            <p:cNvGrpSpPr/>
            <p:nvPr/>
          </p:nvGrpSpPr>
          <p:grpSpPr>
            <a:xfrm>
              <a:off x="10354204" y="1232830"/>
              <a:ext cx="1713715" cy="3533772"/>
              <a:chOff x="10354204" y="1232830"/>
              <a:chExt cx="1713715" cy="3533772"/>
            </a:xfrm>
          </p:grpSpPr>
          <p:pic>
            <p:nvPicPr>
              <p:cNvPr id="50" name="Picture 10" descr="https://upload.wikimedia.org/wikipedia/commons/thumb/3/32/Wi-Fi_Logo.svg/1280px-Wi-Fi_Logo.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21415" y="4460323"/>
                <a:ext cx="477358" cy="3062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s://cdn.shopify.com/s/files/1/1196/6550/products/DDMX1-BLZ-2_large.jpg?v=14628998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019912" y="3212578"/>
                <a:ext cx="705005" cy="1140234"/>
              </a:xfrm>
              <a:prstGeom prst="rect">
                <a:avLst/>
              </a:prstGeom>
              <a:noFill/>
              <a:extLst>
                <a:ext uri="{909E8E84-426E-40DD-AFC4-6F175D3DCCD1}">
                  <a14:hiddenFill xmlns:a14="http://schemas.microsoft.com/office/drawing/2010/main">
                    <a:solidFill>
                      <a:srgbClr val="FFFFFF"/>
                    </a:solidFill>
                  </a14:hiddenFill>
                </a:ext>
              </a:extLst>
            </p:spPr>
          </p:pic>
          <p:sp>
            <p:nvSpPr>
              <p:cNvPr id="52" name="Right Arrow 51"/>
              <p:cNvSpPr/>
              <p:nvPr/>
            </p:nvSpPr>
            <p:spPr>
              <a:xfrm>
                <a:off x="10354204" y="4202464"/>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sp>
            <p:nvSpPr>
              <p:cNvPr id="53" name="Right Arrow 52"/>
              <p:cNvSpPr/>
              <p:nvPr/>
            </p:nvSpPr>
            <p:spPr>
              <a:xfrm rot="16200000">
                <a:off x="11062860" y="2758862"/>
                <a:ext cx="619108" cy="20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909" y="1232830"/>
                <a:ext cx="1391010" cy="1391010"/>
              </a:xfrm>
              <a:prstGeom prst="rect">
                <a:avLst/>
              </a:prstGeom>
            </p:spPr>
          </p:pic>
        </p:grpSp>
        <p:sp>
          <p:nvSpPr>
            <p:cNvPr id="48" name="Right Arrow 47"/>
            <p:cNvSpPr/>
            <p:nvPr/>
          </p:nvSpPr>
          <p:spPr>
            <a:xfrm rot="3314920">
              <a:off x="9149309" y="3265267"/>
              <a:ext cx="653627" cy="213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sp>
          <p:nvSpPr>
            <p:cNvPr id="49" name="Right Arrow 48"/>
            <p:cNvSpPr/>
            <p:nvPr/>
          </p:nvSpPr>
          <p:spPr>
            <a:xfrm rot="18285080" flipH="1">
              <a:off x="9689938" y="3265266"/>
              <a:ext cx="653627" cy="213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7868">
                <a:defRPr/>
              </a:pPr>
              <a:endParaRPr lang="en-US" sz="2667">
                <a:solidFill>
                  <a:prstClr val="white"/>
                </a:solidFill>
                <a:latin typeface="Calibri"/>
              </a:endParaRPr>
            </a:p>
          </p:txBody>
        </p:sp>
      </p:grpSp>
      <p:pic>
        <p:nvPicPr>
          <p:cNvPr id="59" name="Picture 5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1035" y="4813299"/>
            <a:ext cx="1038349" cy="298527"/>
          </a:xfrm>
          <a:prstGeom prst="rect">
            <a:avLst/>
          </a:prstGeom>
        </p:spPr>
      </p:pic>
    </p:spTree>
    <p:extLst>
      <p:ext uri="{BB962C8B-B14F-4D97-AF65-F5344CB8AC3E}">
        <p14:creationId xmlns:p14="http://schemas.microsoft.com/office/powerpoint/2010/main" val="1823239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Decora</a:t>
            </a:r>
            <a:r>
              <a:rPr lang="en-US" sz="1600" dirty="0"/>
              <a:t>®</a:t>
            </a:r>
            <a:r>
              <a:rPr lang="en-US" dirty="0"/>
              <a:t> Digital with Bluetooth</a:t>
            </a:r>
          </a:p>
        </p:txBody>
      </p:sp>
      <p:pic>
        <p:nvPicPr>
          <p:cNvPr id="10" name="Picture Placeholder 9"/>
          <p:cNvPicPr>
            <a:picLocks noGrp="1" noChangeAspect="1"/>
          </p:cNvPicPr>
          <p:nvPr>
            <p:ph type="pic" idx="14"/>
          </p:nvPr>
        </p:nvPicPr>
        <p:blipFill>
          <a:blip r:embed="rId2">
            <a:extLst>
              <a:ext uri="{28A0092B-C50C-407E-A947-70E740481C1C}">
                <a14:useLocalDpi xmlns:a14="http://schemas.microsoft.com/office/drawing/2010/main" val="0"/>
              </a:ext>
            </a:extLst>
          </a:blip>
          <a:stretch>
            <a:fillRect/>
          </a:stretch>
        </p:blipFill>
        <p:spPr>
          <a:xfrm>
            <a:off x="7641860" y="781376"/>
            <a:ext cx="4218432" cy="5062117"/>
          </a:xfrm>
        </p:spPr>
      </p:pic>
      <p:sp>
        <p:nvSpPr>
          <p:cNvPr id="9" name="Content Placeholder 3">
            <a:extLst>
              <a:ext uri="{FF2B5EF4-FFF2-40B4-BE49-F238E27FC236}">
                <a16:creationId xmlns:a16="http://schemas.microsoft.com/office/drawing/2014/main" id="{3AC4D9E8-8254-4B5D-8558-9E79D0C1B931}"/>
              </a:ext>
            </a:extLst>
          </p:cNvPr>
          <p:cNvSpPr>
            <a:spLocks noGrp="1"/>
          </p:cNvSpPr>
          <p:nvPr>
            <p:ph idx="15"/>
          </p:nvPr>
        </p:nvSpPr>
        <p:spPr>
          <a:xfrm>
            <a:off x="664581" y="1292533"/>
            <a:ext cx="6998491" cy="4998720"/>
          </a:xfrm>
        </p:spPr>
        <p:txBody>
          <a:bodyPr/>
          <a:lstStyle/>
          <a:p>
            <a:r>
              <a:rPr lang="en-US" sz="2400" dirty="0"/>
              <a:t>Benefits + Value Propositions:</a:t>
            </a:r>
          </a:p>
          <a:p>
            <a:pPr lvl="1"/>
            <a:r>
              <a:rPr lang="en-US" sz="2400" dirty="0"/>
              <a:t>Perfect retrofit option</a:t>
            </a:r>
          </a:p>
          <a:p>
            <a:pPr lvl="1"/>
            <a:r>
              <a:rPr lang="en-US" sz="2400" dirty="0"/>
              <a:t>With no need for a hub, gateway or internet connection, Bluetooth bridges the gap between traditional dimmers and whole-home automation systems</a:t>
            </a:r>
          </a:p>
          <a:p>
            <a:pPr lvl="1"/>
            <a:r>
              <a:rPr lang="en-US" sz="2400" dirty="0"/>
              <a:t>Combines universal compatibility, premium digital dimming, 24-hour programmable timing and a countdown timer in one smart device</a:t>
            </a:r>
          </a:p>
          <a:p>
            <a:pPr lvl="1"/>
            <a:r>
              <a:rPr lang="en-US" sz="2400" dirty="0">
                <a:solidFill>
                  <a:schemeClr val="accent6"/>
                </a:solidFill>
              </a:rPr>
              <a:t>Choose from dimmers, switches, a fan speed control and compatible remotes </a:t>
            </a:r>
          </a:p>
        </p:txBody>
      </p:sp>
    </p:spTree>
    <p:extLst>
      <p:ext uri="{BB962C8B-B14F-4D97-AF65-F5344CB8AC3E}">
        <p14:creationId xmlns:p14="http://schemas.microsoft.com/office/powerpoint/2010/main" val="1130243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DEEB5CA-D800-4A34-A5F6-132B82C5C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9908" y="1709593"/>
            <a:ext cx="923496" cy="1817211"/>
          </a:xfrm>
          <a:prstGeom prst="rect">
            <a:avLst/>
          </a:prstGeom>
        </p:spPr>
      </p:pic>
      <p:pic>
        <p:nvPicPr>
          <p:cNvPr id="2" name="Picture 1">
            <a:extLst>
              <a:ext uri="{FF2B5EF4-FFF2-40B4-BE49-F238E27FC236}">
                <a16:creationId xmlns:a16="http://schemas.microsoft.com/office/drawing/2014/main" id="{E03F0864-4949-48A2-BC2D-E021B39A52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59226" y="3986096"/>
            <a:ext cx="1550740" cy="1330685"/>
          </a:xfrm>
          <a:prstGeom prst="rect">
            <a:avLst/>
          </a:prstGeom>
        </p:spPr>
      </p:pic>
      <p:sp>
        <p:nvSpPr>
          <p:cNvPr id="8" name="Text Placeholder 7"/>
          <p:cNvSpPr>
            <a:spLocks noGrp="1"/>
          </p:cNvSpPr>
          <p:nvPr>
            <p:ph type="body" sz="quarter" idx="17"/>
          </p:nvPr>
        </p:nvSpPr>
        <p:spPr/>
        <p:txBody>
          <a:bodyPr/>
          <a:lstStyle/>
          <a:p>
            <a:r>
              <a:rPr lang="en-US" dirty="0"/>
              <a:t>15 Amp Switch, DZ15S</a:t>
            </a:r>
          </a:p>
        </p:txBody>
      </p:sp>
      <p:sp>
        <p:nvSpPr>
          <p:cNvPr id="9" name="Text Placeholder 8"/>
          <p:cNvSpPr>
            <a:spLocks noGrp="1"/>
          </p:cNvSpPr>
          <p:nvPr>
            <p:ph type="body" sz="quarter" idx="18"/>
          </p:nvPr>
        </p:nvSpPr>
        <p:spPr/>
        <p:txBody>
          <a:bodyPr/>
          <a:lstStyle/>
          <a:p>
            <a:r>
              <a:rPr lang="en-US" dirty="0"/>
              <a:t>600 Watt Dimmer, DZ6HD</a:t>
            </a:r>
          </a:p>
        </p:txBody>
      </p:sp>
      <p:sp>
        <p:nvSpPr>
          <p:cNvPr id="10" name="Text Placeholder 9"/>
          <p:cNvSpPr>
            <a:spLocks noGrp="1"/>
          </p:cNvSpPr>
          <p:nvPr>
            <p:ph type="body" sz="quarter" idx="19"/>
          </p:nvPr>
        </p:nvSpPr>
        <p:spPr/>
        <p:txBody>
          <a:bodyPr/>
          <a:lstStyle/>
          <a:p>
            <a:r>
              <a:rPr lang="en-US" dirty="0"/>
              <a:t>1000 Watt Dimmer, DZ1KD</a:t>
            </a:r>
          </a:p>
        </p:txBody>
      </p:sp>
      <p:sp>
        <p:nvSpPr>
          <p:cNvPr id="11" name="Text Placeholder 10"/>
          <p:cNvSpPr>
            <a:spLocks noGrp="1"/>
          </p:cNvSpPr>
          <p:nvPr>
            <p:ph type="body" sz="quarter" idx="20"/>
          </p:nvPr>
        </p:nvSpPr>
        <p:spPr/>
        <p:txBody>
          <a:bodyPr/>
          <a:lstStyle/>
          <a:p>
            <a:r>
              <a:rPr lang="en-US" dirty="0"/>
              <a:t>Plug-In Outlet, DZPA1</a:t>
            </a:r>
          </a:p>
        </p:txBody>
      </p:sp>
      <p:sp>
        <p:nvSpPr>
          <p:cNvPr id="12" name="Text Placeholder 11"/>
          <p:cNvSpPr>
            <a:spLocks noGrp="1"/>
          </p:cNvSpPr>
          <p:nvPr>
            <p:ph type="body" sz="quarter" idx="21"/>
          </p:nvPr>
        </p:nvSpPr>
        <p:spPr/>
        <p:txBody>
          <a:bodyPr/>
          <a:lstStyle/>
          <a:p>
            <a:r>
              <a:rPr lang="en-US" dirty="0"/>
              <a:t>Plug-In Dimmer, DZPD3</a:t>
            </a:r>
          </a:p>
        </p:txBody>
      </p:sp>
      <p:sp>
        <p:nvSpPr>
          <p:cNvPr id="13" name="Text Placeholder 12"/>
          <p:cNvSpPr>
            <a:spLocks noGrp="1"/>
          </p:cNvSpPr>
          <p:nvPr>
            <p:ph type="body" sz="quarter" idx="22"/>
          </p:nvPr>
        </p:nvSpPr>
        <p:spPr/>
        <p:txBody>
          <a:bodyPr/>
          <a:lstStyle/>
          <a:p>
            <a:r>
              <a:rPr lang="en-US" dirty="0"/>
              <a:t>Outlet, DZR15</a:t>
            </a:r>
            <a:br>
              <a:rPr lang="en-US" dirty="0"/>
            </a:br>
            <a:r>
              <a:rPr lang="en-US" dirty="0"/>
              <a:t>*Z-Wave</a:t>
            </a:r>
          </a:p>
        </p:txBody>
      </p:sp>
      <p:sp>
        <p:nvSpPr>
          <p:cNvPr id="14" name="Title 13"/>
          <p:cNvSpPr>
            <a:spLocks noGrp="1"/>
          </p:cNvSpPr>
          <p:nvPr>
            <p:ph type="title"/>
          </p:nvPr>
        </p:nvSpPr>
        <p:spPr/>
        <p:txBody>
          <a:bodyPr/>
          <a:lstStyle/>
          <a:p>
            <a:r>
              <a:rPr lang="en-US" dirty="0"/>
              <a:t>Decora Smart</a:t>
            </a:r>
            <a:r>
              <a:rPr lang="en-US" sz="2133" dirty="0"/>
              <a:t>™</a:t>
            </a:r>
            <a:r>
              <a:rPr lang="en-US" dirty="0"/>
              <a:t> with Z-Wave Plus Technology</a:t>
            </a:r>
          </a:p>
        </p:txBody>
      </p:sp>
      <p:sp>
        <p:nvSpPr>
          <p:cNvPr id="15" name="Content Placeholder 14"/>
          <p:cNvSpPr>
            <a:spLocks noGrp="1"/>
          </p:cNvSpPr>
          <p:nvPr>
            <p:ph idx="10"/>
          </p:nvPr>
        </p:nvSpPr>
        <p:spPr>
          <a:xfrm>
            <a:off x="6255328" y="1616765"/>
            <a:ext cx="5552993" cy="4674488"/>
          </a:xfrm>
        </p:spPr>
        <p:txBody>
          <a:bodyPr/>
          <a:lstStyle/>
          <a:p>
            <a:r>
              <a:rPr lang="en-US" sz="2400" dirty="0"/>
              <a:t>Leading residential home automation technology for hub applications</a:t>
            </a:r>
          </a:p>
          <a:p>
            <a:endParaRPr lang="en-US" sz="2400" dirty="0"/>
          </a:p>
          <a:p>
            <a:r>
              <a:rPr lang="en-US" sz="2400" dirty="0"/>
              <a:t>Compatible with prominent hubs and security systems</a:t>
            </a:r>
          </a:p>
          <a:p>
            <a:pPr lvl="1"/>
            <a:r>
              <a:rPr lang="en-US" sz="2267" dirty="0"/>
              <a:t>SmartThings, Wink...</a:t>
            </a:r>
          </a:p>
          <a:p>
            <a:pPr lvl="1"/>
            <a:endParaRPr lang="en-US" sz="2267" dirty="0"/>
          </a:p>
          <a:p>
            <a:r>
              <a:rPr lang="en-US" sz="2400" dirty="0"/>
              <a:t>Major in-roads with electrical contractors and builders; many systems installed over decade +</a:t>
            </a:r>
          </a:p>
          <a:p>
            <a:endParaRPr lang="en-US" sz="2400" dirty="0"/>
          </a:p>
          <a:p>
            <a:endParaRPr lang="en-US" sz="2400" dirty="0"/>
          </a:p>
          <a:p>
            <a:endParaRPr lang="en-US" sz="2400" dirty="0"/>
          </a:p>
        </p:txBody>
      </p:sp>
      <p:pic>
        <p:nvPicPr>
          <p:cNvPr id="30" name="Picture Placeholder 29"/>
          <p:cNvPicPr>
            <a:picLocks noGrp="1" noChangeAspect="1"/>
          </p:cNvPicPr>
          <p:nvPr>
            <p:ph type="pic" sz="quarter" idx="14"/>
          </p:nvPr>
        </p:nvPicPr>
        <p:blipFill>
          <a:blip r:embed="rId5">
            <a:extLst>
              <a:ext uri="{28A0092B-C50C-407E-A947-70E740481C1C}">
                <a14:useLocalDpi xmlns:a14="http://schemas.microsoft.com/office/drawing/2010/main"/>
              </a:ext>
            </a:extLst>
          </a:blip>
          <a:srcRect/>
          <a:stretch>
            <a:fillRect/>
          </a:stretch>
        </p:blipFill>
        <p:spPr/>
      </p:pic>
      <p:pic>
        <p:nvPicPr>
          <p:cNvPr id="16" name="Picture 2" descr="Image result for Z-wave Plus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956584" y="240027"/>
            <a:ext cx="851737" cy="684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p:cNvPicPr>
            <a:picLocks noGrp="1" noChangeAspect="1"/>
          </p:cNvPicPr>
          <p:nvPr>
            <p:ph type="pic" sz="quarter" idx="16"/>
          </p:nvPr>
        </p:nvPicPr>
        <p:blipFill>
          <a:blip r:embed="rId7" cstate="print">
            <a:extLst>
              <a:ext uri="{28A0092B-C50C-407E-A947-70E740481C1C}">
                <a14:useLocalDpi xmlns:a14="http://schemas.microsoft.com/office/drawing/2010/main"/>
              </a:ext>
            </a:extLst>
          </a:blip>
          <a:srcRect/>
          <a:stretch>
            <a:fillRect/>
          </a:stretch>
        </p:blipFill>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22814" y="3646551"/>
            <a:ext cx="1968697" cy="820291"/>
          </a:xfrm>
          <a:prstGeom prst="rect">
            <a:avLst/>
          </a:prstGeom>
        </p:spPr>
      </p:pic>
      <p:pic>
        <p:nvPicPr>
          <p:cNvPr id="27" name="Picture 26">
            <a:extLst>
              <a:ext uri="{FF2B5EF4-FFF2-40B4-BE49-F238E27FC236}">
                <a16:creationId xmlns:a16="http://schemas.microsoft.com/office/drawing/2014/main" id="{0A49AACF-CA42-4BEF-8C45-3C04788A3DD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78816" y="1704545"/>
            <a:ext cx="923496" cy="1462089"/>
          </a:xfrm>
          <a:prstGeom prst="rect">
            <a:avLst/>
          </a:prstGeom>
        </p:spPr>
      </p:pic>
      <p:pic>
        <p:nvPicPr>
          <p:cNvPr id="28" name="Picture 27">
            <a:extLst>
              <a:ext uri="{FF2B5EF4-FFF2-40B4-BE49-F238E27FC236}">
                <a16:creationId xmlns:a16="http://schemas.microsoft.com/office/drawing/2014/main" id="{242AFB16-044C-4108-91A1-AF9D23C9DB6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58099" y="1727264"/>
            <a:ext cx="923496" cy="1462089"/>
          </a:xfrm>
          <a:prstGeom prst="rect">
            <a:avLst/>
          </a:prstGeom>
        </p:spPr>
      </p:pic>
    </p:spTree>
    <p:extLst>
      <p:ext uri="{BB962C8B-B14F-4D97-AF65-F5344CB8AC3E}">
        <p14:creationId xmlns:p14="http://schemas.microsoft.com/office/powerpoint/2010/main" val="63493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7737578-94EB-4E0E-A464-0A48393F3C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3847" y="1581873"/>
            <a:ext cx="923496" cy="1817211"/>
          </a:xfrm>
          <a:prstGeom prst="rect">
            <a:avLst/>
          </a:prstGeom>
        </p:spPr>
      </p:pic>
      <p:sp>
        <p:nvSpPr>
          <p:cNvPr id="8" name="Text Placeholder 7"/>
          <p:cNvSpPr>
            <a:spLocks noGrp="1"/>
          </p:cNvSpPr>
          <p:nvPr>
            <p:ph type="body" sz="quarter" idx="17"/>
          </p:nvPr>
        </p:nvSpPr>
        <p:spPr>
          <a:xfrm>
            <a:off x="294552" y="3089397"/>
            <a:ext cx="1462099" cy="457200"/>
          </a:xfrm>
        </p:spPr>
        <p:txBody>
          <a:bodyPr/>
          <a:lstStyle/>
          <a:p>
            <a:r>
              <a:rPr lang="en-US" dirty="0"/>
              <a:t>15 Amp Switch, DW15S</a:t>
            </a:r>
          </a:p>
        </p:txBody>
      </p:sp>
      <p:sp>
        <p:nvSpPr>
          <p:cNvPr id="9" name="Text Placeholder 8"/>
          <p:cNvSpPr>
            <a:spLocks noGrp="1"/>
          </p:cNvSpPr>
          <p:nvPr>
            <p:ph type="body" sz="quarter" idx="18"/>
          </p:nvPr>
        </p:nvSpPr>
        <p:spPr>
          <a:xfrm>
            <a:off x="1843327" y="3089397"/>
            <a:ext cx="1462099" cy="457200"/>
          </a:xfrm>
        </p:spPr>
        <p:txBody>
          <a:bodyPr/>
          <a:lstStyle/>
          <a:p>
            <a:r>
              <a:rPr lang="en-US" dirty="0"/>
              <a:t>600 Watt Dimmer, DW6HD</a:t>
            </a:r>
          </a:p>
        </p:txBody>
      </p:sp>
      <p:sp>
        <p:nvSpPr>
          <p:cNvPr id="10" name="Text Placeholder 9"/>
          <p:cNvSpPr>
            <a:spLocks noGrp="1"/>
          </p:cNvSpPr>
          <p:nvPr>
            <p:ph type="body" sz="quarter" idx="19"/>
          </p:nvPr>
        </p:nvSpPr>
        <p:spPr>
          <a:xfrm>
            <a:off x="3463288" y="3089397"/>
            <a:ext cx="1463995" cy="457200"/>
          </a:xfrm>
        </p:spPr>
        <p:txBody>
          <a:bodyPr/>
          <a:lstStyle/>
          <a:p>
            <a:r>
              <a:rPr lang="en-US" dirty="0"/>
              <a:t>1000 Watt Dimmer, DW1KD</a:t>
            </a:r>
          </a:p>
        </p:txBody>
      </p:sp>
      <p:sp>
        <p:nvSpPr>
          <p:cNvPr id="11" name="Text Placeholder 10"/>
          <p:cNvSpPr>
            <a:spLocks noGrp="1"/>
          </p:cNvSpPr>
          <p:nvPr>
            <p:ph type="body" sz="quarter" idx="20"/>
          </p:nvPr>
        </p:nvSpPr>
        <p:spPr>
          <a:xfrm>
            <a:off x="294552" y="5262261"/>
            <a:ext cx="1462099" cy="457200"/>
          </a:xfrm>
        </p:spPr>
        <p:txBody>
          <a:bodyPr/>
          <a:lstStyle/>
          <a:p>
            <a:r>
              <a:rPr lang="en-US" dirty="0"/>
              <a:t>Plug-In Outlet, DW15A</a:t>
            </a:r>
          </a:p>
        </p:txBody>
      </p:sp>
      <p:sp>
        <p:nvSpPr>
          <p:cNvPr id="12" name="Text Placeholder 11"/>
          <p:cNvSpPr>
            <a:spLocks noGrp="1"/>
          </p:cNvSpPr>
          <p:nvPr>
            <p:ph type="body" sz="quarter" idx="21"/>
          </p:nvPr>
        </p:nvSpPr>
        <p:spPr>
          <a:xfrm>
            <a:off x="1843327" y="5262261"/>
            <a:ext cx="1462099" cy="457200"/>
          </a:xfrm>
        </p:spPr>
        <p:txBody>
          <a:bodyPr/>
          <a:lstStyle/>
          <a:p>
            <a:r>
              <a:rPr lang="en-US" dirty="0"/>
              <a:t>Plug-In Dimmer, DW3HL</a:t>
            </a:r>
          </a:p>
        </p:txBody>
      </p:sp>
      <p:sp>
        <p:nvSpPr>
          <p:cNvPr id="13" name="Text Placeholder 12"/>
          <p:cNvSpPr>
            <a:spLocks noGrp="1"/>
          </p:cNvSpPr>
          <p:nvPr>
            <p:ph type="body" sz="quarter" idx="22"/>
          </p:nvPr>
        </p:nvSpPr>
        <p:spPr>
          <a:xfrm>
            <a:off x="3463288" y="5262261"/>
            <a:ext cx="1463995" cy="457200"/>
          </a:xfrm>
        </p:spPr>
        <p:txBody>
          <a:bodyPr/>
          <a:lstStyle/>
          <a:p>
            <a:r>
              <a:rPr lang="en-US" dirty="0"/>
              <a:t>Voice Control</a:t>
            </a:r>
          </a:p>
        </p:txBody>
      </p:sp>
      <p:sp>
        <p:nvSpPr>
          <p:cNvPr id="14" name="Title 13"/>
          <p:cNvSpPr>
            <a:spLocks noGrp="1"/>
          </p:cNvSpPr>
          <p:nvPr>
            <p:ph type="title"/>
          </p:nvPr>
        </p:nvSpPr>
        <p:spPr/>
        <p:txBody>
          <a:bodyPr/>
          <a:lstStyle/>
          <a:p>
            <a:r>
              <a:rPr lang="en-US" dirty="0"/>
              <a:t>Decora Smart</a:t>
            </a:r>
            <a:r>
              <a:rPr lang="en-US" sz="2133" dirty="0"/>
              <a:t>™</a:t>
            </a:r>
            <a:r>
              <a:rPr lang="en-US" dirty="0"/>
              <a:t> with Wi-Fi Technology</a:t>
            </a:r>
          </a:p>
        </p:txBody>
      </p:sp>
      <p:sp>
        <p:nvSpPr>
          <p:cNvPr id="15" name="Content Placeholder 14"/>
          <p:cNvSpPr>
            <a:spLocks noGrp="1"/>
          </p:cNvSpPr>
          <p:nvPr>
            <p:ph idx="10"/>
          </p:nvPr>
        </p:nvSpPr>
        <p:spPr>
          <a:xfrm>
            <a:off x="4893952" y="1340011"/>
            <a:ext cx="7404067" cy="5254751"/>
          </a:xfrm>
        </p:spPr>
        <p:txBody>
          <a:bodyPr/>
          <a:lstStyle/>
          <a:p>
            <a:r>
              <a:rPr lang="en-US" b="1" dirty="0" err="1">
                <a:solidFill>
                  <a:srgbClr val="606061"/>
                </a:solidFill>
              </a:rPr>
              <a:t>Hubless</a:t>
            </a:r>
            <a:r>
              <a:rPr lang="en-US" b="1" dirty="0">
                <a:solidFill>
                  <a:srgbClr val="606061"/>
                </a:solidFill>
              </a:rPr>
              <a:t> automation</a:t>
            </a:r>
          </a:p>
          <a:p>
            <a:pPr lvl="1"/>
            <a:r>
              <a:rPr lang="en-US" sz="1867" dirty="0">
                <a:solidFill>
                  <a:srgbClr val="606061"/>
                </a:solidFill>
              </a:rPr>
              <a:t>Schedules, remote access, voice activation</a:t>
            </a:r>
          </a:p>
          <a:p>
            <a:pPr lvl="1"/>
            <a:r>
              <a:rPr lang="en-US" sz="1867" dirty="0">
                <a:solidFill>
                  <a:srgbClr val="606061"/>
                </a:solidFill>
              </a:rPr>
              <a:t>All you need is a device, Wi-Fi, internet, and mobile device</a:t>
            </a:r>
          </a:p>
          <a:p>
            <a:pPr lvl="1"/>
            <a:r>
              <a:rPr lang="en-US" sz="1867" dirty="0">
                <a:solidFill>
                  <a:srgbClr val="606061"/>
                </a:solidFill>
              </a:rPr>
              <a:t>Partners: Alexa, Google Assistant, SmartThings, Nest, IFTTT</a:t>
            </a:r>
          </a:p>
          <a:p>
            <a:r>
              <a:rPr lang="en-US" b="1" dirty="0">
                <a:solidFill>
                  <a:srgbClr val="606061"/>
                </a:solidFill>
              </a:rPr>
              <a:t>Devices are truly smart</a:t>
            </a:r>
          </a:p>
          <a:p>
            <a:pPr lvl="1"/>
            <a:r>
              <a:rPr lang="en-US" sz="1867" dirty="0">
                <a:solidFill>
                  <a:srgbClr val="606061"/>
                </a:solidFill>
              </a:rPr>
              <a:t>Schedules and clocks reside in the device</a:t>
            </a:r>
          </a:p>
          <a:p>
            <a:pPr lvl="1"/>
            <a:r>
              <a:rPr lang="en-US" sz="1867" dirty="0">
                <a:solidFill>
                  <a:srgbClr val="606061"/>
                </a:solidFill>
              </a:rPr>
              <a:t>Schedules run even when internet is down</a:t>
            </a:r>
          </a:p>
          <a:p>
            <a:pPr lvl="1"/>
            <a:r>
              <a:rPr lang="en-US" sz="1867" dirty="0">
                <a:solidFill>
                  <a:srgbClr val="606061"/>
                </a:solidFill>
              </a:rPr>
              <a:t>Devices work manually as long as there is power</a:t>
            </a:r>
          </a:p>
          <a:p>
            <a:r>
              <a:rPr lang="en-US" b="1" dirty="0">
                <a:solidFill>
                  <a:srgbClr val="606061"/>
                </a:solidFill>
              </a:rPr>
              <a:t>Minimal bandwidth usage</a:t>
            </a:r>
          </a:p>
          <a:p>
            <a:pPr lvl="1"/>
            <a:r>
              <a:rPr lang="en-US" sz="1867" dirty="0">
                <a:solidFill>
                  <a:srgbClr val="606061"/>
                </a:solidFill>
              </a:rPr>
              <a:t>Per month, less than sending a single cell phone picture</a:t>
            </a:r>
          </a:p>
          <a:p>
            <a:pPr lvl="1"/>
            <a:r>
              <a:rPr lang="en-US" sz="1867" dirty="0">
                <a:solidFill>
                  <a:srgbClr val="606061"/>
                </a:solidFill>
              </a:rPr>
              <a:t>Highly reliable and utilizes electronic banking security tech</a:t>
            </a:r>
          </a:p>
          <a:p>
            <a:pPr lvl="1"/>
            <a:r>
              <a:rPr lang="en-US" sz="1867" dirty="0">
                <a:solidFill>
                  <a:srgbClr val="606061"/>
                </a:solidFill>
              </a:rPr>
              <a:t>Will not affect network performance</a:t>
            </a:r>
          </a:p>
          <a:p>
            <a:pPr lvl="1"/>
            <a:r>
              <a:rPr lang="en-US" sz="1867" dirty="0">
                <a:solidFill>
                  <a:srgbClr val="606061"/>
                </a:solidFill>
              </a:rPr>
              <a:t>My Leviton runs on Amazon Web Services</a:t>
            </a:r>
          </a:p>
        </p:txBody>
      </p:sp>
      <p:pic>
        <p:nvPicPr>
          <p:cNvPr id="30" name="Picture Placeholder 29"/>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a:xfrm>
            <a:off x="294551" y="3800173"/>
            <a:ext cx="1462088" cy="1462088"/>
          </a:xfr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57750" y="582142"/>
            <a:ext cx="1124465" cy="508621"/>
          </a:xfrm>
          <a:prstGeom prst="rect">
            <a:avLst/>
          </a:prstGeom>
        </p:spPr>
      </p:pic>
      <p:pic>
        <p:nvPicPr>
          <p:cNvPr id="4" name="Picture Placeholder 3"/>
          <p:cNvPicPr>
            <a:picLocks noGrp="1" noChangeAspect="1"/>
          </p:cNvPicPr>
          <p:nvPr>
            <p:ph type="pic" sz="quarter" idx="16"/>
          </p:nvPr>
        </p:nvPicPr>
        <p:blipFill>
          <a:blip r:embed="rId6" cstate="print">
            <a:extLst>
              <a:ext uri="{28A0092B-C50C-407E-A947-70E740481C1C}">
                <a14:useLocalDpi xmlns:a14="http://schemas.microsoft.com/office/drawing/2010/main"/>
              </a:ext>
            </a:extLst>
          </a:blip>
          <a:srcRect/>
          <a:stretch>
            <a:fillRect/>
          </a:stretch>
        </p:blipFill>
        <p:spPr>
          <a:xfrm>
            <a:off x="3463287" y="3800173"/>
            <a:ext cx="1462088" cy="1462088"/>
          </a:xfrm>
        </p:spPr>
      </p:pic>
      <p:pic>
        <p:nvPicPr>
          <p:cNvPr id="23" name="Picture 22">
            <a:extLst>
              <a:ext uri="{FF2B5EF4-FFF2-40B4-BE49-F238E27FC236}">
                <a16:creationId xmlns:a16="http://schemas.microsoft.com/office/drawing/2014/main" id="{E8042D5C-8742-4900-9B9A-5E7698677CE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02795" y="3886143"/>
            <a:ext cx="1550740" cy="1330685"/>
          </a:xfrm>
          <a:prstGeom prst="rect">
            <a:avLst/>
          </a:prstGeom>
        </p:spPr>
      </p:pic>
      <p:pic>
        <p:nvPicPr>
          <p:cNvPr id="16" name="Picture 15">
            <a:extLst>
              <a:ext uri="{FF2B5EF4-FFF2-40B4-BE49-F238E27FC236}">
                <a16:creationId xmlns:a16="http://schemas.microsoft.com/office/drawing/2014/main" id="{883C4555-5014-4A72-B2F4-63C83DEE97E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12628" y="1581874"/>
            <a:ext cx="923496" cy="1462089"/>
          </a:xfrm>
          <a:prstGeom prst="rect">
            <a:avLst/>
          </a:prstGeom>
        </p:spPr>
      </p:pic>
      <p:pic>
        <p:nvPicPr>
          <p:cNvPr id="29" name="Picture 28">
            <a:extLst>
              <a:ext uri="{FF2B5EF4-FFF2-40B4-BE49-F238E27FC236}">
                <a16:creationId xmlns:a16="http://schemas.microsoft.com/office/drawing/2014/main" id="{7BD9CB6A-CA33-47CA-9DA5-71BD6AB6507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32583" y="1581874"/>
            <a:ext cx="923496" cy="1462089"/>
          </a:xfrm>
          <a:prstGeom prst="rect">
            <a:avLst/>
          </a:prstGeom>
        </p:spPr>
      </p:pic>
    </p:spTree>
    <p:extLst>
      <p:ext uri="{BB962C8B-B14F-4D97-AF65-F5344CB8AC3E}">
        <p14:creationId xmlns:p14="http://schemas.microsoft.com/office/powerpoint/2010/main" val="2794830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Decora Smart</a:t>
            </a:r>
            <a:r>
              <a:rPr lang="en-US" sz="2133" dirty="0"/>
              <a:t>™</a:t>
            </a:r>
            <a:r>
              <a:rPr lang="en-US" dirty="0"/>
              <a:t> with </a:t>
            </a:r>
            <a:r>
              <a:rPr lang="en-US" dirty="0" err="1"/>
              <a:t>HomeKit</a:t>
            </a:r>
            <a:endParaRPr lang="en-US" dirty="0"/>
          </a:p>
        </p:txBody>
      </p:sp>
      <p:sp>
        <p:nvSpPr>
          <p:cNvPr id="4" name="Content Placeholder 3"/>
          <p:cNvSpPr>
            <a:spLocks noGrp="1"/>
          </p:cNvSpPr>
          <p:nvPr>
            <p:ph idx="15"/>
          </p:nvPr>
        </p:nvSpPr>
        <p:spPr>
          <a:xfrm>
            <a:off x="664582" y="1292533"/>
            <a:ext cx="7098853" cy="4998720"/>
          </a:xfrm>
        </p:spPr>
        <p:txBody>
          <a:bodyPr/>
          <a:lstStyle/>
          <a:p>
            <a:r>
              <a:rPr lang="en-US" sz="2400" b="1" dirty="0"/>
              <a:t>Benefits + Value Propositions:</a:t>
            </a:r>
          </a:p>
          <a:p>
            <a:pPr lvl="1"/>
            <a:r>
              <a:rPr lang="en-US" sz="2400" dirty="0"/>
              <a:t>Direct involvement with Apple, no intermediary cloud or “new” accounts</a:t>
            </a:r>
          </a:p>
          <a:p>
            <a:pPr lvl="1"/>
            <a:r>
              <a:rPr lang="en-US" sz="2400" dirty="0">
                <a:solidFill>
                  <a:srgbClr val="666667"/>
                </a:solidFill>
              </a:rPr>
              <a:t>Ease of installation and enrollment</a:t>
            </a:r>
          </a:p>
          <a:p>
            <a:pPr lvl="2"/>
            <a:r>
              <a:rPr lang="en-US" sz="2267" dirty="0">
                <a:solidFill>
                  <a:srgbClr val="666667"/>
                </a:solidFill>
              </a:rPr>
              <a:t>All setup done via app + camera</a:t>
            </a:r>
          </a:p>
          <a:p>
            <a:pPr lvl="2"/>
            <a:r>
              <a:rPr lang="en-US" sz="2267" dirty="0">
                <a:solidFill>
                  <a:srgbClr val="666667"/>
                </a:solidFill>
              </a:rPr>
              <a:t>No need for Wi-Fi password if iOS device is on the Wi-Fi network</a:t>
            </a:r>
          </a:p>
          <a:p>
            <a:pPr lvl="1"/>
            <a:r>
              <a:rPr lang="en-US" sz="2400" dirty="0"/>
              <a:t>Apple controls interoperability and user experience via </a:t>
            </a:r>
            <a:r>
              <a:rPr lang="en-US" sz="2400" dirty="0" err="1"/>
              <a:t>HomeKit</a:t>
            </a:r>
            <a:r>
              <a:rPr lang="en-US" sz="2400" dirty="0"/>
              <a:t> tech/Home app</a:t>
            </a:r>
          </a:p>
          <a:p>
            <a:pPr lvl="1"/>
            <a:r>
              <a:rPr lang="en-US" sz="2400" dirty="0"/>
              <a:t>Siri Voice Control on iPhone or iPad - turn on/off and dim/brighten</a:t>
            </a:r>
          </a:p>
          <a:p>
            <a:pPr lvl="1"/>
            <a:r>
              <a:rPr lang="en-US" sz="2400" dirty="0"/>
              <a:t>Scenes for common lifestyle activities </a:t>
            </a:r>
          </a:p>
        </p:txBody>
      </p:sp>
      <p:pic>
        <p:nvPicPr>
          <p:cNvPr id="9" name="Picture Placeholder 8"/>
          <p:cNvPicPr>
            <a:picLocks noGrp="1" noChangeAspect="1"/>
          </p:cNvPicPr>
          <p:nvPr>
            <p:ph type="pic" idx="14"/>
          </p:nvPr>
        </p:nvPicPr>
        <p:blipFill>
          <a:blip r:embed="rId2">
            <a:extLst>
              <a:ext uri="{28A0092B-C50C-407E-A947-70E740481C1C}">
                <a14:useLocalDpi xmlns:a14="http://schemas.microsoft.com/office/drawing/2010/main" val="0"/>
              </a:ext>
            </a:extLst>
          </a:blip>
          <a:srcRect/>
          <a:stretch>
            <a:fillRect/>
          </a:stretch>
        </p:blipFill>
        <p:spPr>
          <a:solidFill>
            <a:srgbClr val="76B900"/>
          </a:solidFill>
        </p:spPr>
      </p:pic>
    </p:spTree>
    <p:extLst>
      <p:ext uri="{BB962C8B-B14F-4D97-AF65-F5344CB8AC3E}">
        <p14:creationId xmlns:p14="http://schemas.microsoft.com/office/powerpoint/2010/main" val="308727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606088"/>
            <a:ext cx="7202487" cy="4932362"/>
          </a:xfrm>
        </p:spPr>
        <p:txBody>
          <a:bodyPr>
            <a:normAutofit/>
          </a:bodyPr>
          <a:lstStyle/>
          <a:p>
            <a:pPr marL="0" indent="0">
              <a:buNone/>
            </a:pPr>
            <a:r>
              <a:rPr lang="en-US" dirty="0"/>
              <a:t>1.  Agenda</a:t>
            </a:r>
          </a:p>
          <a:p>
            <a:pPr marL="0" indent="0">
              <a:buNone/>
            </a:pPr>
            <a:r>
              <a:rPr lang="en-US" dirty="0"/>
              <a:t>2.  Call to Order, Welcome, Introductions, about CHC</a:t>
            </a:r>
          </a:p>
          <a:p>
            <a:pPr marL="0" indent="0">
              <a:buNone/>
            </a:pPr>
            <a:r>
              <a:rPr lang="en-US" dirty="0"/>
              <a:t>3.  Administrative </a:t>
            </a:r>
          </a:p>
          <a:p>
            <a:pPr marL="342900" indent="-342900">
              <a:buAutoNum type="arabicPeriod" startAt="4"/>
            </a:pPr>
            <a:r>
              <a:rPr lang="en-US" dirty="0"/>
              <a:t>“Make Every Space a Smart Space” (30 min), </a:t>
            </a:r>
          </a:p>
          <a:p>
            <a:pPr marL="0" indent="0">
              <a:buNone/>
            </a:pPr>
            <a:r>
              <a:rPr lang="en-US" dirty="0"/>
              <a:t>	Greg Rhoades (Leviton Manufacturing Co., Inc.)</a:t>
            </a:r>
          </a:p>
          <a:p>
            <a:pPr marL="0" indent="0">
              <a:buNone/>
            </a:pPr>
            <a:r>
              <a:rPr lang="en-US" dirty="0"/>
              <a:t>5.   Research Update  </a:t>
            </a:r>
          </a:p>
          <a:p>
            <a:pPr marL="0" indent="0">
              <a:buNone/>
            </a:pPr>
            <a:r>
              <a:rPr lang="en-US" dirty="0"/>
              <a:t>6.   White Paper Sub-Committee Update</a:t>
            </a:r>
          </a:p>
          <a:p>
            <a:pPr marL="0" indent="0">
              <a:buNone/>
            </a:pPr>
            <a:r>
              <a:rPr lang="en-US" dirty="0"/>
              <a:t>7.   New Business 	</a:t>
            </a:r>
          </a:p>
          <a:p>
            <a:pPr marL="0" indent="0">
              <a:buNone/>
            </a:pPr>
            <a:r>
              <a:rPr lang="en-US" dirty="0"/>
              <a:t>8.   Announcements</a:t>
            </a:r>
          </a:p>
          <a:p>
            <a:pPr marL="0" indent="0">
              <a:buNone/>
            </a:pPr>
            <a:r>
              <a:rPr lang="en-US" dirty="0"/>
              <a:t>9.   Adjournment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3944" t="19875" r="5957" b="22630"/>
          <a:stretch>
            <a:fillRect/>
          </a:stretch>
        </p:blipFill>
        <p:spPr bwMode="auto">
          <a:xfrm>
            <a:off x="4257885" y="5251912"/>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3"/>
          <a:srcRect l="11037"/>
          <a:stretch/>
        </p:blipFill>
        <p:spPr>
          <a:xfrm>
            <a:off x="7977475" y="1229826"/>
            <a:ext cx="4214525" cy="284244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Platforms and Communication Pathways</a:t>
            </a:r>
          </a:p>
        </p:txBody>
      </p:sp>
      <p:graphicFrame>
        <p:nvGraphicFramePr>
          <p:cNvPr id="60" name="Content Placeholder 4"/>
          <p:cNvGraphicFramePr>
            <a:graphicFrameLocks/>
          </p:cNvGraphicFramePr>
          <p:nvPr/>
        </p:nvGraphicFramePr>
        <p:xfrm>
          <a:off x="488109" y="1326467"/>
          <a:ext cx="11309348" cy="4789412"/>
        </p:xfrm>
        <a:graphic>
          <a:graphicData uri="http://schemas.openxmlformats.org/drawingml/2006/table">
            <a:tbl>
              <a:tblPr firstRow="1" bandRow="1">
                <a:tableStyleId>{BC89EF96-8CEA-46FF-86C4-4CE0E7609802}</a:tableStyleId>
              </a:tblPr>
              <a:tblGrid>
                <a:gridCol w="1951176">
                  <a:extLst>
                    <a:ext uri="{9D8B030D-6E8A-4147-A177-3AD203B41FA5}">
                      <a16:colId xmlns:a16="http://schemas.microsoft.com/office/drawing/2014/main" val="20000"/>
                    </a:ext>
                  </a:extLst>
                </a:gridCol>
                <a:gridCol w="2339543">
                  <a:extLst>
                    <a:ext uri="{9D8B030D-6E8A-4147-A177-3AD203B41FA5}">
                      <a16:colId xmlns:a16="http://schemas.microsoft.com/office/drawing/2014/main" val="20001"/>
                    </a:ext>
                  </a:extLst>
                </a:gridCol>
                <a:gridCol w="2339543">
                  <a:extLst>
                    <a:ext uri="{9D8B030D-6E8A-4147-A177-3AD203B41FA5}">
                      <a16:colId xmlns:a16="http://schemas.microsoft.com/office/drawing/2014/main" val="20002"/>
                    </a:ext>
                  </a:extLst>
                </a:gridCol>
                <a:gridCol w="2339543">
                  <a:extLst>
                    <a:ext uri="{9D8B030D-6E8A-4147-A177-3AD203B41FA5}">
                      <a16:colId xmlns:a16="http://schemas.microsoft.com/office/drawing/2014/main" val="20003"/>
                    </a:ext>
                  </a:extLst>
                </a:gridCol>
                <a:gridCol w="2339543">
                  <a:extLst>
                    <a:ext uri="{9D8B030D-6E8A-4147-A177-3AD203B41FA5}">
                      <a16:colId xmlns:a16="http://schemas.microsoft.com/office/drawing/2014/main" val="20004"/>
                    </a:ext>
                  </a:extLst>
                </a:gridCol>
              </a:tblGrid>
              <a:tr h="1032299">
                <a:tc>
                  <a:txBody>
                    <a:bodyPr/>
                    <a:lstStyle/>
                    <a:p>
                      <a:r>
                        <a:rPr lang="en-US" sz="1600" b="1" dirty="0">
                          <a:solidFill>
                            <a:srgbClr val="606061"/>
                          </a:solidFill>
                        </a:rPr>
                        <a:t>Technology</a:t>
                      </a:r>
                      <a:endParaRPr lang="en-US" sz="1900" b="1" dirty="0">
                        <a:solidFill>
                          <a:srgbClr val="606061"/>
                        </a:solidFill>
                      </a:endParaRPr>
                    </a:p>
                  </a:txBody>
                  <a:tcPr marL="121920" marR="121920" marT="60960" marB="60960" anchor="b"/>
                </a:tc>
                <a:tc>
                  <a:txBody>
                    <a:bodyPr/>
                    <a:lstStyle/>
                    <a:p>
                      <a:pPr algn="ctr"/>
                      <a:endParaRPr lang="en-US" sz="1900" dirty="0">
                        <a:solidFill>
                          <a:srgbClr val="606061"/>
                        </a:solidFill>
                      </a:endParaRPr>
                    </a:p>
                  </a:txBody>
                  <a:tcPr marL="121920" marR="121920" marT="60960" marB="60960" anchor="b"/>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endParaRPr lang="en-US" sz="1900" dirty="0">
                        <a:solidFill>
                          <a:srgbClr val="606061"/>
                        </a:solidFill>
                      </a:endParaRPr>
                    </a:p>
                  </a:txBody>
                  <a:tcPr marL="121920" marR="121920" marT="60960" marB="60960" anchor="b"/>
                </a:tc>
                <a:tc>
                  <a:txBody>
                    <a:bodyPr/>
                    <a:lstStyle/>
                    <a:p>
                      <a:pPr algn="ctr"/>
                      <a:endParaRPr lang="en-US" sz="1900" dirty="0">
                        <a:solidFill>
                          <a:srgbClr val="606061"/>
                        </a:solidFill>
                      </a:endParaRPr>
                    </a:p>
                  </a:txBody>
                  <a:tcPr marL="121920" marR="121920" marT="60960" marB="60960" anchor="b"/>
                </a:tc>
                <a:tc>
                  <a:txBody>
                    <a:bodyPr/>
                    <a:lstStyle/>
                    <a:p>
                      <a:pPr algn="ctr"/>
                      <a:endParaRPr lang="en-US" sz="1900" dirty="0">
                        <a:solidFill>
                          <a:srgbClr val="606061"/>
                        </a:solidFill>
                      </a:endParaRPr>
                    </a:p>
                  </a:txBody>
                  <a:tcPr marL="121920" marR="121920" marT="60960" marB="60960" anchor="b"/>
                </a:tc>
                <a:extLst>
                  <a:ext uri="{0D108BD9-81ED-4DB2-BD59-A6C34878D82A}">
                    <a16:rowId xmlns:a16="http://schemas.microsoft.com/office/drawing/2014/main" val="10000"/>
                  </a:ext>
                </a:extLst>
              </a:tr>
              <a:tr h="962585">
                <a:tc>
                  <a:txBody>
                    <a:bodyPr/>
                    <a:lstStyle/>
                    <a:p>
                      <a:r>
                        <a:rPr lang="en-US" sz="1600" b="1" dirty="0">
                          <a:solidFill>
                            <a:srgbClr val="606061"/>
                          </a:solidFill>
                        </a:rPr>
                        <a:t>Application</a:t>
                      </a:r>
                      <a:r>
                        <a:rPr lang="en-US" sz="1600" b="1" baseline="0" dirty="0">
                          <a:solidFill>
                            <a:srgbClr val="606061"/>
                          </a:solidFill>
                        </a:rPr>
                        <a:t> Focus</a:t>
                      </a:r>
                      <a:endParaRPr lang="en-US" sz="1600" b="1"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Single Family</a:t>
                      </a: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Single Family,</a:t>
                      </a:r>
                      <a:r>
                        <a:rPr lang="en-US" sz="1600" baseline="0" dirty="0">
                          <a:solidFill>
                            <a:srgbClr val="606061"/>
                          </a:solidFill>
                        </a:rPr>
                        <a:t> MDU</a:t>
                      </a:r>
                      <a:endParaRPr lang="en-US" sz="1600"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Single Family,</a:t>
                      </a:r>
                      <a:r>
                        <a:rPr lang="en-US" sz="1600" baseline="0" dirty="0">
                          <a:solidFill>
                            <a:srgbClr val="606061"/>
                          </a:solidFill>
                        </a:rPr>
                        <a:t> MDU</a:t>
                      </a:r>
                      <a:endParaRPr lang="en-US" sz="1600" dirty="0">
                        <a:solidFill>
                          <a:srgbClr val="606061"/>
                        </a:solidFill>
                      </a:endParaRPr>
                    </a:p>
                  </a:txBody>
                  <a:tcPr marL="121920" marR="121920" marT="60960" marB="60960" anchor="ctr"/>
                </a:tc>
                <a:tc>
                  <a:txBody>
                    <a:bodyPr/>
                    <a:lstStyle/>
                    <a:p>
                      <a:pPr algn="ctr"/>
                      <a:r>
                        <a:rPr lang="en-US" sz="1600" dirty="0">
                          <a:solidFill>
                            <a:srgbClr val="606061"/>
                          </a:solidFill>
                        </a:rPr>
                        <a:t>Single Family, MDU, Small Commercial</a:t>
                      </a:r>
                    </a:p>
                  </a:txBody>
                  <a:tcPr marL="121920" marR="121920" marT="60960" marB="60960" anchor="ctr"/>
                </a:tc>
                <a:extLst>
                  <a:ext uri="{0D108BD9-81ED-4DB2-BD59-A6C34878D82A}">
                    <a16:rowId xmlns:a16="http://schemas.microsoft.com/office/drawing/2014/main" val="10002"/>
                  </a:ext>
                </a:extLst>
              </a:tr>
              <a:tr h="687561">
                <a:tc>
                  <a:txBody>
                    <a:bodyPr/>
                    <a:lstStyle/>
                    <a:p>
                      <a:r>
                        <a:rPr lang="en-US" sz="1600" b="1" dirty="0">
                          <a:solidFill>
                            <a:srgbClr val="606061"/>
                          </a:solidFill>
                        </a:rPr>
                        <a:t>Driving Adoption</a:t>
                      </a: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Simplicity</a:t>
                      </a: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Interoperability</a:t>
                      </a: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Apple cache</a:t>
                      </a: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Voice</a:t>
                      </a:r>
                      <a:r>
                        <a:rPr lang="en-US" sz="1600" baseline="0" dirty="0">
                          <a:solidFill>
                            <a:srgbClr val="606061"/>
                          </a:solidFill>
                        </a:rPr>
                        <a:t> control</a:t>
                      </a:r>
                      <a:endParaRPr lang="en-US" sz="1600" dirty="0">
                        <a:solidFill>
                          <a:srgbClr val="606061"/>
                        </a:solidFill>
                      </a:endParaRPr>
                    </a:p>
                  </a:txBody>
                  <a:tcPr marL="121920" marR="121920" marT="60960" marB="60960" anchor="ctr"/>
                </a:tc>
                <a:extLst>
                  <a:ext uri="{0D108BD9-81ED-4DB2-BD59-A6C34878D82A}">
                    <a16:rowId xmlns:a16="http://schemas.microsoft.com/office/drawing/2014/main" val="10003"/>
                  </a:ext>
                </a:extLst>
              </a:tr>
              <a:tr h="752488">
                <a:tc>
                  <a:txBody>
                    <a:bodyPr/>
                    <a:lstStyle/>
                    <a:p>
                      <a:r>
                        <a:rPr lang="en-US" sz="1600" b="1">
                          <a:solidFill>
                            <a:srgbClr val="606061"/>
                          </a:solidFill>
                        </a:rPr>
                        <a:t>3</a:t>
                      </a:r>
                      <a:r>
                        <a:rPr lang="en-US" sz="1600" b="1" baseline="30000">
                          <a:solidFill>
                            <a:srgbClr val="606061"/>
                          </a:solidFill>
                        </a:rPr>
                        <a:t>rd</a:t>
                      </a:r>
                      <a:r>
                        <a:rPr lang="en-US" sz="1600" b="1">
                          <a:solidFill>
                            <a:srgbClr val="606061"/>
                          </a:solidFill>
                        </a:rPr>
                        <a:t> Party Integration</a:t>
                      </a:r>
                      <a:endParaRPr lang="en-US" sz="1600" b="1"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a:solidFill>
                            <a:srgbClr val="606061"/>
                          </a:solidFill>
                        </a:rPr>
                        <a:t>n/a</a:t>
                      </a:r>
                      <a:endParaRPr lang="en-US" sz="1600"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a:solidFill>
                            <a:srgbClr val="606061"/>
                          </a:solidFill>
                        </a:rPr>
                        <a:t>Hub</a:t>
                      </a:r>
                      <a:r>
                        <a:rPr lang="en-US" sz="1600" baseline="0">
                          <a:solidFill>
                            <a:srgbClr val="606061"/>
                          </a:solidFill>
                        </a:rPr>
                        <a:t> dependent</a:t>
                      </a:r>
                      <a:endParaRPr lang="en-US" sz="1600"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dirty="0">
                          <a:solidFill>
                            <a:srgbClr val="606061"/>
                          </a:solidFill>
                        </a:rPr>
                        <a:t>Apple Home app</a:t>
                      </a:r>
                    </a:p>
                  </a:txBody>
                  <a:tcPr marL="121920" marR="121920" marT="60960" marB="60960" anchor="ctr"/>
                </a:tc>
                <a:tc>
                  <a:txBody>
                    <a:bodyPr/>
                    <a:lstStyle/>
                    <a:p>
                      <a:pPr algn="ctr"/>
                      <a:r>
                        <a:rPr lang="en-US" sz="1600" dirty="0">
                          <a:solidFill>
                            <a:srgbClr val="606061"/>
                          </a:solidFill>
                        </a:rPr>
                        <a:t>IFTTT,</a:t>
                      </a:r>
                      <a:r>
                        <a:rPr lang="en-US" sz="1600" baseline="0" dirty="0">
                          <a:solidFill>
                            <a:srgbClr val="606061"/>
                          </a:solidFill>
                        </a:rPr>
                        <a:t> Samsung, Google, Amazon</a:t>
                      </a:r>
                      <a:endParaRPr lang="en-US" sz="1600" dirty="0">
                        <a:solidFill>
                          <a:srgbClr val="606061"/>
                        </a:solidFill>
                      </a:endParaRPr>
                    </a:p>
                  </a:txBody>
                  <a:tcPr marL="121920" marR="121920" marT="60960" marB="60960" anchor="ctr"/>
                </a:tc>
                <a:extLst>
                  <a:ext uri="{0D108BD9-81ED-4DB2-BD59-A6C34878D82A}">
                    <a16:rowId xmlns:a16="http://schemas.microsoft.com/office/drawing/2014/main" val="10004"/>
                  </a:ext>
                </a:extLst>
              </a:tr>
              <a:tr h="1354479">
                <a:tc>
                  <a:txBody>
                    <a:bodyPr/>
                    <a:lstStyle/>
                    <a:p>
                      <a:r>
                        <a:rPr lang="en-US" sz="1600" b="1" u="none" strike="noStrike" kern="1200" baseline="0" dirty="0">
                          <a:solidFill>
                            <a:srgbClr val="606061"/>
                          </a:solidFill>
                        </a:rPr>
                        <a:t>Primary Benefits</a:t>
                      </a:r>
                      <a:endParaRPr lang="en-US" sz="1600" b="1"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u="none" strike="noStrike" kern="1200" baseline="0" dirty="0">
                          <a:solidFill>
                            <a:srgbClr val="606061"/>
                          </a:solidFill>
                        </a:rPr>
                        <a:t>Simplicity - single device control</a:t>
                      </a:r>
                      <a:endParaRPr lang="en-US" sz="1600"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u="none" strike="noStrike" kern="1200" baseline="0" dirty="0">
                          <a:solidFill>
                            <a:srgbClr val="606061"/>
                          </a:solidFill>
                        </a:rPr>
                        <a:t>Hub-based wireless technology allows products to interoperate</a:t>
                      </a:r>
                      <a:endParaRPr lang="en-US" sz="1600"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u="none" strike="noStrike" kern="1200" baseline="0" dirty="0">
                          <a:solidFill>
                            <a:srgbClr val="606061"/>
                          </a:solidFill>
                        </a:rPr>
                        <a:t>iOS home automation platform for a common user experience</a:t>
                      </a:r>
                      <a:endParaRPr lang="en-US" sz="1600" dirty="0">
                        <a:solidFill>
                          <a:srgbClr val="606061"/>
                        </a:solidFill>
                      </a:endParaRPr>
                    </a:p>
                  </a:txBody>
                  <a:tcPr marL="121920" marR="121920" marT="60960" marB="60960" anchor="ctr"/>
                </a:tc>
                <a:tc>
                  <a:txBody>
                    <a:bodyPr/>
                    <a:lstStyle/>
                    <a:p>
                      <a:pPr marL="0" marR="0" lvl="0" indent="0" algn="ctr" defTabSz="780715" rtl="0" eaLnBrk="1" fontAlgn="auto" latinLnBrk="0" hangingPunct="1">
                        <a:lnSpc>
                          <a:spcPct val="100000"/>
                        </a:lnSpc>
                        <a:spcBef>
                          <a:spcPts val="0"/>
                        </a:spcBef>
                        <a:spcAft>
                          <a:spcPts val="0"/>
                        </a:spcAft>
                        <a:buClrTx/>
                        <a:buSzTx/>
                        <a:buFontTx/>
                        <a:buNone/>
                        <a:tabLst/>
                        <a:defRPr/>
                      </a:pPr>
                      <a:r>
                        <a:rPr lang="en-US" sz="1600" u="none" strike="noStrike" kern="1200" baseline="0" dirty="0">
                          <a:solidFill>
                            <a:srgbClr val="606061"/>
                          </a:solidFill>
                        </a:rPr>
                        <a:t>Remote access, scheduling, voice control, cloud integration</a:t>
                      </a:r>
                      <a:endParaRPr lang="en-US" sz="1600" dirty="0">
                        <a:solidFill>
                          <a:srgbClr val="606061"/>
                        </a:solidFill>
                      </a:endParaRPr>
                    </a:p>
                  </a:txBody>
                  <a:tcPr marL="121920" marR="121920" marT="60960" marB="60960" anchor="ctr"/>
                </a:tc>
                <a:extLst>
                  <a:ext uri="{0D108BD9-81ED-4DB2-BD59-A6C34878D82A}">
                    <a16:rowId xmlns:a16="http://schemas.microsoft.com/office/drawing/2014/main" val="10005"/>
                  </a:ext>
                </a:extLst>
              </a:tr>
            </a:tbl>
          </a:graphicData>
        </a:graphic>
      </p:graphicFrame>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21" y="1551165"/>
            <a:ext cx="1828800" cy="484743"/>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504" y="1528870"/>
            <a:ext cx="617995" cy="496869"/>
          </a:xfrm>
          <a:prstGeom prst="rect">
            <a:avLst/>
          </a:prstGeom>
        </p:spPr>
      </p:pic>
      <p:pic>
        <p:nvPicPr>
          <p:cNvPr id="63" name="Picture 6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95518" y="1517118"/>
            <a:ext cx="1124465" cy="508621"/>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87" y="1636576"/>
            <a:ext cx="1281112" cy="313915"/>
          </a:xfrm>
          <a:prstGeom prst="rect">
            <a:avLst/>
          </a:prstGeom>
        </p:spPr>
      </p:pic>
    </p:spTree>
    <p:extLst>
      <p:ext uri="{BB962C8B-B14F-4D97-AF65-F5344CB8AC3E}">
        <p14:creationId xmlns:p14="http://schemas.microsoft.com/office/powerpoint/2010/main" val="712091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Multi-Location Control</a:t>
            </a:r>
          </a:p>
        </p:txBody>
      </p:sp>
      <p:sp>
        <p:nvSpPr>
          <p:cNvPr id="4" name="Content Placeholder 3"/>
          <p:cNvSpPr>
            <a:spLocks noGrp="1"/>
          </p:cNvSpPr>
          <p:nvPr>
            <p:ph idx="15"/>
          </p:nvPr>
        </p:nvSpPr>
        <p:spPr>
          <a:xfrm>
            <a:off x="516159" y="1363211"/>
            <a:ext cx="7349853" cy="4998720"/>
          </a:xfrm>
        </p:spPr>
        <p:txBody>
          <a:bodyPr/>
          <a:lstStyle/>
          <a:p>
            <a:r>
              <a:rPr lang="en-US" sz="2400" b="1" dirty="0">
                <a:solidFill>
                  <a:srgbClr val="606061"/>
                </a:solidFill>
              </a:rPr>
              <a:t>3-Way Explanation:</a:t>
            </a:r>
          </a:p>
          <a:p>
            <a:pPr lvl="1"/>
            <a:r>
              <a:rPr lang="en-US" sz="2267" dirty="0">
                <a:solidFill>
                  <a:srgbClr val="606061"/>
                </a:solidFill>
              </a:rPr>
              <a:t>Two devices control the same light fixture(s)</a:t>
            </a:r>
          </a:p>
          <a:p>
            <a:pPr lvl="1"/>
            <a:r>
              <a:rPr lang="en-US" sz="2267" dirty="0">
                <a:solidFill>
                  <a:srgbClr val="606061"/>
                </a:solidFill>
              </a:rPr>
              <a:t>Staircase, hallway, or great room</a:t>
            </a:r>
          </a:p>
          <a:p>
            <a:endParaRPr lang="en-US" sz="2400" dirty="0">
              <a:solidFill>
                <a:srgbClr val="606061"/>
              </a:solidFill>
            </a:endParaRPr>
          </a:p>
          <a:p>
            <a:r>
              <a:rPr lang="en-US" sz="2400" b="1" dirty="0">
                <a:solidFill>
                  <a:srgbClr val="606061"/>
                </a:solidFill>
              </a:rPr>
              <a:t>Affordability and Ease:</a:t>
            </a:r>
          </a:p>
          <a:p>
            <a:pPr lvl="1"/>
            <a:r>
              <a:rPr lang="en-US" sz="2267" dirty="0">
                <a:solidFill>
                  <a:srgbClr val="606061"/>
                </a:solidFill>
              </a:rPr>
              <a:t>Multi-location control achieved with low-cost universal 3-way+ remotes that work with all protocols</a:t>
            </a:r>
          </a:p>
          <a:p>
            <a:pPr lvl="2"/>
            <a:r>
              <a:rPr lang="en-US" sz="2133" dirty="0">
                <a:solidFill>
                  <a:srgbClr val="606061"/>
                </a:solidFill>
              </a:rPr>
              <a:t>DD00R (Dimmer)</a:t>
            </a:r>
          </a:p>
          <a:p>
            <a:pPr lvl="2"/>
            <a:r>
              <a:rPr lang="en-US" sz="2133" dirty="0">
                <a:solidFill>
                  <a:srgbClr val="606061"/>
                </a:solidFill>
              </a:rPr>
              <a:t>DD0SR (Switch)</a:t>
            </a:r>
          </a:p>
          <a:p>
            <a:pPr lvl="1"/>
            <a:endParaRPr lang="en-US" sz="2400" dirty="0">
              <a:solidFill>
                <a:srgbClr val="606061"/>
              </a:solidFill>
            </a:endParaRPr>
          </a:p>
          <a:p>
            <a:pPr lvl="1"/>
            <a:endParaRPr lang="en-US" sz="2667" dirty="0">
              <a:solidFill>
                <a:srgbClr val="606061"/>
              </a:solidFill>
            </a:endParaRPr>
          </a:p>
          <a:p>
            <a:pPr marL="0" indent="0">
              <a:buNone/>
            </a:pPr>
            <a:endParaRPr lang="en-US" sz="2667" dirty="0">
              <a:solidFill>
                <a:srgbClr val="606061"/>
              </a:solidFill>
            </a:endParaRPr>
          </a:p>
          <a:p>
            <a:endParaRPr lang="en-US" sz="2667" dirty="0">
              <a:solidFill>
                <a:srgbClr val="606061"/>
              </a:solidFill>
            </a:endParaRPr>
          </a:p>
        </p:txBody>
      </p:sp>
      <p:pic>
        <p:nvPicPr>
          <p:cNvPr id="16" name="Picture 15">
            <a:extLst>
              <a:ext uri="{FF2B5EF4-FFF2-40B4-BE49-F238E27FC236}">
                <a16:creationId xmlns:a16="http://schemas.microsoft.com/office/drawing/2014/main" id="{B1EC3EA1-5BAF-404A-8B97-5E92967B83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4413" y="4453569"/>
            <a:ext cx="1754632" cy="1754632"/>
          </a:xfrm>
          <a:prstGeom prst="rect">
            <a:avLst/>
          </a:prstGeom>
        </p:spPr>
      </p:pic>
      <p:pic>
        <p:nvPicPr>
          <p:cNvPr id="9" name="Picture Placeholder 8">
            <a:extLst>
              <a:ext uri="{FF2B5EF4-FFF2-40B4-BE49-F238E27FC236}">
                <a16:creationId xmlns:a16="http://schemas.microsoft.com/office/drawing/2014/main" id="{A108E7DE-A9C5-4C00-8A72-3E01E17D652D}"/>
              </a:ext>
            </a:extLst>
          </p:cNvPr>
          <p:cNvPicPr>
            <a:picLocks noGrp="1" noChangeAspect="1"/>
          </p:cNvPicPr>
          <p:nvPr>
            <p:ph type="pic" idx="14"/>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414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Common Aesthetic Platform – Match Every Device</a:t>
            </a:r>
          </a:p>
        </p:txBody>
      </p:sp>
      <p:sp>
        <p:nvSpPr>
          <p:cNvPr id="4" name="Content Placeholder 3"/>
          <p:cNvSpPr>
            <a:spLocks noGrp="1"/>
          </p:cNvSpPr>
          <p:nvPr>
            <p:ph idx="15"/>
          </p:nvPr>
        </p:nvSpPr>
        <p:spPr>
          <a:xfrm>
            <a:off x="530088" y="1195868"/>
            <a:ext cx="7132985" cy="4998720"/>
          </a:xfrm>
        </p:spPr>
        <p:txBody>
          <a:bodyPr/>
          <a:lstStyle/>
          <a:p>
            <a:r>
              <a:rPr lang="en-US" sz="2133" dirty="0">
                <a:solidFill>
                  <a:srgbClr val="606061"/>
                </a:solidFill>
              </a:rPr>
              <a:t>Look for smart products that function like regular devices and match common “non-intelligent” devices</a:t>
            </a:r>
          </a:p>
          <a:p>
            <a:pPr lvl="1"/>
            <a:r>
              <a:rPr lang="en-US" sz="2000" dirty="0">
                <a:solidFill>
                  <a:srgbClr val="606061"/>
                </a:solidFill>
              </a:rPr>
              <a:t>Easily turn on lights in the dark</a:t>
            </a:r>
          </a:p>
          <a:p>
            <a:endParaRPr lang="en-US" sz="2133" dirty="0">
              <a:solidFill>
                <a:srgbClr val="606061"/>
              </a:solidFill>
            </a:endParaRPr>
          </a:p>
          <a:p>
            <a:r>
              <a:rPr lang="en-US" sz="2133" dirty="0">
                <a:solidFill>
                  <a:srgbClr val="606061"/>
                </a:solidFill>
              </a:rPr>
              <a:t>Ensure true color matching, smart/non-intelligent ganging, multiple colors and a wide array of </a:t>
            </a:r>
            <a:r>
              <a:rPr lang="en-US" sz="2133" dirty="0" err="1">
                <a:solidFill>
                  <a:srgbClr val="606061"/>
                </a:solidFill>
              </a:rPr>
              <a:t>wallplate</a:t>
            </a:r>
            <a:r>
              <a:rPr lang="en-US" sz="2133" dirty="0">
                <a:solidFill>
                  <a:srgbClr val="606061"/>
                </a:solidFill>
              </a:rPr>
              <a:t> and accessory selections</a:t>
            </a:r>
          </a:p>
          <a:p>
            <a:pPr lvl="1"/>
            <a:r>
              <a:rPr lang="en-US" sz="1867" dirty="0">
                <a:solidFill>
                  <a:srgbClr val="606061"/>
                </a:solidFill>
              </a:rPr>
              <a:t>Black, Gray, Ivory, Brown, Light Almond, White</a:t>
            </a:r>
          </a:p>
          <a:p>
            <a:pPr lvl="1"/>
            <a:r>
              <a:rPr lang="en-US" sz="1867" dirty="0">
                <a:solidFill>
                  <a:srgbClr val="606061"/>
                </a:solidFill>
              </a:rPr>
              <a:t>Mix/match with </a:t>
            </a:r>
            <a:r>
              <a:rPr lang="en-US" sz="1867" dirty="0" err="1">
                <a:solidFill>
                  <a:srgbClr val="606061"/>
                </a:solidFill>
              </a:rPr>
              <a:t>screwless</a:t>
            </a:r>
            <a:r>
              <a:rPr lang="en-US" sz="1867" dirty="0">
                <a:solidFill>
                  <a:srgbClr val="606061"/>
                </a:solidFill>
              </a:rPr>
              <a:t> </a:t>
            </a:r>
            <a:r>
              <a:rPr lang="en-US" sz="1867" dirty="0" err="1">
                <a:solidFill>
                  <a:srgbClr val="606061"/>
                </a:solidFill>
              </a:rPr>
              <a:t>wallplates</a:t>
            </a:r>
            <a:r>
              <a:rPr lang="en-US" sz="1867" dirty="0">
                <a:solidFill>
                  <a:srgbClr val="606061"/>
                </a:solidFill>
              </a:rPr>
              <a:t> for a designer look</a:t>
            </a:r>
          </a:p>
          <a:p>
            <a:pPr lvl="1"/>
            <a:endParaRPr lang="en-US" sz="2133" dirty="0">
              <a:solidFill>
                <a:srgbClr val="606061"/>
              </a:solidFill>
            </a:endParaRPr>
          </a:p>
          <a:p>
            <a:endParaRPr lang="en-US" sz="2133" dirty="0">
              <a:solidFill>
                <a:srgbClr val="606061"/>
              </a:solidFill>
            </a:endParaRPr>
          </a:p>
          <a:p>
            <a:endParaRPr lang="en-US" sz="2133" dirty="0">
              <a:solidFill>
                <a:srgbClr val="606061"/>
              </a:solidFill>
            </a:endParaRPr>
          </a:p>
          <a:p>
            <a:pPr lvl="1"/>
            <a:endParaRPr lang="en-US" sz="2133" dirty="0">
              <a:solidFill>
                <a:srgbClr val="606061"/>
              </a:solidFill>
            </a:endParaRPr>
          </a:p>
          <a:p>
            <a:pPr lvl="1"/>
            <a:endParaRPr lang="en-US" sz="2133" dirty="0">
              <a:solidFill>
                <a:srgbClr val="60606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5051" y="4859571"/>
            <a:ext cx="1100083" cy="14525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5635" y="4859571"/>
            <a:ext cx="1100083" cy="145257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3311" y="4872206"/>
            <a:ext cx="1100083" cy="145257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96472" y="4872206"/>
            <a:ext cx="1100083" cy="14525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49557" y="4872206"/>
            <a:ext cx="1100083" cy="145257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68808" y="4832627"/>
            <a:ext cx="929305" cy="1382643"/>
          </a:xfrm>
          <a:prstGeom prst="rect">
            <a:avLst/>
          </a:prstGeom>
        </p:spPr>
      </p:pic>
      <p:pic>
        <p:nvPicPr>
          <p:cNvPr id="16" name="Picture Placeholder 15">
            <a:extLst>
              <a:ext uri="{FF2B5EF4-FFF2-40B4-BE49-F238E27FC236}">
                <a16:creationId xmlns:a16="http://schemas.microsoft.com/office/drawing/2014/main" id="{95FE4801-25FE-48F5-9B08-7C798BC9E937}"/>
              </a:ext>
            </a:extLst>
          </p:cNvPr>
          <p:cNvPicPr>
            <a:picLocks noGrp="1" noChangeAspect="1"/>
          </p:cNvPicPr>
          <p:nvPr>
            <p:ph type="pic" idx="14"/>
          </p:nvPr>
        </p:nvPicPr>
        <p:blipFill>
          <a:blip r:embed="rId9"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9178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Wi-Fi App: Enroll, Schedule, Control</a:t>
            </a:r>
          </a:p>
        </p:txBody>
      </p:sp>
      <p:sp>
        <p:nvSpPr>
          <p:cNvPr id="4" name="Text Placeholder 3"/>
          <p:cNvSpPr>
            <a:spLocks noGrp="1"/>
          </p:cNvSpPr>
          <p:nvPr>
            <p:ph type="body" idx="1"/>
          </p:nvPr>
        </p:nvSpPr>
        <p:spPr/>
        <p:txBody>
          <a:bodyPr/>
          <a:lstStyle/>
          <a:p>
            <a:r>
              <a:rPr lang="en-US" dirty="0"/>
              <a:t>App Setup Process – basic and advanced</a:t>
            </a:r>
          </a:p>
        </p:txBody>
      </p:sp>
      <p:pic>
        <p:nvPicPr>
          <p:cNvPr id="8" name="Picture Placeholder 7">
            <a:extLst>
              <a:ext uri="{FF2B5EF4-FFF2-40B4-BE49-F238E27FC236}">
                <a16:creationId xmlns:a16="http://schemas.microsoft.com/office/drawing/2014/main" id="{3F5FBFB0-A5B7-4CBF-B0C2-07ABA0914BEC}"/>
              </a:ext>
            </a:extLst>
          </p:cNvPr>
          <p:cNvPicPr>
            <a:picLocks noGrp="1" noChangeAspect="1"/>
          </p:cNvPicPr>
          <p:nvPr>
            <p:ph type="pic" idx="12"/>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5860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Wi-Fi App Setup</a:t>
            </a:r>
          </a:p>
        </p:txBody>
      </p:sp>
      <p:sp>
        <p:nvSpPr>
          <p:cNvPr id="4" name="Content Placeholder 3"/>
          <p:cNvSpPr>
            <a:spLocks noGrp="1"/>
          </p:cNvSpPr>
          <p:nvPr>
            <p:ph idx="15"/>
          </p:nvPr>
        </p:nvSpPr>
        <p:spPr>
          <a:xfrm>
            <a:off x="664581" y="1483211"/>
            <a:ext cx="7166635" cy="4630832"/>
          </a:xfrm>
        </p:spPr>
        <p:txBody>
          <a:bodyPr/>
          <a:lstStyle/>
          <a:p>
            <a:pPr>
              <a:buClr>
                <a:srgbClr val="92D050"/>
              </a:buClr>
            </a:pPr>
            <a:r>
              <a:rPr lang="en-US" sz="2133" b="1" dirty="0">
                <a:solidFill>
                  <a:srgbClr val="606061"/>
                </a:solidFill>
              </a:rPr>
              <a:t>Control 20 residences; 99 devices per residence</a:t>
            </a:r>
          </a:p>
          <a:p>
            <a:pPr>
              <a:buClr>
                <a:srgbClr val="92D050"/>
              </a:buClr>
            </a:pPr>
            <a:r>
              <a:rPr lang="en-US" sz="2133" b="1" dirty="0">
                <a:solidFill>
                  <a:srgbClr val="606061"/>
                </a:solidFill>
              </a:rPr>
              <a:t>Simple wizard-based solution</a:t>
            </a:r>
          </a:p>
          <a:p>
            <a:pPr>
              <a:buClr>
                <a:srgbClr val="92D050"/>
              </a:buClr>
            </a:pPr>
            <a:r>
              <a:rPr lang="en-US" sz="2133" b="1" dirty="0">
                <a:solidFill>
                  <a:srgbClr val="606061"/>
                </a:solidFill>
              </a:rPr>
              <a:t>iOS and Android</a:t>
            </a:r>
          </a:p>
          <a:p>
            <a:pPr lvl="1">
              <a:buClr>
                <a:srgbClr val="92D050"/>
              </a:buClr>
            </a:pPr>
            <a:r>
              <a:rPr lang="en-US" sz="2133" dirty="0">
                <a:solidFill>
                  <a:srgbClr val="606061"/>
                </a:solidFill>
              </a:rPr>
              <a:t>Phone or Tablet</a:t>
            </a:r>
          </a:p>
          <a:p>
            <a:pPr lvl="1">
              <a:buClr>
                <a:srgbClr val="92D050"/>
              </a:buClr>
            </a:pPr>
            <a:endParaRPr lang="en-US" sz="2133" dirty="0">
              <a:solidFill>
                <a:srgbClr val="606061"/>
              </a:solidFill>
            </a:endParaRPr>
          </a:p>
          <a:p>
            <a:pPr>
              <a:buClr>
                <a:srgbClr val="92D050"/>
              </a:buClr>
            </a:pPr>
            <a:r>
              <a:rPr lang="en-US" sz="2133" b="1" dirty="0">
                <a:solidFill>
                  <a:srgbClr val="606061"/>
                </a:solidFill>
              </a:rPr>
              <a:t>Create an Account / Residence:</a:t>
            </a:r>
          </a:p>
          <a:p>
            <a:pPr lvl="1">
              <a:buClr>
                <a:srgbClr val="92D050"/>
              </a:buClr>
            </a:pPr>
            <a:r>
              <a:rPr lang="en-US" sz="2133" dirty="0">
                <a:solidFill>
                  <a:srgbClr val="606061"/>
                </a:solidFill>
              </a:rPr>
              <a:t>Download the “My Leviton” App</a:t>
            </a:r>
          </a:p>
          <a:p>
            <a:pPr lvl="1">
              <a:buClr>
                <a:srgbClr val="92D050"/>
              </a:buClr>
            </a:pPr>
            <a:r>
              <a:rPr lang="en-US" sz="2133" dirty="0">
                <a:solidFill>
                  <a:srgbClr val="606061"/>
                </a:solidFill>
              </a:rPr>
              <a:t>Create account</a:t>
            </a:r>
          </a:p>
          <a:p>
            <a:pPr lvl="1">
              <a:buClr>
                <a:srgbClr val="92D050"/>
              </a:buClr>
            </a:pPr>
            <a:r>
              <a:rPr lang="en-US" sz="2133" dirty="0">
                <a:solidFill>
                  <a:srgbClr val="606061"/>
                </a:solidFill>
              </a:rPr>
              <a:t>Create residence</a:t>
            </a:r>
          </a:p>
          <a:p>
            <a:pPr lvl="1">
              <a:buClr>
                <a:srgbClr val="92D050"/>
              </a:buClr>
            </a:pPr>
            <a:r>
              <a:rPr lang="en-US" sz="2133" dirty="0">
                <a:solidFill>
                  <a:srgbClr val="606061"/>
                </a:solidFill>
              </a:rPr>
              <a:t>Verify email account</a:t>
            </a:r>
          </a:p>
          <a:p>
            <a:pPr>
              <a:buClr>
                <a:srgbClr val="92D050"/>
              </a:buClr>
            </a:pPr>
            <a:endParaRPr lang="en-US" sz="2133" dirty="0">
              <a:solidFill>
                <a:srgbClr val="606061"/>
              </a:solidFill>
            </a:endParaRPr>
          </a:p>
        </p:txBody>
      </p:sp>
      <p:pic>
        <p:nvPicPr>
          <p:cNvPr id="6" name="Picture 5">
            <a:extLst>
              <a:ext uri="{FF2B5EF4-FFF2-40B4-BE49-F238E27FC236}">
                <a16:creationId xmlns:a16="http://schemas.microsoft.com/office/drawing/2014/main" id="{0B6F0459-A01F-4948-876B-CB1CC1CBE6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6079" y="445718"/>
            <a:ext cx="725328" cy="718564"/>
          </a:xfrm>
          <a:prstGeom prst="rect">
            <a:avLst/>
          </a:prstGeom>
        </p:spPr>
      </p:pic>
      <p:pic>
        <p:nvPicPr>
          <p:cNvPr id="15" name="Picture Placeholder 14">
            <a:extLst>
              <a:ext uri="{FF2B5EF4-FFF2-40B4-BE49-F238E27FC236}">
                <a16:creationId xmlns:a16="http://schemas.microsoft.com/office/drawing/2014/main" id="{BB78906D-27E7-4430-935D-8C0A3A343CF7}"/>
              </a:ext>
            </a:extLst>
          </p:cNvPr>
          <p:cNvPicPr>
            <a:picLocks noGrp="1" noChangeAspect="1"/>
          </p:cNvPicPr>
          <p:nvPr>
            <p:ph type="pic" idx="14"/>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3097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 a Device to App</a:t>
            </a:r>
          </a:p>
        </p:txBody>
      </p:sp>
      <p:sp>
        <p:nvSpPr>
          <p:cNvPr id="4" name="Content Placeholder 3"/>
          <p:cNvSpPr>
            <a:spLocks noGrp="1"/>
          </p:cNvSpPr>
          <p:nvPr>
            <p:ph idx="15"/>
          </p:nvPr>
        </p:nvSpPr>
        <p:spPr>
          <a:xfrm>
            <a:off x="664582" y="1518549"/>
            <a:ext cx="6809645" cy="4630832"/>
          </a:xfrm>
        </p:spPr>
        <p:txBody>
          <a:bodyPr/>
          <a:lstStyle/>
          <a:p>
            <a:pPr>
              <a:buClr>
                <a:srgbClr val="92D050"/>
              </a:buClr>
            </a:pPr>
            <a:r>
              <a:rPr lang="en-US" sz="2133" b="1" dirty="0">
                <a:solidFill>
                  <a:srgbClr val="606061"/>
                </a:solidFill>
              </a:rPr>
              <a:t>Press “+” then “Add Device”</a:t>
            </a:r>
          </a:p>
          <a:p>
            <a:pPr>
              <a:buClr>
                <a:srgbClr val="92D050"/>
              </a:buClr>
            </a:pPr>
            <a:endParaRPr lang="en-US" sz="2133" dirty="0">
              <a:solidFill>
                <a:srgbClr val="606061"/>
              </a:solidFill>
            </a:endParaRPr>
          </a:p>
          <a:p>
            <a:pPr lvl="1">
              <a:buClr>
                <a:srgbClr val="92D050"/>
              </a:buClr>
            </a:pPr>
            <a:r>
              <a:rPr lang="en-US" sz="2000" dirty="0">
                <a:solidFill>
                  <a:srgbClr val="606061"/>
                </a:solidFill>
              </a:rPr>
              <a:t>Device will have a quickly flashing green LED</a:t>
            </a:r>
          </a:p>
          <a:p>
            <a:pPr lvl="2">
              <a:buClr>
                <a:srgbClr val="92D050"/>
              </a:buClr>
            </a:pPr>
            <a:r>
              <a:rPr lang="en-US" sz="2000" dirty="0">
                <a:solidFill>
                  <a:srgbClr val="606061"/>
                </a:solidFill>
              </a:rPr>
              <a:t>If not, reset (hold down top paddle or button)</a:t>
            </a:r>
          </a:p>
          <a:p>
            <a:pPr lvl="1">
              <a:buClr>
                <a:srgbClr val="92D050"/>
              </a:buClr>
            </a:pPr>
            <a:endParaRPr lang="en-US" sz="2000" dirty="0">
              <a:solidFill>
                <a:srgbClr val="606061"/>
              </a:solidFill>
            </a:endParaRPr>
          </a:p>
          <a:p>
            <a:pPr lvl="1">
              <a:buClr>
                <a:srgbClr val="92D050"/>
              </a:buClr>
            </a:pPr>
            <a:r>
              <a:rPr lang="en-US" sz="2000" dirty="0">
                <a:solidFill>
                  <a:srgbClr val="606061"/>
                </a:solidFill>
              </a:rPr>
              <a:t>Find Device in Wi-Fi Settings (Leviton XXXX)</a:t>
            </a:r>
          </a:p>
          <a:p>
            <a:pPr lvl="2">
              <a:buClr>
                <a:srgbClr val="92D050"/>
              </a:buClr>
            </a:pPr>
            <a:r>
              <a:rPr lang="en-US" sz="2000" dirty="0">
                <a:solidFill>
                  <a:srgbClr val="606061"/>
                </a:solidFill>
              </a:rPr>
              <a:t>Connect to Wi-Fi Network</a:t>
            </a:r>
          </a:p>
          <a:p>
            <a:pPr lvl="1">
              <a:buClr>
                <a:srgbClr val="92D050"/>
              </a:buClr>
            </a:pPr>
            <a:endParaRPr lang="en-US" sz="2000" dirty="0">
              <a:solidFill>
                <a:srgbClr val="606061"/>
              </a:solidFill>
            </a:endParaRPr>
          </a:p>
          <a:p>
            <a:pPr lvl="1">
              <a:buClr>
                <a:srgbClr val="92D050"/>
              </a:buClr>
            </a:pPr>
            <a:r>
              <a:rPr lang="en-US" sz="2000" dirty="0">
                <a:solidFill>
                  <a:srgbClr val="606061"/>
                </a:solidFill>
              </a:rPr>
              <a:t>Name the Leviton device – example: “Lamp”</a:t>
            </a:r>
          </a:p>
          <a:p>
            <a:pPr lvl="1">
              <a:buClr>
                <a:srgbClr val="92D050"/>
              </a:buClr>
            </a:pPr>
            <a:endParaRPr lang="en-US" sz="2000" dirty="0">
              <a:solidFill>
                <a:srgbClr val="606061"/>
              </a:solidFill>
            </a:endParaRPr>
          </a:p>
          <a:p>
            <a:pPr>
              <a:buClr>
                <a:srgbClr val="92D050"/>
              </a:buClr>
            </a:pPr>
            <a:r>
              <a:rPr lang="en-US" sz="2133" b="1" dirty="0">
                <a:solidFill>
                  <a:srgbClr val="606061"/>
                </a:solidFill>
              </a:rPr>
              <a:t>Now can control Leviton device from anywhere</a:t>
            </a:r>
          </a:p>
        </p:txBody>
      </p:sp>
      <p:pic>
        <p:nvPicPr>
          <p:cNvPr id="12" name="Picture Placeholder 11"/>
          <p:cNvPicPr>
            <a:picLocks noGrp="1" noChangeAspect="1"/>
          </p:cNvPicPr>
          <p:nvPr>
            <p:ph type="pic" idx="14"/>
          </p:nvPr>
        </p:nvPicPr>
        <p:blipFill>
          <a:blip r:embed="rId3" cstate="print">
            <a:extLst>
              <a:ext uri="{28A0092B-C50C-407E-A947-70E740481C1C}">
                <a14:useLocalDpi xmlns:a14="http://schemas.microsoft.com/office/drawing/2010/main"/>
              </a:ext>
            </a:extLst>
          </a:blip>
          <a:srcRect/>
          <a:stretch>
            <a:fillRect/>
          </a:stretch>
        </p:blipFill>
        <p:spPr/>
      </p:pic>
      <p:pic>
        <p:nvPicPr>
          <p:cNvPr id="6" name="Picture 5">
            <a:extLst>
              <a:ext uri="{FF2B5EF4-FFF2-40B4-BE49-F238E27FC236}">
                <a16:creationId xmlns:a16="http://schemas.microsoft.com/office/drawing/2014/main" id="{0B6F0459-A01F-4948-876B-CB1CC1CBE6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6079" y="445718"/>
            <a:ext cx="725328" cy="718564"/>
          </a:xfrm>
          <a:prstGeom prst="rect">
            <a:avLst/>
          </a:prstGeom>
        </p:spPr>
      </p:pic>
    </p:spTree>
    <p:extLst>
      <p:ext uri="{BB962C8B-B14F-4D97-AF65-F5344CB8AC3E}">
        <p14:creationId xmlns:p14="http://schemas.microsoft.com/office/powerpoint/2010/main" val="1470200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4581" y="1"/>
            <a:ext cx="9212705" cy="1164280"/>
          </a:xfrm>
        </p:spPr>
        <p:txBody>
          <a:bodyPr/>
          <a:lstStyle/>
          <a:p>
            <a:r>
              <a:rPr lang="en-US" dirty="0"/>
              <a:t>Create a Time (or Sun) Based Schedule</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98448" y="2138018"/>
            <a:ext cx="2333165" cy="399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370222" y="2138017"/>
            <a:ext cx="2333165" cy="39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7292" y="2138019"/>
            <a:ext cx="2333163" cy="399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a:xfrm>
            <a:off x="5931613" y="2576625"/>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6"/>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9" name="Content Placeholder 1"/>
          <p:cNvSpPr txBox="1">
            <a:spLocks/>
          </p:cNvSpPr>
          <p:nvPr/>
        </p:nvSpPr>
        <p:spPr>
          <a:xfrm>
            <a:off x="11660767" y="4319693"/>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6"/>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10" name="Content Placeholder 1"/>
          <p:cNvSpPr txBox="1">
            <a:spLocks/>
          </p:cNvSpPr>
          <p:nvPr/>
        </p:nvSpPr>
        <p:spPr>
          <a:xfrm>
            <a:off x="5931613" y="3221935"/>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6"/>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12" name="Content Placeholder 1"/>
          <p:cNvSpPr txBox="1">
            <a:spLocks/>
          </p:cNvSpPr>
          <p:nvPr/>
        </p:nvSpPr>
        <p:spPr>
          <a:xfrm>
            <a:off x="11671701" y="2907839"/>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6"/>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13" name="Content Placeholder 1"/>
          <p:cNvSpPr txBox="1">
            <a:spLocks/>
          </p:cNvSpPr>
          <p:nvPr/>
        </p:nvSpPr>
        <p:spPr>
          <a:xfrm>
            <a:off x="3146467" y="5078944"/>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6"/>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14" name="Content Placeholder 14"/>
          <p:cNvSpPr>
            <a:spLocks noGrp="1"/>
          </p:cNvSpPr>
          <p:nvPr>
            <p:ph idx="4294967295"/>
          </p:nvPr>
        </p:nvSpPr>
        <p:spPr>
          <a:xfrm>
            <a:off x="664581" y="1164281"/>
            <a:ext cx="11668736" cy="5565467"/>
          </a:xfrm>
          <a:prstGeom prst="rect">
            <a:avLst/>
          </a:prstGeom>
        </p:spPr>
        <p:txBody>
          <a:bodyPr>
            <a:normAutofit/>
          </a:bodyPr>
          <a:lstStyle/>
          <a:p>
            <a:r>
              <a:rPr lang="en-US" sz="2400" dirty="0">
                <a:solidFill>
                  <a:srgbClr val="606061"/>
                </a:solidFill>
              </a:rPr>
              <a:t>Schedule lights and connected loads to turn on/off </a:t>
            </a:r>
          </a:p>
          <a:p>
            <a:pPr lvl="2"/>
            <a:r>
              <a:rPr lang="en-US" sz="1733" dirty="0">
                <a:solidFill>
                  <a:srgbClr val="606061"/>
                </a:solidFill>
              </a:rPr>
              <a:t>Specific times or based on sunrise/sunset (with adjustable times)</a:t>
            </a:r>
            <a:endParaRPr lang="en-US" sz="2400" dirty="0">
              <a:solidFill>
                <a:srgbClr val="606061"/>
              </a:solidFill>
            </a:endParaRPr>
          </a:p>
        </p:txBody>
      </p:sp>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622277" y="2138019"/>
            <a:ext cx="2333164" cy="399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1F7A505C-79C4-42E4-BB09-B2C9853DFE8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164755" y="357370"/>
            <a:ext cx="725328" cy="718564"/>
          </a:xfrm>
          <a:prstGeom prst="rect">
            <a:avLst/>
          </a:prstGeom>
        </p:spPr>
      </p:pic>
    </p:spTree>
    <p:extLst>
      <p:ext uri="{BB962C8B-B14F-4D97-AF65-F5344CB8AC3E}">
        <p14:creationId xmlns:p14="http://schemas.microsoft.com/office/powerpoint/2010/main" val="399841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Create On-Demand Activities</a:t>
            </a:r>
          </a:p>
        </p:txBody>
      </p:sp>
      <p:sp>
        <p:nvSpPr>
          <p:cNvPr id="8" name="Content Placeholder 1"/>
          <p:cNvSpPr txBox="1">
            <a:spLocks/>
          </p:cNvSpPr>
          <p:nvPr/>
        </p:nvSpPr>
        <p:spPr>
          <a:xfrm>
            <a:off x="5786188" y="3326639"/>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3"/>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13" name="Content Placeholder 1"/>
          <p:cNvSpPr txBox="1">
            <a:spLocks/>
          </p:cNvSpPr>
          <p:nvPr/>
        </p:nvSpPr>
        <p:spPr>
          <a:xfrm>
            <a:off x="2864427" y="4764261"/>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3"/>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sp>
        <p:nvSpPr>
          <p:cNvPr id="14" name="Content Placeholder 14"/>
          <p:cNvSpPr>
            <a:spLocks noGrp="1"/>
          </p:cNvSpPr>
          <p:nvPr>
            <p:ph idx="4294967295"/>
          </p:nvPr>
        </p:nvSpPr>
        <p:spPr>
          <a:xfrm>
            <a:off x="664581" y="1318591"/>
            <a:ext cx="11668736" cy="5411157"/>
          </a:xfrm>
          <a:prstGeom prst="rect">
            <a:avLst/>
          </a:prstGeom>
        </p:spPr>
        <p:txBody>
          <a:bodyPr>
            <a:normAutofit/>
          </a:bodyPr>
          <a:lstStyle/>
          <a:p>
            <a:r>
              <a:rPr lang="en-US" sz="2400" dirty="0">
                <a:solidFill>
                  <a:srgbClr val="606061"/>
                </a:solidFill>
              </a:rPr>
              <a:t>Trigger multiple lights and loads at once for movie time, party mode, or goodnight.</a:t>
            </a: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486182" y="2067339"/>
            <a:ext cx="2333165" cy="400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24174" y="2067342"/>
            <a:ext cx="2333165" cy="400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15033" y="2067342"/>
            <a:ext cx="2333163" cy="400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471766" y="2067339"/>
            <a:ext cx="2333165" cy="4001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ontent Placeholder 1"/>
          <p:cNvSpPr txBox="1">
            <a:spLocks/>
          </p:cNvSpPr>
          <p:nvPr/>
        </p:nvSpPr>
        <p:spPr>
          <a:xfrm>
            <a:off x="8724179" y="3577268"/>
            <a:ext cx="747587" cy="496691"/>
          </a:xfrm>
          <a:prstGeom prst="rect">
            <a:avLst/>
          </a:prstGeom>
        </p:spPr>
        <p:txBody>
          <a:bodyPr lIns="78071" tIns="39036" rIns="78071" bIns="39036"/>
          <a:lstStyle>
            <a:lvl1pPr marL="390348" indent="-390348" algn="l" defTabSz="1040927" rtl="0" eaLnBrk="1" latinLnBrk="0" hangingPunct="1">
              <a:spcBef>
                <a:spcPct val="20000"/>
              </a:spcBef>
              <a:buSzPct val="100000"/>
              <a:buFontTx/>
              <a:buBlip>
                <a:blip r:embed="rId3"/>
              </a:buBlip>
              <a:defRPr sz="2667" b="1" kern="1200">
                <a:solidFill>
                  <a:srgbClr val="001D68"/>
                </a:solidFill>
                <a:latin typeface="Calibri"/>
                <a:ea typeface="+mn-ea"/>
                <a:cs typeface="Calibri"/>
              </a:defRPr>
            </a:lvl1pPr>
            <a:lvl2pPr marL="845754" indent="-325289" algn="l" defTabSz="1040927" rtl="0" eaLnBrk="1" latinLnBrk="0" hangingPunct="1">
              <a:spcBef>
                <a:spcPct val="20000"/>
              </a:spcBef>
              <a:buFont typeface="Arial"/>
              <a:buChar char="•"/>
              <a:defRPr sz="2267" kern="1200">
                <a:solidFill>
                  <a:srgbClr val="001D68"/>
                </a:solidFill>
                <a:latin typeface="Calibri"/>
                <a:ea typeface="+mn-ea"/>
                <a:cs typeface="Calibri"/>
              </a:defRPr>
            </a:lvl2pPr>
            <a:lvl3pPr marL="1301158" indent="-260232" algn="l" defTabSz="1040927" rtl="0" eaLnBrk="1" latinLnBrk="0" hangingPunct="1">
              <a:spcBef>
                <a:spcPct val="20000"/>
              </a:spcBef>
              <a:buFont typeface="Arial" pitchFamily="34" charset="0"/>
              <a:buChar char="•"/>
              <a:defRPr sz="2000" kern="1200">
                <a:solidFill>
                  <a:srgbClr val="001D68"/>
                </a:solidFill>
                <a:latin typeface="Calibri"/>
                <a:ea typeface="+mn-ea"/>
                <a:cs typeface="Calibri"/>
              </a:defRPr>
            </a:lvl3pPr>
            <a:lvl4pPr marL="1821622" indent="-260232" algn="l" defTabSz="1040927" rtl="0" eaLnBrk="1" latinLnBrk="0" hangingPunct="1">
              <a:spcBef>
                <a:spcPct val="20000"/>
              </a:spcBef>
              <a:buFont typeface="Arial"/>
              <a:buChar char="•"/>
              <a:defRPr sz="1867" kern="1200">
                <a:solidFill>
                  <a:srgbClr val="001D68"/>
                </a:solidFill>
                <a:latin typeface="Calibri"/>
                <a:ea typeface="+mn-ea"/>
                <a:cs typeface="Calibri"/>
              </a:defRPr>
            </a:lvl4pPr>
            <a:lvl5pPr marL="2342085" indent="-260232" algn="l" defTabSz="1040927" rtl="0" eaLnBrk="1" latinLnBrk="0" hangingPunct="1">
              <a:spcBef>
                <a:spcPct val="20000"/>
              </a:spcBef>
              <a:buFont typeface="Arial"/>
              <a:buChar char="•"/>
              <a:defRPr sz="1600" kern="1200">
                <a:solidFill>
                  <a:srgbClr val="001D68"/>
                </a:solidFill>
                <a:latin typeface="Calibri"/>
                <a:ea typeface="+mn-ea"/>
                <a:cs typeface="Calibri"/>
              </a:defRPr>
            </a:lvl5pPr>
            <a:lvl6pPr marL="2862548"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83013"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903476"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23940" indent="-260232" algn="l" defTabSz="104092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indent="0" defTabSz="1387868">
              <a:buNone/>
            </a:pPr>
            <a:r>
              <a:rPr lang="en-US" sz="2400" dirty="0">
                <a:solidFill>
                  <a:srgbClr val="92D050"/>
                </a:solidFill>
              </a:rPr>
              <a:t>&lt;</a:t>
            </a:r>
          </a:p>
        </p:txBody>
      </p:sp>
      <p:pic>
        <p:nvPicPr>
          <p:cNvPr id="15" name="Picture 14">
            <a:extLst>
              <a:ext uri="{FF2B5EF4-FFF2-40B4-BE49-F238E27FC236}">
                <a16:creationId xmlns:a16="http://schemas.microsoft.com/office/drawing/2014/main" id="{98F4F75D-8ABA-4B6E-A35F-870AA61A15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164755" y="357370"/>
            <a:ext cx="725328" cy="718564"/>
          </a:xfrm>
          <a:prstGeom prst="rect">
            <a:avLst/>
          </a:prstGeom>
        </p:spPr>
      </p:pic>
    </p:spTree>
    <p:extLst>
      <p:ext uri="{BB962C8B-B14F-4D97-AF65-F5344CB8AC3E}">
        <p14:creationId xmlns:p14="http://schemas.microsoft.com/office/powerpoint/2010/main" val="667647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Wi-Fi App Custom Settings</a:t>
            </a:r>
          </a:p>
        </p:txBody>
      </p:sp>
      <p:sp>
        <p:nvSpPr>
          <p:cNvPr id="4" name="Content Placeholder 3"/>
          <p:cNvSpPr>
            <a:spLocks noGrp="1"/>
          </p:cNvSpPr>
          <p:nvPr>
            <p:ph idx="15"/>
          </p:nvPr>
        </p:nvSpPr>
        <p:spPr>
          <a:xfrm>
            <a:off x="664582" y="1265583"/>
            <a:ext cx="7092357" cy="4929005"/>
          </a:xfrm>
        </p:spPr>
        <p:txBody>
          <a:bodyPr/>
          <a:lstStyle/>
          <a:p>
            <a:pPr>
              <a:buClr>
                <a:srgbClr val="92D050"/>
              </a:buClr>
            </a:pPr>
            <a:endParaRPr lang="en-US" sz="2400" b="1" dirty="0">
              <a:solidFill>
                <a:srgbClr val="606061"/>
              </a:solidFill>
            </a:endParaRPr>
          </a:p>
          <a:p>
            <a:pPr>
              <a:buClr>
                <a:srgbClr val="92D050"/>
              </a:buClr>
            </a:pPr>
            <a:r>
              <a:rPr lang="en-US" sz="2400" b="1" dirty="0">
                <a:solidFill>
                  <a:srgbClr val="606061"/>
                </a:solidFill>
              </a:rPr>
              <a:t>If desired, devices can be customized!</a:t>
            </a:r>
          </a:p>
          <a:p>
            <a:pPr lvl="1">
              <a:buClr>
                <a:srgbClr val="92D050"/>
              </a:buClr>
            </a:pPr>
            <a:endParaRPr lang="en-US" sz="2400" b="1" dirty="0">
              <a:solidFill>
                <a:srgbClr val="606061"/>
              </a:solidFill>
            </a:endParaRPr>
          </a:p>
          <a:p>
            <a:pPr lvl="1">
              <a:buClr>
                <a:srgbClr val="92D050"/>
              </a:buClr>
            </a:pPr>
            <a:r>
              <a:rPr lang="en-US" sz="2400" b="1" dirty="0">
                <a:solidFill>
                  <a:srgbClr val="606061"/>
                </a:solidFill>
              </a:rPr>
              <a:t>Dim/Bright Bar LEDs: </a:t>
            </a:r>
            <a:r>
              <a:rPr lang="en-US" sz="2400" dirty="0">
                <a:solidFill>
                  <a:srgbClr val="606061"/>
                </a:solidFill>
              </a:rPr>
              <a:t>On, Off, Vanish 1-25s</a:t>
            </a:r>
          </a:p>
          <a:p>
            <a:pPr lvl="1">
              <a:buClr>
                <a:srgbClr val="92D050"/>
              </a:buClr>
            </a:pPr>
            <a:r>
              <a:rPr lang="en-US" sz="2533" b="1" dirty="0">
                <a:solidFill>
                  <a:srgbClr val="606061"/>
                </a:solidFill>
              </a:rPr>
              <a:t>Status LED: </a:t>
            </a:r>
            <a:r>
              <a:rPr lang="en-US" sz="2533" dirty="0">
                <a:solidFill>
                  <a:srgbClr val="606061"/>
                </a:solidFill>
              </a:rPr>
              <a:t>Off, Indicator, Locator</a:t>
            </a:r>
          </a:p>
          <a:p>
            <a:pPr lvl="1">
              <a:buClr>
                <a:srgbClr val="92D050"/>
              </a:buClr>
            </a:pPr>
            <a:r>
              <a:rPr lang="en-US" sz="2400" b="1" dirty="0">
                <a:solidFill>
                  <a:srgbClr val="606061"/>
                </a:solidFill>
              </a:rPr>
              <a:t>Bulb Type Selection: </a:t>
            </a:r>
            <a:r>
              <a:rPr lang="en-US" sz="2400" dirty="0">
                <a:solidFill>
                  <a:srgbClr val="606061"/>
                </a:solidFill>
              </a:rPr>
              <a:t>LED, CFL, Inc, etc.</a:t>
            </a:r>
          </a:p>
          <a:p>
            <a:pPr lvl="1">
              <a:buClr>
                <a:srgbClr val="92D050"/>
              </a:buClr>
            </a:pPr>
            <a:r>
              <a:rPr lang="en-US" sz="2400" b="1" dirty="0">
                <a:solidFill>
                  <a:srgbClr val="606061"/>
                </a:solidFill>
              </a:rPr>
              <a:t>Fade On/Off Rate: </a:t>
            </a:r>
            <a:r>
              <a:rPr lang="en-US" sz="2400" dirty="0">
                <a:solidFill>
                  <a:srgbClr val="606061"/>
                </a:solidFill>
              </a:rPr>
              <a:t>0-25s</a:t>
            </a:r>
          </a:p>
          <a:p>
            <a:pPr lvl="1">
              <a:buClr>
                <a:srgbClr val="92D050"/>
              </a:buClr>
            </a:pPr>
            <a:r>
              <a:rPr lang="en-US" sz="2400" b="1" dirty="0">
                <a:solidFill>
                  <a:srgbClr val="606061"/>
                </a:solidFill>
              </a:rPr>
              <a:t>Preset Level: </a:t>
            </a:r>
            <a:r>
              <a:rPr lang="en-US" sz="2400" dirty="0">
                <a:solidFill>
                  <a:srgbClr val="606061"/>
                </a:solidFill>
              </a:rPr>
              <a:t>Previous value or specified</a:t>
            </a:r>
          </a:p>
          <a:p>
            <a:pPr lvl="1">
              <a:buClr>
                <a:srgbClr val="92D050"/>
              </a:buClr>
            </a:pPr>
            <a:r>
              <a:rPr lang="en-US" sz="2400" b="1" dirty="0">
                <a:solidFill>
                  <a:srgbClr val="606061"/>
                </a:solidFill>
              </a:rPr>
              <a:t>Min/Max Level: </a:t>
            </a:r>
            <a:r>
              <a:rPr lang="en-US" sz="2400" dirty="0">
                <a:solidFill>
                  <a:srgbClr val="606061"/>
                </a:solidFill>
              </a:rPr>
              <a:t>bright light, top out </a:t>
            </a:r>
          </a:p>
          <a:p>
            <a:pPr lvl="1">
              <a:buClr>
                <a:srgbClr val="92D050"/>
              </a:buClr>
            </a:pPr>
            <a:r>
              <a:rPr lang="en-US" sz="2400" b="1" dirty="0">
                <a:solidFill>
                  <a:srgbClr val="606061"/>
                </a:solidFill>
              </a:rPr>
              <a:t>Auto-Shutoff Timer: </a:t>
            </a:r>
            <a:r>
              <a:rPr lang="en-US" sz="2400" dirty="0">
                <a:solidFill>
                  <a:srgbClr val="606061"/>
                </a:solidFill>
              </a:rPr>
              <a:t>1 min to 12 hours</a:t>
            </a:r>
          </a:p>
          <a:p>
            <a:pPr>
              <a:buClr>
                <a:srgbClr val="92D050"/>
              </a:buClr>
            </a:pPr>
            <a:endParaRPr lang="en-US" sz="2400" dirty="0">
              <a:solidFill>
                <a:srgbClr val="606061"/>
              </a:solidFill>
            </a:endParaRPr>
          </a:p>
        </p:txBody>
      </p:sp>
      <p:pic>
        <p:nvPicPr>
          <p:cNvPr id="5" name="Picture Placeholder 4"/>
          <p:cNvPicPr>
            <a:picLocks noGrp="1" noChangeAspect="1"/>
          </p:cNvPicPr>
          <p:nvPr>
            <p:ph type="pic" idx="1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41487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Wi-Fi: Integrations + Partners</a:t>
            </a:r>
          </a:p>
        </p:txBody>
      </p:sp>
      <p:sp>
        <p:nvSpPr>
          <p:cNvPr id="4" name="Text Placeholder 3"/>
          <p:cNvSpPr>
            <a:spLocks noGrp="1"/>
          </p:cNvSpPr>
          <p:nvPr>
            <p:ph type="body" idx="1"/>
          </p:nvPr>
        </p:nvSpPr>
        <p:spPr/>
        <p:txBody>
          <a:bodyPr/>
          <a:lstStyle/>
          <a:p>
            <a:r>
              <a:rPr lang="en-US" dirty="0"/>
              <a:t>Direct Integrations and Using Alexa Routines + App For Automation + Visual Control</a:t>
            </a:r>
          </a:p>
        </p:txBody>
      </p:sp>
      <p:pic>
        <p:nvPicPr>
          <p:cNvPr id="17" name="Picture Placeholder 16">
            <a:extLst>
              <a:ext uri="{FF2B5EF4-FFF2-40B4-BE49-F238E27FC236}">
                <a16:creationId xmlns:a16="http://schemas.microsoft.com/office/drawing/2014/main" id="{5098452A-A3E0-4C96-901A-DBAF7A3A856D}"/>
              </a:ext>
            </a:extLst>
          </p:cNvPr>
          <p:cNvPicPr>
            <a:picLocks noGrp="1" noChangeAspect="1"/>
          </p:cNvPicPr>
          <p:nvPr>
            <p:ph type="pic" idx="12"/>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4634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CHC</a:t>
            </a:r>
            <a:br>
              <a:rPr lang="en-US" altLang="en-US" sz="2800" b="1" dirty="0"/>
            </a:br>
            <a:r>
              <a:rPr lang="en-US" sz="2800" dirty="0"/>
              <a:t>Jay McLellan (Leviton Manufacturing Co., Inc.)</a:t>
            </a:r>
            <a:br>
              <a:rPr lang="en-US" altLang="en-US" sz="2800" dirty="0"/>
            </a:br>
            <a:endParaRPr lang="en-US" altLang="en-US" sz="1800" dirty="0"/>
          </a:p>
        </p:txBody>
      </p:sp>
      <p:sp>
        <p:nvSpPr>
          <p:cNvPr id="5" name="Content Placeholder 1"/>
          <p:cNvSpPr txBox="1">
            <a:spLocks noChangeArrowheads="1"/>
          </p:cNvSpPr>
          <p:nvPr/>
        </p:nvSpPr>
        <p:spPr>
          <a:xfrm>
            <a:off x="1632040" y="5488992"/>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p>
        </p:txBody>
      </p:sp>
      <p:sp>
        <p:nvSpPr>
          <p:cNvPr id="6" name="Rectangle 3"/>
          <p:cNvSpPr>
            <a:spLocks noChangeArrowheads="1"/>
          </p:cNvSpPr>
          <p:nvPr/>
        </p:nvSpPr>
        <p:spPr bwMode="auto">
          <a:xfrm>
            <a:off x="8410591" y="3213536"/>
            <a:ext cx="2702787"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Past CHC 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Yann Kulp</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rPr>
              <a:t>Director Strategy &amp; Biz Dev North America</a:t>
            </a:r>
          </a:p>
          <a:p>
            <a:pPr eaLnBrk="1" hangingPunct="1">
              <a:lnSpc>
                <a:spcPct val="100000"/>
              </a:lnSpc>
              <a:spcBef>
                <a:spcPct val="0"/>
              </a:spcBef>
              <a:buNone/>
            </a:pPr>
            <a:r>
              <a:rPr lang="en-CA" altLang="en-US" sz="1600" dirty="0">
                <a:solidFill>
                  <a:schemeClr val="tx1"/>
                </a:solidFill>
                <a:ea typeface="SimSun" pitchFamily="2" charset="-122"/>
              </a:rPr>
              <a:t>Schneider Electric</a:t>
            </a:r>
          </a:p>
        </p:txBody>
      </p:sp>
      <p:sp>
        <p:nvSpPr>
          <p:cNvPr id="7" name="Rectangle 5"/>
          <p:cNvSpPr>
            <a:spLocks noChangeArrowheads="1"/>
          </p:cNvSpPr>
          <p:nvPr/>
        </p:nvSpPr>
        <p:spPr bwMode="auto">
          <a:xfrm>
            <a:off x="6130805" y="3246026"/>
            <a:ext cx="2655032"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Roy Perry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a:t>
            </a:r>
            <a:r>
              <a:rPr lang="fr-FR" altLang="en-US" sz="1600" dirty="0" err="1">
                <a:solidFill>
                  <a:schemeClr val="tx1"/>
                </a:solidFill>
                <a:ea typeface="SimSun" pitchFamily="2" charset="-122"/>
                <a:cs typeface="Arial" pitchFamily="34" charset="0"/>
              </a:rPr>
              <a:t>Ecosystem</a:t>
            </a:r>
            <a:r>
              <a:rPr lang="fr-FR" altLang="en-US" sz="1600" dirty="0">
                <a:solidFill>
                  <a:schemeClr val="tx1"/>
                </a:solidFill>
                <a:ea typeface="SimSun" pitchFamily="2" charset="-122"/>
                <a:cs typeface="Arial" pitchFamily="34" charset="0"/>
              </a:rPr>
              <a:t> Alliances</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Alarm.com</a:t>
            </a:r>
            <a:endParaRPr lang="en-CA" altLang="en-US" sz="1600" dirty="0">
              <a:solidFill>
                <a:schemeClr val="tx1"/>
              </a:solidFill>
              <a:ea typeface="SimSun" pitchFamily="2" charset="-122"/>
              <a:cs typeface="Arial" pitchFamily="34" charset="0"/>
            </a:endParaRPr>
          </a:p>
        </p:txBody>
      </p:sp>
      <p:pic>
        <p:nvPicPr>
          <p:cNvPr id="9" name="Picture 8" descr="C:\Users\walkerg\Desktop\Random\16d6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638" y="133921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p:cNvSpPr>
            <a:spLocks noChangeArrowheads="1"/>
          </p:cNvSpPr>
          <p:nvPr/>
        </p:nvSpPr>
        <p:spPr bwMode="auto">
          <a:xfrm>
            <a:off x="5275264" y="6327198"/>
            <a:ext cx="2775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dirty="0">
                <a:solidFill>
                  <a:schemeClr val="accent1"/>
                </a:solidFill>
                <a:ea typeface="SimSun" pitchFamily="2" charset="-122"/>
              </a:rPr>
              <a:t>http://www.caba.org/CHC</a:t>
            </a:r>
          </a:p>
        </p:txBody>
      </p:sp>
      <p:pic>
        <p:nvPicPr>
          <p:cNvPr id="1028" name="Picture 4" descr="Obiorah 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414" y="133921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3880029" y="3228975"/>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Obiorah Ike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Product Marketing Manager  </a:t>
            </a: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ABB Inc.</a:t>
            </a:r>
            <a:endParaRPr lang="en-CA" altLang="en-US" sz="1600" dirty="0">
              <a:solidFill>
                <a:schemeClr val="tx1"/>
              </a:solidFill>
              <a:ea typeface="SimSun" pitchFamily="2" charset="-122"/>
              <a:cs typeface="Arial" pitchFamily="34" charset="0"/>
            </a:endParaRPr>
          </a:p>
        </p:txBody>
      </p:sp>
      <p:pic>
        <p:nvPicPr>
          <p:cNvPr id="1030" name="Picture 6" descr="Image result for abb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681" y="4649861"/>
            <a:ext cx="1461266" cy="58889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schneider electric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639" y="4497499"/>
            <a:ext cx="1715185" cy="686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alkerg\AppData\Local\Microsoft\Windows\Temporary Internet Files\Content.Outlook\MH9LZ0E4\Perry09.jpg"/>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t="5777" b="26990"/>
          <a:stretch/>
        </p:blipFill>
        <p:spPr bwMode="auto">
          <a:xfrm>
            <a:off x="6237026" y="1323038"/>
            <a:ext cx="1828800" cy="1836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caba.org/images/logos/1000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003" y="4399860"/>
            <a:ext cx="2212070" cy="4977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bizneworleans.com/images/cache/cache_8/cache_3/cache_7/PEOPLE_JayMcLellan-43316738.jpeg?ver=1514316975&amp;aspectratio=0.82559339525284">
            <a:extLst>
              <a:ext uri="{FF2B5EF4-FFF2-40B4-BE49-F238E27FC236}">
                <a16:creationId xmlns:a16="http://schemas.microsoft.com/office/drawing/2014/main" id="{7C0DB696-9216-448F-AC2D-1051DD0977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280" t="8257" r="34192" b="68429"/>
          <a:stretch/>
        </p:blipFill>
        <p:spPr bwMode="auto">
          <a:xfrm>
            <a:off x="1737182" y="1315367"/>
            <a:ext cx="1813420" cy="18600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7FE45B15-6A5F-46D4-9351-1293FBC0A3CE}"/>
              </a:ext>
            </a:extLst>
          </p:cNvPr>
          <p:cNvSpPr>
            <a:spLocks noChangeArrowheads="1"/>
          </p:cNvSpPr>
          <p:nvPr/>
        </p:nvSpPr>
        <p:spPr bwMode="auto">
          <a:xfrm>
            <a:off x="1632041" y="3155687"/>
            <a:ext cx="2247989"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Jay McLellan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Energy Management, Controls and Automation </a:t>
            </a:r>
            <a:r>
              <a:rPr lang="fr-FR" altLang="en-US" sz="1600" dirty="0" err="1">
                <a:solidFill>
                  <a:schemeClr val="tx1"/>
                </a:solidFill>
                <a:ea typeface="SimSun" pitchFamily="2" charset="-122"/>
                <a:cs typeface="Arial" pitchFamily="34" charset="0"/>
              </a:rPr>
              <a:t>Leviton</a:t>
            </a:r>
            <a:r>
              <a:rPr lang="fr-FR" altLang="en-US" sz="1600" dirty="0">
                <a:solidFill>
                  <a:schemeClr val="tx1"/>
                </a:solidFill>
                <a:ea typeface="SimSun" pitchFamily="2" charset="-122"/>
                <a:cs typeface="Arial" pitchFamily="34" charset="0"/>
              </a:rPr>
              <a:t> </a:t>
            </a:r>
            <a:r>
              <a:rPr lang="fr-FR" altLang="en-US" sz="1600" dirty="0" err="1">
                <a:solidFill>
                  <a:schemeClr val="tx1"/>
                </a:solidFill>
                <a:ea typeface="SimSun" pitchFamily="2" charset="-122"/>
                <a:cs typeface="Arial" pitchFamily="34" charset="0"/>
              </a:rPr>
              <a:t>Manufacturing</a:t>
            </a:r>
            <a:r>
              <a:rPr lang="fr-FR" altLang="en-US" sz="1600" dirty="0">
                <a:solidFill>
                  <a:schemeClr val="tx1"/>
                </a:solidFill>
                <a:ea typeface="SimSun" pitchFamily="2" charset="-122"/>
                <a:cs typeface="Arial" pitchFamily="34" charset="0"/>
              </a:rPr>
              <a:t> Co., Inc.</a:t>
            </a:r>
            <a:endParaRPr lang="en-CA" altLang="en-US" sz="1600" dirty="0">
              <a:solidFill>
                <a:schemeClr val="tx1"/>
              </a:solidFill>
              <a:ea typeface="SimSun" pitchFamily="2" charset="-122"/>
              <a:cs typeface="Arial" pitchFamily="34" charset="0"/>
            </a:endParaRPr>
          </a:p>
        </p:txBody>
      </p:sp>
      <p:pic>
        <p:nvPicPr>
          <p:cNvPr id="8" name="Picture 4" descr="Image result for Leviton Manufacturing Co., Inc.">
            <a:extLst>
              <a:ext uri="{FF2B5EF4-FFF2-40B4-BE49-F238E27FC236}">
                <a16:creationId xmlns:a16="http://schemas.microsoft.com/office/drawing/2014/main" id="{50728E74-D789-4185-9169-5F4ABDBCB2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8110" y="4916127"/>
            <a:ext cx="1544409" cy="59053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99E15C-18CD-4B4B-93D7-47A2DB24195F}"/>
              </a:ext>
            </a:extLst>
          </p:cNvPr>
          <p:cNvSpPr>
            <a:spLocks noGrp="1"/>
          </p:cNvSpPr>
          <p:nvPr>
            <p:ph type="title"/>
          </p:nvPr>
        </p:nvSpPr>
        <p:spPr>
          <a:xfrm>
            <a:off x="664583" y="1"/>
            <a:ext cx="11103349" cy="1164280"/>
          </a:xfrm>
        </p:spPr>
        <p:txBody>
          <a:bodyPr/>
          <a:lstStyle/>
          <a:p>
            <a:r>
              <a:rPr lang="en-US" dirty="0"/>
              <a:t>Voice is Getting Smarter + Becoming the Hub</a:t>
            </a:r>
          </a:p>
        </p:txBody>
      </p:sp>
      <p:sp>
        <p:nvSpPr>
          <p:cNvPr id="4" name="Content Placeholder 3">
            <a:extLst>
              <a:ext uri="{FF2B5EF4-FFF2-40B4-BE49-F238E27FC236}">
                <a16:creationId xmlns:a16="http://schemas.microsoft.com/office/drawing/2014/main" id="{CFC1C08F-9BAA-4BE9-A3CC-EB4A37306E3C}"/>
              </a:ext>
            </a:extLst>
          </p:cNvPr>
          <p:cNvSpPr>
            <a:spLocks noGrp="1"/>
          </p:cNvSpPr>
          <p:nvPr>
            <p:ph idx="15"/>
          </p:nvPr>
        </p:nvSpPr>
        <p:spPr>
          <a:xfrm>
            <a:off x="496721" y="1539904"/>
            <a:ext cx="9506640" cy="4998720"/>
          </a:xfrm>
        </p:spPr>
        <p:txBody>
          <a:bodyPr/>
          <a:lstStyle/>
          <a:p>
            <a:r>
              <a:rPr lang="en-US" b="1" dirty="0"/>
              <a:t>Leviton partners with leading smart providers to leverage growing eco-systems:</a:t>
            </a:r>
          </a:p>
          <a:p>
            <a:pPr lvl="1"/>
            <a:r>
              <a:rPr lang="en-US" dirty="0"/>
              <a:t>Alexa, Google Assistant, Nest, Samsung SmartThings, IFTTT &amp; More</a:t>
            </a:r>
          </a:p>
          <a:p>
            <a:endParaRPr lang="en-US" dirty="0"/>
          </a:p>
          <a:p>
            <a:r>
              <a:rPr lang="en-US" b="1" dirty="0"/>
              <a:t>Amazon Alexa and Google Assistant are positioning to be center of the smart home – not just voice.</a:t>
            </a:r>
          </a:p>
          <a:p>
            <a:pPr lvl="1"/>
            <a:r>
              <a:rPr lang="en-US" dirty="0"/>
              <a:t>Alexa visual interface provides 1 single location for controlling lights, locks, cams…</a:t>
            </a:r>
          </a:p>
          <a:p>
            <a:pPr lvl="2"/>
            <a:r>
              <a:rPr lang="en-US" dirty="0"/>
              <a:t>In-app control of smart devices including Leviton (on/off/bright/dim) </a:t>
            </a:r>
          </a:p>
          <a:p>
            <a:pPr lvl="1"/>
            <a:endParaRPr lang="en-US" dirty="0"/>
          </a:p>
          <a:p>
            <a:pPr lvl="1"/>
            <a:r>
              <a:rPr lang="en-US" dirty="0"/>
              <a:t>“Scenes”, “routines” integrate all products &amp; services, not just smart home</a:t>
            </a:r>
          </a:p>
          <a:p>
            <a:pPr lvl="2"/>
            <a:r>
              <a:rPr lang="en-US" dirty="0"/>
              <a:t>Good Morning Routine Example: Weather, Turn on Lights, Read News, etc.</a:t>
            </a:r>
          </a:p>
          <a:p>
            <a:pPr lvl="1"/>
            <a:endParaRPr lang="en-US" dirty="0"/>
          </a:p>
          <a:p>
            <a:pPr lvl="1"/>
            <a:r>
              <a:rPr lang="en-US" dirty="0"/>
              <a:t>New products being introduced via Alexa Voice Services can control Decora Smart with Wi-Fi – cars, TV’s, watches, speakers, etc.</a:t>
            </a:r>
          </a:p>
          <a:p>
            <a:pPr lvl="1"/>
            <a:endParaRPr lang="en-US" dirty="0"/>
          </a:p>
          <a:p>
            <a:endParaRPr lang="en-US" dirty="0"/>
          </a:p>
          <a:p>
            <a:pPr marL="0" indent="0">
              <a:buNone/>
            </a:pPr>
            <a:endParaRPr lang="en-US" dirty="0"/>
          </a:p>
        </p:txBody>
      </p:sp>
      <p:pic>
        <p:nvPicPr>
          <p:cNvPr id="8" name="Picture 7">
            <a:extLst>
              <a:ext uri="{FF2B5EF4-FFF2-40B4-BE49-F238E27FC236}">
                <a16:creationId xmlns:a16="http://schemas.microsoft.com/office/drawing/2014/main" id="{D1CC5870-9549-4CFF-AF7B-113BDBE729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97681" y="4731361"/>
            <a:ext cx="1861508" cy="1420584"/>
          </a:xfrm>
          <a:prstGeom prst="rect">
            <a:avLst/>
          </a:prstGeom>
        </p:spPr>
      </p:pic>
      <p:pic>
        <p:nvPicPr>
          <p:cNvPr id="13" name="Picture 12">
            <a:extLst>
              <a:ext uri="{FF2B5EF4-FFF2-40B4-BE49-F238E27FC236}">
                <a16:creationId xmlns:a16="http://schemas.microsoft.com/office/drawing/2014/main" id="{4F7680DA-058B-4981-A97E-2E5B86FA71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46307" y="5823925"/>
            <a:ext cx="3573685" cy="374516"/>
          </a:xfrm>
          <a:prstGeom prst="rect">
            <a:avLst/>
          </a:prstGeom>
        </p:spPr>
      </p:pic>
      <p:pic>
        <p:nvPicPr>
          <p:cNvPr id="11" name="Picture 10">
            <a:extLst>
              <a:ext uri="{FF2B5EF4-FFF2-40B4-BE49-F238E27FC236}">
                <a16:creationId xmlns:a16="http://schemas.microsoft.com/office/drawing/2014/main" id="{999BAFE8-A7DF-4625-BA28-D157E894CC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97681" y="1384982"/>
            <a:ext cx="1861507" cy="3147111"/>
          </a:xfrm>
          <a:prstGeom prst="rect">
            <a:avLst/>
          </a:prstGeom>
        </p:spPr>
      </p:pic>
      <p:pic>
        <p:nvPicPr>
          <p:cNvPr id="5" name="Picture 4">
            <a:extLst>
              <a:ext uri="{FF2B5EF4-FFF2-40B4-BE49-F238E27FC236}">
                <a16:creationId xmlns:a16="http://schemas.microsoft.com/office/drawing/2014/main" id="{9F200700-3C0B-46E3-97CC-424CB68818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90180" y="81835"/>
            <a:ext cx="1069009" cy="1479627"/>
          </a:xfrm>
          <a:prstGeom prst="rect">
            <a:avLst/>
          </a:prstGeom>
        </p:spPr>
      </p:pic>
    </p:spTree>
    <p:extLst>
      <p:ext uri="{BB962C8B-B14F-4D97-AF65-F5344CB8AC3E}">
        <p14:creationId xmlns:p14="http://schemas.microsoft.com/office/powerpoint/2010/main" val="1410303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Driving the Sale</a:t>
            </a:r>
          </a:p>
        </p:txBody>
      </p:sp>
      <p:sp>
        <p:nvSpPr>
          <p:cNvPr id="4" name="Text Placeholder 3"/>
          <p:cNvSpPr>
            <a:spLocks noGrp="1"/>
          </p:cNvSpPr>
          <p:nvPr>
            <p:ph type="body" idx="1"/>
          </p:nvPr>
        </p:nvSpPr>
        <p:spPr/>
        <p:txBody>
          <a:bodyPr/>
          <a:lstStyle/>
          <a:p>
            <a:r>
              <a:rPr lang="en-US" dirty="0"/>
              <a:t>Training + Marketing Information to Assist Your Sales Consulting Process</a:t>
            </a:r>
          </a:p>
        </p:txBody>
      </p:sp>
      <p:pic>
        <p:nvPicPr>
          <p:cNvPr id="26" name="Picture Placeholder 25">
            <a:extLst>
              <a:ext uri="{FF2B5EF4-FFF2-40B4-BE49-F238E27FC236}">
                <a16:creationId xmlns:a16="http://schemas.microsoft.com/office/drawing/2014/main" id="{2640204A-ED42-4E1C-9CBC-BA8ACEEC432D}"/>
              </a:ext>
            </a:extLst>
          </p:cNvPr>
          <p:cNvPicPr>
            <a:picLocks noGrp="1" noChangeAspect="1"/>
          </p:cNvPicPr>
          <p:nvPr>
            <p:ph type="pic"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20991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tretch>
            <a:fillRect/>
          </a:stretch>
        </p:blipFill>
        <p:spPr>
          <a:xfrm>
            <a:off x="804312" y="1930067"/>
            <a:ext cx="3200400" cy="1943388"/>
          </a:xfrm>
        </p:spPr>
      </p:pic>
      <p:sp>
        <p:nvSpPr>
          <p:cNvPr id="3" name="Text Placeholder 2">
            <a:extLst>
              <a:ext uri="{FF2B5EF4-FFF2-40B4-BE49-F238E27FC236}">
                <a16:creationId xmlns:a16="http://schemas.microsoft.com/office/drawing/2014/main" id="{43377369-6529-4547-A234-4AD307B072DF}"/>
              </a:ext>
            </a:extLst>
          </p:cNvPr>
          <p:cNvSpPr>
            <a:spLocks noGrp="1"/>
          </p:cNvSpPr>
          <p:nvPr>
            <p:ph type="body" sz="quarter" idx="14"/>
          </p:nvPr>
        </p:nvSpPr>
        <p:spPr/>
        <p:txBody>
          <a:bodyPr/>
          <a:lstStyle/>
          <a:p>
            <a:r>
              <a:rPr lang="en-US" dirty="0"/>
              <a:t>How-to Videos, 3-5 min</a:t>
            </a:r>
          </a:p>
        </p:txBody>
      </p:sp>
      <p:sp>
        <p:nvSpPr>
          <p:cNvPr id="4" name="Text Placeholder 3">
            <a:extLst>
              <a:ext uri="{FF2B5EF4-FFF2-40B4-BE49-F238E27FC236}">
                <a16:creationId xmlns:a16="http://schemas.microsoft.com/office/drawing/2014/main" id="{073896B7-97AB-4904-8B42-FCFC14747D83}"/>
              </a:ext>
            </a:extLst>
          </p:cNvPr>
          <p:cNvSpPr>
            <a:spLocks noGrp="1"/>
          </p:cNvSpPr>
          <p:nvPr>
            <p:ph type="body" sz="quarter" idx="15"/>
          </p:nvPr>
        </p:nvSpPr>
        <p:spPr>
          <a:xfrm>
            <a:off x="601499" y="4934565"/>
            <a:ext cx="3648032" cy="1230759"/>
          </a:xfrm>
        </p:spPr>
        <p:txBody>
          <a:bodyPr/>
          <a:lstStyle/>
          <a:p>
            <a:pPr marL="228589" indent="-228589" algn="l">
              <a:buFont typeface="Arial" panose="020B0604020202020204" pitchFamily="34" charset="0"/>
              <a:buChar char="•"/>
            </a:pPr>
            <a:r>
              <a:rPr lang="en-US" dirty="0"/>
              <a:t>Hardware </a:t>
            </a:r>
            <a:r>
              <a:rPr lang="en-US" dirty="0">
                <a:hlinkClick r:id="rId4"/>
              </a:rPr>
              <a:t>Install</a:t>
            </a:r>
            <a:r>
              <a:rPr lang="en-US" dirty="0"/>
              <a:t> – Single Pole, 3-Way</a:t>
            </a:r>
          </a:p>
          <a:p>
            <a:pPr marL="228589" indent="-228589" algn="l">
              <a:buFont typeface="Arial" panose="020B0604020202020204" pitchFamily="34" charset="0"/>
              <a:buChar char="•"/>
            </a:pPr>
            <a:r>
              <a:rPr lang="en-US" dirty="0"/>
              <a:t>Wi-Fi App - Setup + Advanced</a:t>
            </a:r>
          </a:p>
          <a:p>
            <a:pPr marL="228589" indent="-228589" algn="l">
              <a:buFont typeface="Arial" panose="020B0604020202020204" pitchFamily="34" charset="0"/>
              <a:buChar char="•"/>
            </a:pPr>
            <a:r>
              <a:rPr lang="en-US" dirty="0"/>
              <a:t>Integration videos - Alexa, Google, Nest, etc.</a:t>
            </a:r>
          </a:p>
        </p:txBody>
      </p:sp>
      <p:sp>
        <p:nvSpPr>
          <p:cNvPr id="6" name="Text Placeholder 5">
            <a:extLst>
              <a:ext uri="{FF2B5EF4-FFF2-40B4-BE49-F238E27FC236}">
                <a16:creationId xmlns:a16="http://schemas.microsoft.com/office/drawing/2014/main" id="{B26F1DB3-7C45-4FD0-9DF7-93AD46D02C5C}"/>
              </a:ext>
            </a:extLst>
          </p:cNvPr>
          <p:cNvSpPr>
            <a:spLocks noGrp="1"/>
          </p:cNvSpPr>
          <p:nvPr>
            <p:ph type="body" sz="quarter" idx="17"/>
          </p:nvPr>
        </p:nvSpPr>
        <p:spPr>
          <a:xfrm>
            <a:off x="4597204" y="4534755"/>
            <a:ext cx="3200400" cy="432603"/>
          </a:xfrm>
        </p:spPr>
        <p:txBody>
          <a:bodyPr/>
          <a:lstStyle/>
          <a:p>
            <a:r>
              <a:rPr lang="en-US" dirty="0"/>
              <a:t>EZ-Learn Training</a:t>
            </a:r>
          </a:p>
        </p:txBody>
      </p:sp>
      <p:sp>
        <p:nvSpPr>
          <p:cNvPr id="7" name="Text Placeholder 6">
            <a:extLst>
              <a:ext uri="{FF2B5EF4-FFF2-40B4-BE49-F238E27FC236}">
                <a16:creationId xmlns:a16="http://schemas.microsoft.com/office/drawing/2014/main" id="{1AAEA3A4-28C9-4142-B5D3-CB1F4CF78637}"/>
              </a:ext>
            </a:extLst>
          </p:cNvPr>
          <p:cNvSpPr>
            <a:spLocks noGrp="1"/>
          </p:cNvSpPr>
          <p:nvPr>
            <p:ph type="body" sz="quarter" idx="18"/>
          </p:nvPr>
        </p:nvSpPr>
        <p:spPr>
          <a:xfrm>
            <a:off x="4674210" y="5088394"/>
            <a:ext cx="3200399" cy="1230759"/>
          </a:xfrm>
        </p:spPr>
        <p:txBody>
          <a:bodyPr/>
          <a:lstStyle/>
          <a:p>
            <a:pPr marL="228589" indent="-228589" algn="l">
              <a:buFont typeface="Arial" panose="020B0604020202020204" pitchFamily="34" charset="0"/>
              <a:buChar char="•"/>
            </a:pPr>
            <a:r>
              <a:rPr lang="en-US" dirty="0"/>
              <a:t>Wireless 101 + 201 Sessions</a:t>
            </a:r>
          </a:p>
          <a:p>
            <a:pPr marL="228589" indent="-228589" algn="l">
              <a:buFont typeface="Arial" panose="020B0604020202020204" pitchFamily="34" charset="0"/>
              <a:buChar char="•"/>
            </a:pPr>
            <a:r>
              <a:rPr lang="en-US" dirty="0"/>
              <a:t>On-Demand In-Depth Learning</a:t>
            </a:r>
          </a:p>
          <a:p>
            <a:endParaRPr lang="en-US" dirty="0"/>
          </a:p>
          <a:p>
            <a:endParaRPr lang="en-US" dirty="0"/>
          </a:p>
        </p:txBody>
      </p:sp>
      <p:sp>
        <p:nvSpPr>
          <p:cNvPr id="10" name="Text Placeholder 9">
            <a:extLst>
              <a:ext uri="{FF2B5EF4-FFF2-40B4-BE49-F238E27FC236}">
                <a16:creationId xmlns:a16="http://schemas.microsoft.com/office/drawing/2014/main" id="{114F3FDE-91CB-4503-9030-774B24EC4453}"/>
              </a:ext>
            </a:extLst>
          </p:cNvPr>
          <p:cNvSpPr>
            <a:spLocks noGrp="1"/>
          </p:cNvSpPr>
          <p:nvPr>
            <p:ph type="body" sz="quarter" idx="21"/>
          </p:nvPr>
        </p:nvSpPr>
        <p:spPr/>
        <p:txBody>
          <a:bodyPr/>
          <a:lstStyle/>
          <a:p>
            <a:pPr marL="228589" indent="-228589" algn="l">
              <a:buFont typeface="Arial" panose="020B0604020202020204" pitchFamily="34" charset="0"/>
              <a:buChar char="•"/>
            </a:pPr>
            <a:r>
              <a:rPr lang="en-US" dirty="0"/>
              <a:t>Contractor Trainings around the country</a:t>
            </a:r>
          </a:p>
          <a:p>
            <a:pPr marL="228589" indent="-228589" algn="l">
              <a:buFont typeface="Arial" panose="020B0604020202020204" pitchFamily="34" charset="0"/>
              <a:buChar char="•"/>
            </a:pPr>
            <a:r>
              <a:rPr lang="en-US" dirty="0"/>
              <a:t>Leviton LIVE New Orleans</a:t>
            </a:r>
          </a:p>
        </p:txBody>
      </p:sp>
      <p:sp>
        <p:nvSpPr>
          <p:cNvPr id="11" name="Title 10">
            <a:extLst>
              <a:ext uri="{FF2B5EF4-FFF2-40B4-BE49-F238E27FC236}">
                <a16:creationId xmlns:a16="http://schemas.microsoft.com/office/drawing/2014/main" id="{0796A480-8D40-4DBB-98DD-20A387CA05DF}"/>
              </a:ext>
            </a:extLst>
          </p:cNvPr>
          <p:cNvSpPr>
            <a:spLocks noGrp="1"/>
          </p:cNvSpPr>
          <p:nvPr>
            <p:ph type="title"/>
          </p:nvPr>
        </p:nvSpPr>
        <p:spPr/>
        <p:txBody>
          <a:bodyPr/>
          <a:lstStyle/>
          <a:p>
            <a:r>
              <a:rPr lang="en-US" dirty="0"/>
              <a:t>Leviton Educational Content – Webinars + Videos</a:t>
            </a:r>
          </a:p>
        </p:txBody>
      </p:sp>
      <p:pic>
        <p:nvPicPr>
          <p:cNvPr id="30" name="Picture Placeholder 29">
            <a:extLst>
              <a:ext uri="{FF2B5EF4-FFF2-40B4-BE49-F238E27FC236}">
                <a16:creationId xmlns:a16="http://schemas.microsoft.com/office/drawing/2014/main" id="{2212B90B-2F10-4B8B-A194-5935E6F69303}"/>
              </a:ext>
            </a:extLst>
          </p:cNvPr>
          <p:cNvPicPr>
            <a:picLocks noGrp="1" noChangeAspect="1"/>
          </p:cNvPicPr>
          <p:nvPr>
            <p:ph type="pic" sz="quarter" idx="16"/>
          </p:nvPr>
        </p:nvPicPr>
        <p:blipFill>
          <a:blip r:embed="rId5"/>
          <a:stretch>
            <a:fillRect/>
          </a:stretch>
        </p:blipFill>
        <p:spPr>
          <a:xfrm>
            <a:off x="4597204" y="2036978"/>
            <a:ext cx="3200400" cy="1729945"/>
          </a:xfrm>
        </p:spPr>
      </p:pic>
      <p:sp>
        <p:nvSpPr>
          <p:cNvPr id="18" name="Text Placeholder 17">
            <a:extLst>
              <a:ext uri="{FF2B5EF4-FFF2-40B4-BE49-F238E27FC236}">
                <a16:creationId xmlns:a16="http://schemas.microsoft.com/office/drawing/2014/main" id="{779B9149-D8DC-4500-9F4C-B42EDF2632CE}"/>
              </a:ext>
            </a:extLst>
          </p:cNvPr>
          <p:cNvSpPr>
            <a:spLocks noGrp="1"/>
          </p:cNvSpPr>
          <p:nvPr>
            <p:ph type="body" sz="quarter" idx="20"/>
          </p:nvPr>
        </p:nvSpPr>
        <p:spPr/>
        <p:txBody>
          <a:bodyPr/>
          <a:lstStyle/>
          <a:p>
            <a:r>
              <a:rPr lang="en-US" dirty="0"/>
              <a:t>In-Person Training</a:t>
            </a:r>
          </a:p>
        </p:txBody>
      </p:sp>
      <p:pic>
        <p:nvPicPr>
          <p:cNvPr id="33" name="Picture 32">
            <a:extLst>
              <a:ext uri="{FF2B5EF4-FFF2-40B4-BE49-F238E27FC236}">
                <a16:creationId xmlns:a16="http://schemas.microsoft.com/office/drawing/2014/main" id="{F9C90424-1836-41BB-9F23-8C0A6A3CC50B}"/>
              </a:ext>
            </a:extLst>
          </p:cNvPr>
          <p:cNvPicPr>
            <a:picLocks noChangeAspect="1"/>
          </p:cNvPicPr>
          <p:nvPr/>
        </p:nvPicPr>
        <p:blipFill>
          <a:blip r:embed="rId6"/>
          <a:stretch>
            <a:fillRect/>
          </a:stretch>
        </p:blipFill>
        <p:spPr>
          <a:xfrm>
            <a:off x="8390096" y="2036977"/>
            <a:ext cx="3200400" cy="1729945"/>
          </a:xfrm>
          <a:prstGeom prst="rect">
            <a:avLst/>
          </a:prstGeom>
        </p:spPr>
      </p:pic>
    </p:spTree>
    <p:extLst>
      <p:ext uri="{BB962C8B-B14F-4D97-AF65-F5344CB8AC3E}">
        <p14:creationId xmlns:p14="http://schemas.microsoft.com/office/powerpoint/2010/main" val="1050577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Wi-Fi</a:t>
            </a:r>
          </a:p>
        </p:txBody>
      </p:sp>
      <p:sp>
        <p:nvSpPr>
          <p:cNvPr id="4" name="Text Placeholder 3"/>
          <p:cNvSpPr>
            <a:spLocks noGrp="1"/>
          </p:cNvSpPr>
          <p:nvPr>
            <p:ph type="body" sz="quarter" idx="15"/>
          </p:nvPr>
        </p:nvSpPr>
        <p:spPr/>
        <p:txBody>
          <a:bodyPr/>
          <a:lstStyle/>
          <a:p>
            <a:pPr marL="228589" indent="-228589" algn="l">
              <a:buFont typeface="Arial" panose="020B0604020202020204" pitchFamily="34" charset="0"/>
              <a:buChar char="•"/>
            </a:pPr>
            <a:r>
              <a:rPr lang="en-US" dirty="0"/>
              <a:t>Step-By-Step PDF of setup and programming process</a:t>
            </a:r>
          </a:p>
          <a:p>
            <a:endParaRPr lang="en-US" dirty="0"/>
          </a:p>
        </p:txBody>
      </p:sp>
      <p:sp>
        <p:nvSpPr>
          <p:cNvPr id="6" name="Text Placeholder 5"/>
          <p:cNvSpPr>
            <a:spLocks noGrp="1"/>
          </p:cNvSpPr>
          <p:nvPr>
            <p:ph type="body" sz="quarter" idx="17"/>
          </p:nvPr>
        </p:nvSpPr>
        <p:spPr>
          <a:xfrm>
            <a:off x="4684753" y="4096426"/>
            <a:ext cx="2560320" cy="482556"/>
          </a:xfrm>
        </p:spPr>
        <p:txBody>
          <a:bodyPr/>
          <a:lstStyle/>
          <a:p>
            <a:r>
              <a:rPr lang="en-US" dirty="0"/>
              <a:t>HomeKit</a:t>
            </a:r>
          </a:p>
        </p:txBody>
      </p:sp>
      <p:sp>
        <p:nvSpPr>
          <p:cNvPr id="7" name="Text Placeholder 6"/>
          <p:cNvSpPr>
            <a:spLocks noGrp="1"/>
          </p:cNvSpPr>
          <p:nvPr>
            <p:ph type="body" sz="quarter" idx="18"/>
          </p:nvPr>
        </p:nvSpPr>
        <p:spPr>
          <a:xfrm>
            <a:off x="4684757" y="4578632"/>
            <a:ext cx="2560319" cy="1283641"/>
          </a:xfrm>
        </p:spPr>
        <p:txBody>
          <a:bodyPr/>
          <a:lstStyle/>
          <a:p>
            <a:pPr marL="228589" indent="-228589" algn="l">
              <a:buFont typeface="Arial" panose="020B0604020202020204" pitchFamily="34" charset="0"/>
              <a:buChar char="•"/>
            </a:pPr>
            <a:r>
              <a:rPr lang="en-US" dirty="0"/>
              <a:t>Step-By-Step PDF of setup and programming process</a:t>
            </a:r>
          </a:p>
        </p:txBody>
      </p:sp>
      <p:sp>
        <p:nvSpPr>
          <p:cNvPr id="12" name="Text Placeholder 11"/>
          <p:cNvSpPr>
            <a:spLocks noGrp="1"/>
          </p:cNvSpPr>
          <p:nvPr>
            <p:ph type="body" sz="quarter" idx="23"/>
          </p:nvPr>
        </p:nvSpPr>
        <p:spPr/>
        <p:txBody>
          <a:bodyPr/>
          <a:lstStyle/>
          <a:p>
            <a:r>
              <a:rPr lang="en-US" dirty="0"/>
              <a:t>SmartThings/Z-Wave</a:t>
            </a:r>
          </a:p>
        </p:txBody>
      </p:sp>
      <p:sp>
        <p:nvSpPr>
          <p:cNvPr id="13" name="Text Placeholder 12"/>
          <p:cNvSpPr>
            <a:spLocks noGrp="1"/>
          </p:cNvSpPr>
          <p:nvPr>
            <p:ph type="body" sz="quarter" idx="24"/>
          </p:nvPr>
        </p:nvSpPr>
        <p:spPr/>
        <p:txBody>
          <a:bodyPr/>
          <a:lstStyle/>
          <a:p>
            <a:pPr marL="228589" indent="-228589" algn="l">
              <a:buFont typeface="Arial" panose="020B0604020202020204" pitchFamily="34" charset="0"/>
              <a:buChar char="•"/>
            </a:pPr>
            <a:r>
              <a:rPr lang="en-US" dirty="0"/>
              <a:t>Quick Start Guide – hardware install and app</a:t>
            </a:r>
          </a:p>
          <a:p>
            <a:pPr marL="228589" indent="-228589" algn="l">
              <a:buFont typeface="Arial" panose="020B0604020202020204" pitchFamily="34" charset="0"/>
              <a:buChar char="•"/>
            </a:pPr>
            <a:r>
              <a:rPr lang="en-US" dirty="0"/>
              <a:t>Page 2 includes all Leviton compatible products for ease of purchase</a:t>
            </a:r>
          </a:p>
        </p:txBody>
      </p:sp>
      <p:sp>
        <p:nvSpPr>
          <p:cNvPr id="14" name="Title 13"/>
          <p:cNvSpPr>
            <a:spLocks noGrp="1"/>
          </p:cNvSpPr>
          <p:nvPr>
            <p:ph type="title"/>
          </p:nvPr>
        </p:nvSpPr>
        <p:spPr/>
        <p:txBody>
          <a:bodyPr/>
          <a:lstStyle/>
          <a:p>
            <a:r>
              <a:rPr lang="en-US" dirty="0"/>
              <a:t>Step-by-Step App + Quick Start Guides</a:t>
            </a:r>
          </a:p>
        </p:txBody>
      </p:sp>
      <p:pic>
        <p:nvPicPr>
          <p:cNvPr id="23" name="Picture Placeholder 22">
            <a:extLst>
              <a:ext uri="{FF2B5EF4-FFF2-40B4-BE49-F238E27FC236}">
                <a16:creationId xmlns:a16="http://schemas.microsoft.com/office/drawing/2014/main" id="{7E2F499C-977B-4EA1-907C-EA02FAA0459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tretch>
            <a:fillRect/>
          </a:stretch>
        </p:blipFill>
        <p:spPr>
          <a:xfrm>
            <a:off x="1146931" y="1536104"/>
            <a:ext cx="1886871" cy="2560320"/>
          </a:xfrm>
        </p:spPr>
      </p:pic>
      <p:pic>
        <p:nvPicPr>
          <p:cNvPr id="30" name="Picture Placeholder 29">
            <a:extLst>
              <a:ext uri="{FF2B5EF4-FFF2-40B4-BE49-F238E27FC236}">
                <a16:creationId xmlns:a16="http://schemas.microsoft.com/office/drawing/2014/main" id="{93A4A1F5-6996-4F60-BA48-FEF21E51A86D}"/>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tretch>
            <a:fillRect/>
          </a:stretch>
        </p:blipFill>
        <p:spPr>
          <a:xfrm>
            <a:off x="5021478" y="1536104"/>
            <a:ext cx="1886871" cy="2560320"/>
          </a:xfrm>
        </p:spPr>
      </p:pic>
      <p:pic>
        <p:nvPicPr>
          <p:cNvPr id="34" name="Picture Placeholder 33">
            <a:extLst>
              <a:ext uri="{FF2B5EF4-FFF2-40B4-BE49-F238E27FC236}">
                <a16:creationId xmlns:a16="http://schemas.microsoft.com/office/drawing/2014/main" id="{D68EE9C2-2CE6-41B2-85B0-9F0E4277E2E7}"/>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Lst>
          </a:blip>
          <a:stretch>
            <a:fillRect/>
          </a:stretch>
        </p:blipFill>
        <p:spPr>
          <a:xfrm>
            <a:off x="9374086" y="1536104"/>
            <a:ext cx="1947745" cy="2560320"/>
          </a:xfrm>
        </p:spPr>
      </p:pic>
    </p:spTree>
    <p:extLst>
      <p:ext uri="{BB962C8B-B14F-4D97-AF65-F5344CB8AC3E}">
        <p14:creationId xmlns:p14="http://schemas.microsoft.com/office/powerpoint/2010/main" val="1809981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49FF45FD-1827-4754-8192-B8BC38345A9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9FB261-1283-4BFC-B08E-3AB94FEC2219}"/>
              </a:ext>
            </a:extLst>
          </p:cNvPr>
          <p:cNvSpPr>
            <a:spLocks noGrp="1"/>
          </p:cNvSpPr>
          <p:nvPr>
            <p:ph type="body" sz="quarter" idx="14"/>
          </p:nvPr>
        </p:nvSpPr>
        <p:spPr>
          <a:xfrm>
            <a:off x="810207" y="4149435"/>
            <a:ext cx="2560320" cy="482556"/>
          </a:xfrm>
        </p:spPr>
        <p:txBody>
          <a:bodyPr/>
          <a:lstStyle/>
          <a:p>
            <a:r>
              <a:rPr lang="en-US" dirty="0"/>
              <a:t>Good Housekeeping</a:t>
            </a:r>
          </a:p>
        </p:txBody>
      </p:sp>
      <p:sp>
        <p:nvSpPr>
          <p:cNvPr id="4" name="Text Placeholder 3">
            <a:extLst>
              <a:ext uri="{FF2B5EF4-FFF2-40B4-BE49-F238E27FC236}">
                <a16:creationId xmlns:a16="http://schemas.microsoft.com/office/drawing/2014/main" id="{F359C28F-5EED-4001-845D-E3135EFE665C}"/>
              </a:ext>
            </a:extLst>
          </p:cNvPr>
          <p:cNvSpPr>
            <a:spLocks noGrp="1"/>
          </p:cNvSpPr>
          <p:nvPr>
            <p:ph type="body" sz="quarter" idx="15"/>
          </p:nvPr>
        </p:nvSpPr>
        <p:spPr>
          <a:xfrm>
            <a:off x="735261" y="4658145"/>
            <a:ext cx="2705947" cy="1283641"/>
          </a:xfrm>
        </p:spPr>
        <p:txBody>
          <a:bodyPr/>
          <a:lstStyle/>
          <a:p>
            <a:r>
              <a:rPr lang="en-US" i="1" dirty="0"/>
              <a:t>“We loved how simple it was to set up and connect to Wi-Fi.”</a:t>
            </a:r>
          </a:p>
          <a:p>
            <a:endParaRPr lang="en-US" dirty="0"/>
          </a:p>
          <a:p>
            <a:r>
              <a:rPr lang="en-US" dirty="0"/>
              <a:t>Fast, Easy Makeovers to Try this Weekend</a:t>
            </a:r>
          </a:p>
        </p:txBody>
      </p:sp>
      <p:sp>
        <p:nvSpPr>
          <p:cNvPr id="6" name="Text Placeholder 5">
            <a:extLst>
              <a:ext uri="{FF2B5EF4-FFF2-40B4-BE49-F238E27FC236}">
                <a16:creationId xmlns:a16="http://schemas.microsoft.com/office/drawing/2014/main" id="{F4E77717-FD66-4FC5-912B-16F1AC77F37B}"/>
              </a:ext>
            </a:extLst>
          </p:cNvPr>
          <p:cNvSpPr>
            <a:spLocks noGrp="1"/>
          </p:cNvSpPr>
          <p:nvPr>
            <p:ph type="body" sz="quarter" idx="17"/>
          </p:nvPr>
        </p:nvSpPr>
        <p:spPr>
          <a:xfrm>
            <a:off x="3562736" y="4127606"/>
            <a:ext cx="2560320" cy="482556"/>
          </a:xfrm>
        </p:spPr>
        <p:txBody>
          <a:bodyPr/>
          <a:lstStyle/>
          <a:p>
            <a:r>
              <a:rPr lang="en-US" dirty="0" err="1"/>
              <a:t>CNet</a:t>
            </a:r>
            <a:endParaRPr lang="en-US" dirty="0"/>
          </a:p>
        </p:txBody>
      </p:sp>
      <p:sp>
        <p:nvSpPr>
          <p:cNvPr id="7" name="Text Placeholder 6">
            <a:extLst>
              <a:ext uri="{FF2B5EF4-FFF2-40B4-BE49-F238E27FC236}">
                <a16:creationId xmlns:a16="http://schemas.microsoft.com/office/drawing/2014/main" id="{33BB9AD3-5504-4FFF-AEC6-254A63C50EF5}"/>
              </a:ext>
            </a:extLst>
          </p:cNvPr>
          <p:cNvSpPr>
            <a:spLocks noGrp="1"/>
          </p:cNvSpPr>
          <p:nvPr>
            <p:ph type="body" sz="quarter" idx="18"/>
          </p:nvPr>
        </p:nvSpPr>
        <p:spPr>
          <a:xfrm>
            <a:off x="3562741" y="4666980"/>
            <a:ext cx="2560319" cy="1283641"/>
          </a:xfrm>
        </p:spPr>
        <p:txBody>
          <a:bodyPr/>
          <a:lstStyle/>
          <a:p>
            <a:r>
              <a:rPr lang="en-US" i="1" dirty="0"/>
              <a:t>“Still, Leviton’s switches cost notably less than competitors.”</a:t>
            </a:r>
          </a:p>
          <a:p>
            <a:endParaRPr lang="en-US" dirty="0"/>
          </a:p>
          <a:p>
            <a:r>
              <a:rPr lang="en-US" dirty="0"/>
              <a:t>Leviton Decora Smart switches sync up with Nest</a:t>
            </a:r>
          </a:p>
        </p:txBody>
      </p:sp>
      <p:sp>
        <p:nvSpPr>
          <p:cNvPr id="9" name="Text Placeholder 8">
            <a:extLst>
              <a:ext uri="{FF2B5EF4-FFF2-40B4-BE49-F238E27FC236}">
                <a16:creationId xmlns:a16="http://schemas.microsoft.com/office/drawing/2014/main" id="{687E5530-8979-491A-A778-66B5652DF3BA}"/>
              </a:ext>
            </a:extLst>
          </p:cNvPr>
          <p:cNvSpPr>
            <a:spLocks noGrp="1"/>
          </p:cNvSpPr>
          <p:nvPr>
            <p:ph type="body" sz="quarter" idx="20"/>
          </p:nvPr>
        </p:nvSpPr>
        <p:spPr>
          <a:xfrm>
            <a:off x="6315267" y="4149435"/>
            <a:ext cx="2560320" cy="482556"/>
          </a:xfrm>
        </p:spPr>
        <p:txBody>
          <a:bodyPr/>
          <a:lstStyle/>
          <a:p>
            <a:r>
              <a:rPr lang="en-US" dirty="0"/>
              <a:t>House Beautiful</a:t>
            </a:r>
          </a:p>
        </p:txBody>
      </p:sp>
      <p:sp>
        <p:nvSpPr>
          <p:cNvPr id="10" name="Text Placeholder 9">
            <a:extLst>
              <a:ext uri="{FF2B5EF4-FFF2-40B4-BE49-F238E27FC236}">
                <a16:creationId xmlns:a16="http://schemas.microsoft.com/office/drawing/2014/main" id="{53B14BB8-9AF6-4A86-9F5A-56771D31F9DD}"/>
              </a:ext>
            </a:extLst>
          </p:cNvPr>
          <p:cNvSpPr>
            <a:spLocks noGrp="1"/>
          </p:cNvSpPr>
          <p:nvPr>
            <p:ph type="body" sz="quarter" idx="21"/>
          </p:nvPr>
        </p:nvSpPr>
        <p:spPr>
          <a:xfrm>
            <a:off x="6315273" y="4675814"/>
            <a:ext cx="2560319" cy="1283641"/>
          </a:xfrm>
        </p:spPr>
        <p:txBody>
          <a:bodyPr/>
          <a:lstStyle/>
          <a:p>
            <a:r>
              <a:rPr lang="en-US" dirty="0"/>
              <a:t>Interior designer promotes Wi-Fi and USB devices</a:t>
            </a:r>
          </a:p>
          <a:p>
            <a:endParaRPr lang="en-US" dirty="0"/>
          </a:p>
          <a:p>
            <a:r>
              <a:rPr lang="en-US" dirty="0"/>
              <a:t>How to Choose the Best Fixtures for your Home</a:t>
            </a:r>
          </a:p>
        </p:txBody>
      </p:sp>
      <p:sp>
        <p:nvSpPr>
          <p:cNvPr id="12" name="Text Placeholder 11">
            <a:extLst>
              <a:ext uri="{FF2B5EF4-FFF2-40B4-BE49-F238E27FC236}">
                <a16:creationId xmlns:a16="http://schemas.microsoft.com/office/drawing/2014/main" id="{B3E3D216-415E-494A-A543-71A8A1C14EF3}"/>
              </a:ext>
            </a:extLst>
          </p:cNvPr>
          <p:cNvSpPr>
            <a:spLocks noGrp="1"/>
          </p:cNvSpPr>
          <p:nvPr>
            <p:ph type="body" sz="quarter" idx="23"/>
          </p:nvPr>
        </p:nvSpPr>
        <p:spPr>
          <a:xfrm>
            <a:off x="9067799" y="4008079"/>
            <a:ext cx="2560320" cy="482556"/>
          </a:xfrm>
        </p:spPr>
        <p:txBody>
          <a:bodyPr/>
          <a:lstStyle/>
          <a:p>
            <a:r>
              <a:rPr lang="en-US" dirty="0"/>
              <a:t>USA</a:t>
            </a:r>
          </a:p>
        </p:txBody>
      </p:sp>
      <p:sp>
        <p:nvSpPr>
          <p:cNvPr id="13" name="Text Placeholder 12">
            <a:extLst>
              <a:ext uri="{FF2B5EF4-FFF2-40B4-BE49-F238E27FC236}">
                <a16:creationId xmlns:a16="http://schemas.microsoft.com/office/drawing/2014/main" id="{DAAEB083-C97F-4613-A5F2-B4807ECDF3D3}"/>
              </a:ext>
            </a:extLst>
          </p:cNvPr>
          <p:cNvSpPr>
            <a:spLocks noGrp="1"/>
          </p:cNvSpPr>
          <p:nvPr>
            <p:ph type="body" sz="quarter" idx="24"/>
          </p:nvPr>
        </p:nvSpPr>
        <p:spPr>
          <a:xfrm>
            <a:off x="9067803" y="4702318"/>
            <a:ext cx="2560319" cy="1283641"/>
          </a:xfrm>
        </p:spPr>
        <p:txBody>
          <a:bodyPr/>
          <a:lstStyle/>
          <a:p>
            <a:r>
              <a:rPr lang="en-US" i="1" dirty="0"/>
              <a:t>“A light switch that makes your house feel like it’s from the future.”</a:t>
            </a:r>
          </a:p>
          <a:p>
            <a:endParaRPr lang="en-US" dirty="0"/>
          </a:p>
          <a:p>
            <a:r>
              <a:rPr lang="en-US" dirty="0"/>
              <a:t>Best Smart Switch!</a:t>
            </a:r>
          </a:p>
          <a:p>
            <a:endParaRPr lang="en-US" dirty="0"/>
          </a:p>
        </p:txBody>
      </p:sp>
      <p:sp>
        <p:nvSpPr>
          <p:cNvPr id="14" name="Title 13">
            <a:extLst>
              <a:ext uri="{FF2B5EF4-FFF2-40B4-BE49-F238E27FC236}">
                <a16:creationId xmlns:a16="http://schemas.microsoft.com/office/drawing/2014/main" id="{3BB33407-16E9-4ECE-A412-4F7FB200C488}"/>
              </a:ext>
            </a:extLst>
          </p:cNvPr>
          <p:cNvSpPr>
            <a:spLocks noGrp="1"/>
          </p:cNvSpPr>
          <p:nvPr>
            <p:ph type="title"/>
          </p:nvPr>
        </p:nvSpPr>
        <p:spPr/>
        <p:txBody>
          <a:bodyPr/>
          <a:lstStyle/>
          <a:p>
            <a:r>
              <a:rPr lang="en-US" dirty="0"/>
              <a:t>Leviton Decora Smart “In the News”</a:t>
            </a:r>
          </a:p>
        </p:txBody>
      </p:sp>
      <p:pic>
        <p:nvPicPr>
          <p:cNvPr id="17" name="Picture 16">
            <a:extLst>
              <a:ext uri="{FF2B5EF4-FFF2-40B4-BE49-F238E27FC236}">
                <a16:creationId xmlns:a16="http://schemas.microsoft.com/office/drawing/2014/main" id="{F2D32FEB-8F05-4064-86DA-E0BFA062C0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44515" y="1536105"/>
            <a:ext cx="2560320" cy="2560320"/>
          </a:xfrm>
          <a:prstGeom prst="rect">
            <a:avLst/>
          </a:prstGeom>
        </p:spPr>
      </p:pic>
      <p:pic>
        <p:nvPicPr>
          <p:cNvPr id="18" name="Picture Placeholder 12">
            <a:extLst>
              <a:ext uri="{FF2B5EF4-FFF2-40B4-BE49-F238E27FC236}">
                <a16:creationId xmlns:a16="http://schemas.microsoft.com/office/drawing/2014/main" id="{AE82E8D2-2183-45A0-8AFA-42314BFB34B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315273" y="1532623"/>
            <a:ext cx="2560319" cy="2560319"/>
          </a:xfrm>
          <a:prstGeom prst="rect">
            <a:avLst/>
          </a:prstGeom>
        </p:spPr>
      </p:pic>
      <p:pic>
        <p:nvPicPr>
          <p:cNvPr id="19" name="Picture Placeholder 12">
            <a:extLst>
              <a:ext uri="{FF2B5EF4-FFF2-40B4-BE49-F238E27FC236}">
                <a16:creationId xmlns:a16="http://schemas.microsoft.com/office/drawing/2014/main" id="{EB866F08-E1AA-4EE5-A797-064DFB8CA2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91602" y="1536107"/>
            <a:ext cx="2560319" cy="2560319"/>
          </a:xfrm>
          <a:prstGeom prst="rect">
            <a:avLst/>
          </a:prstGeom>
        </p:spPr>
      </p:pic>
    </p:spTree>
    <p:extLst>
      <p:ext uri="{BB962C8B-B14F-4D97-AF65-F5344CB8AC3E}">
        <p14:creationId xmlns:p14="http://schemas.microsoft.com/office/powerpoint/2010/main" val="2614833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045" y="1709741"/>
            <a:ext cx="11838609" cy="2852737"/>
          </a:xfrm>
        </p:spPr>
        <p:txBody>
          <a:bodyPr/>
          <a:lstStyle/>
          <a:p>
            <a:r>
              <a:rPr lang="en-US" dirty="0"/>
              <a:t>We Can Make Every Home a Smart Home</a:t>
            </a:r>
          </a:p>
        </p:txBody>
      </p:sp>
      <p:sp>
        <p:nvSpPr>
          <p:cNvPr id="3" name="Text Placeholder 2"/>
          <p:cNvSpPr>
            <a:spLocks noGrp="1"/>
          </p:cNvSpPr>
          <p:nvPr>
            <p:ph type="body" idx="1"/>
          </p:nvPr>
        </p:nvSpPr>
        <p:spPr/>
        <p:txBody>
          <a:bodyPr/>
          <a:lstStyle/>
          <a:p>
            <a:r>
              <a:rPr lang="en-US" dirty="0"/>
              <a:t>You and Leviton Together! </a:t>
            </a:r>
          </a:p>
          <a:p>
            <a:r>
              <a:rPr lang="en-US" dirty="0"/>
              <a:t>Thank you!</a:t>
            </a:r>
          </a:p>
        </p:txBody>
      </p:sp>
    </p:spTree>
    <p:extLst>
      <p:ext uri="{BB962C8B-B14F-4D97-AF65-F5344CB8AC3E}">
        <p14:creationId xmlns:p14="http://schemas.microsoft.com/office/powerpoint/2010/main" val="2426364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F123E5-91F7-4590-A086-2019431CCB1F}"/>
              </a:ext>
            </a:extLst>
          </p:cNvPr>
          <p:cNvSpPr>
            <a:spLocks noGrp="1"/>
          </p:cNvSpPr>
          <p:nvPr>
            <p:ph type="body" sz="quarter" idx="12"/>
          </p:nvPr>
        </p:nvSpPr>
        <p:spPr>
          <a:xfrm>
            <a:off x="839788" y="1233794"/>
            <a:ext cx="10512425" cy="512762"/>
          </a:xfrm>
        </p:spPr>
        <p:txBody>
          <a:bodyPr/>
          <a:lstStyle/>
          <a:p>
            <a:pPr marL="0" indent="0">
              <a:buNone/>
            </a:pPr>
            <a:r>
              <a:rPr lang="en-CA" dirty="0"/>
              <a:t>Questions? </a:t>
            </a:r>
          </a:p>
          <a:p>
            <a:pPr marL="0" indent="0">
              <a:buNone/>
            </a:pP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36</a:t>
            </a:fld>
            <a:endParaRPr lang="en-US"/>
          </a:p>
        </p:txBody>
      </p:sp>
      <p:pic>
        <p:nvPicPr>
          <p:cNvPr id="7" name="Picture 6" descr="http://media.campaigner.com/media/65/657095/leviton.jpg?g=1539875728904">
            <a:extLst>
              <a:ext uri="{FF2B5EF4-FFF2-40B4-BE49-F238E27FC236}">
                <a16:creationId xmlns:a16="http://schemas.microsoft.com/office/drawing/2014/main" id="{5AF0A5FC-02A7-47A9-A937-422153AAF0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4881" y="2797612"/>
            <a:ext cx="5076313" cy="2018455"/>
          </a:xfrm>
          <a:prstGeom prst="rect">
            <a:avLst/>
          </a:prstGeom>
          <a:noFill/>
          <a:ln>
            <a:noFill/>
          </a:ln>
        </p:spPr>
      </p:pic>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88" y="1746556"/>
            <a:ext cx="5494091" cy="412056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4">
            <a:extLst>
              <a:ext uri="{FF2B5EF4-FFF2-40B4-BE49-F238E27FC236}">
                <a16:creationId xmlns:a16="http://schemas.microsoft.com/office/drawing/2014/main" id="{1E23D50A-ACC5-4114-A58D-AE375077ED02}"/>
              </a:ext>
            </a:extLst>
          </p:cNvPr>
          <p:cNvSpPr>
            <a:spLocks noGrp="1"/>
          </p:cNvSpPr>
          <p:nvPr>
            <p:ph type="title"/>
          </p:nvPr>
        </p:nvSpPr>
        <p:spPr>
          <a:xfrm>
            <a:off x="838202" y="71518"/>
            <a:ext cx="9815621" cy="524107"/>
          </a:xfrm>
        </p:spPr>
        <p:txBody>
          <a:bodyPr/>
          <a:lstStyle/>
          <a:p>
            <a:r>
              <a:rPr lang="en-CA" b="1" dirty="0"/>
              <a:t>4. </a:t>
            </a:r>
            <a:r>
              <a:rPr lang="en-US" b="1" dirty="0"/>
              <a:t>“Make Every Space a Smart Space” (30 min) </a:t>
            </a:r>
            <a:br>
              <a:rPr lang="en-US" b="1" dirty="0"/>
            </a:br>
            <a:r>
              <a:rPr lang="en-US" sz="2800" dirty="0"/>
              <a:t>Greg Rhoades (Leviton Manufacturing Co., Inc.)</a:t>
            </a:r>
            <a:endParaRPr lang="en-CA" dirty="0"/>
          </a:p>
        </p:txBody>
      </p:sp>
    </p:spTree>
    <p:extLst>
      <p:ext uri="{BB962C8B-B14F-4D97-AF65-F5344CB8AC3E}">
        <p14:creationId xmlns:p14="http://schemas.microsoft.com/office/powerpoint/2010/main" val="254571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90286" y="5977904"/>
            <a:ext cx="3039979" cy="369332"/>
          </a:xfrm>
          <a:prstGeom prst="rect">
            <a:avLst/>
          </a:prstGeom>
        </p:spPr>
        <p:txBody>
          <a:bodyPr wrap="square">
            <a:spAutoFit/>
          </a:bodyPr>
          <a:lstStyle/>
          <a:p>
            <a:r>
              <a:rPr lang="en-US" dirty="0">
                <a:solidFill>
                  <a:schemeClr val="accent1"/>
                </a:solidFill>
              </a:rPr>
              <a:t>www.caba.org/research</a:t>
            </a:r>
          </a:p>
        </p:txBody>
      </p:sp>
      <p:pic>
        <p:nvPicPr>
          <p:cNvPr id="12292" name="Picture 4" descr="http://www.caba.org/images/VRAI.png">
            <a:extLst>
              <a:ext uri="{FF2B5EF4-FFF2-40B4-BE49-F238E27FC236}">
                <a16:creationId xmlns:a16="http://schemas.microsoft.com/office/drawing/2014/main" id="{5C67BD01-4245-4A12-B90B-DD00EDA5B3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286"/>
          <a:stretch/>
        </p:blipFill>
        <p:spPr bwMode="auto">
          <a:xfrm>
            <a:off x="3959963" y="4121324"/>
            <a:ext cx="4272073" cy="192695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200" y="57515"/>
            <a:ext cx="6873240" cy="492443"/>
          </a:xfrm>
        </p:spPr>
        <p:txBody>
          <a:bodyPr/>
          <a:lstStyle/>
          <a:p>
            <a:r>
              <a:rPr lang="en-US" b="1" dirty="0"/>
              <a:t>5.  Research Update</a:t>
            </a:r>
            <a:br>
              <a:rPr lang="en-US" dirty="0"/>
            </a:br>
            <a:r>
              <a:rPr lang="en-US" sz="2800" dirty="0"/>
              <a:t>Obiorah Ike (ABB, Inc)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p:txBody>
          <a:bodyPr/>
          <a:lstStyle/>
          <a:p>
            <a:pPr marL="0" indent="0">
              <a:buNone/>
            </a:pPr>
            <a:r>
              <a:rPr lang="en-CA" dirty="0"/>
              <a:t>5.1  “Connected Home Roadmap” CHC Research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37</a:t>
            </a:fld>
            <a:endParaRPr lang="en-US"/>
          </a:p>
        </p:txBody>
      </p:sp>
      <p:pic>
        <p:nvPicPr>
          <p:cNvPr id="1026" name="Picture 2" descr="https://lh5.googleusercontent.com/ib335rr8Cv_3KwzaO0JbLUKSi1B8_lPInBj0U3a4Xg_Gzw8pR3-lOk2rY7d79fPE9b1s6el53bPEc0W09lcbLMDN2D0j4_F_G5i4-Wt7vSpqv7lS3jqD7pPrd26QahLH6-TfFVYic-Y">
            <a:extLst>
              <a:ext uri="{FF2B5EF4-FFF2-40B4-BE49-F238E27FC236}">
                <a16:creationId xmlns:a16="http://schemas.microsoft.com/office/drawing/2014/main" id="{7325BFCE-CAFB-4518-B6AF-22DF1EF0F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2126150"/>
            <a:ext cx="10124724" cy="16962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7">
            <a:extLst>
              <a:ext uri="{FF2B5EF4-FFF2-40B4-BE49-F238E27FC236}">
                <a16:creationId xmlns:a16="http://schemas.microsoft.com/office/drawing/2014/main" id="{549496FC-8B49-41D5-90DF-8613902DC663}"/>
              </a:ext>
            </a:extLst>
          </p:cNvPr>
          <p:cNvSpPr txBox="1">
            <a:spLocks/>
          </p:cNvSpPr>
          <p:nvPr/>
        </p:nvSpPr>
        <p:spPr>
          <a:xfrm>
            <a:off x="754062" y="1822967"/>
            <a:ext cx="10512425" cy="512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CA" dirty="0"/>
          </a:p>
        </p:txBody>
      </p:sp>
    </p:spTree>
    <p:extLst>
      <p:ext uri="{BB962C8B-B14F-4D97-AF65-F5344CB8AC3E}">
        <p14:creationId xmlns:p14="http://schemas.microsoft.com/office/powerpoint/2010/main" val="2356450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EEDC91-3E06-4EC5-BFB9-D659D11294E8}"/>
              </a:ext>
            </a:extLst>
          </p:cNvPr>
          <p:cNvSpPr>
            <a:spLocks noGrp="1"/>
          </p:cNvSpPr>
          <p:nvPr>
            <p:ph type="body" sz="quarter" idx="12"/>
          </p:nvPr>
        </p:nvSpPr>
        <p:spPr/>
        <p:txBody>
          <a:bodyPr/>
          <a:lstStyle/>
          <a:p>
            <a:pPr marL="0" indent="0">
              <a:buNone/>
            </a:pPr>
            <a:r>
              <a:rPr lang="en-CA" dirty="0"/>
              <a:t>5.2  2019 CHC Landmark Research Topic? </a:t>
            </a:r>
          </a:p>
        </p:txBody>
      </p:sp>
      <p:sp>
        <p:nvSpPr>
          <p:cNvPr id="6" name="Title 5">
            <a:extLst>
              <a:ext uri="{FF2B5EF4-FFF2-40B4-BE49-F238E27FC236}">
                <a16:creationId xmlns:a16="http://schemas.microsoft.com/office/drawing/2014/main" id="{87F84194-2237-482C-8F5C-23E3069A3CCB}"/>
              </a:ext>
            </a:extLst>
          </p:cNvPr>
          <p:cNvSpPr>
            <a:spLocks noGrp="1"/>
          </p:cNvSpPr>
          <p:nvPr>
            <p:ph type="title"/>
          </p:nvPr>
        </p:nvSpPr>
        <p:spPr>
          <a:xfrm>
            <a:off x="838200" y="71510"/>
            <a:ext cx="6873240" cy="447675"/>
          </a:xfrm>
        </p:spPr>
        <p:txBody>
          <a:bodyPr/>
          <a:lstStyle/>
          <a:p>
            <a:r>
              <a:rPr lang="en-CA" b="1" dirty="0"/>
              <a:t>5.  Research Update</a:t>
            </a:r>
            <a:br>
              <a:rPr lang="en-CA" dirty="0"/>
            </a:br>
            <a:r>
              <a:rPr lang="en-US" sz="2800" dirty="0"/>
              <a:t>Jay McLellan (Leviton Manufacturing Co., Inc.)</a:t>
            </a:r>
            <a:endParaRPr lang="en-CA" dirty="0"/>
          </a:p>
        </p:txBody>
      </p:sp>
      <p:pic>
        <p:nvPicPr>
          <p:cNvPr id="3" name="Picture 2" descr="Image result for building  research image vector">
            <a:extLst>
              <a:ext uri="{FF2B5EF4-FFF2-40B4-BE49-F238E27FC236}">
                <a16:creationId xmlns:a16="http://schemas.microsoft.com/office/drawing/2014/main" id="{E81488FA-5A8F-4BE8-AD83-B53A4A08F7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279" b="58674"/>
          <a:stretch/>
        </p:blipFill>
        <p:spPr bwMode="auto">
          <a:xfrm>
            <a:off x="3911463" y="1746250"/>
            <a:ext cx="4369073" cy="43266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7E88E7F-E490-4013-8F8D-E5C1876B01DC}"/>
              </a:ext>
            </a:extLst>
          </p:cNvPr>
          <p:cNvSpPr>
            <a:spLocks noGrp="1"/>
          </p:cNvSpPr>
          <p:nvPr>
            <p:ph type="sldNum" sz="quarter" idx="14"/>
          </p:nvPr>
        </p:nvSpPr>
        <p:spPr/>
        <p:txBody>
          <a:bodyPr/>
          <a:lstStyle/>
          <a:p>
            <a:fld id="{4658F449-AC56-C64A-8488-86A10DE691DA}" type="slidenum">
              <a:rPr lang="en-US" smtClean="0"/>
              <a:pPr/>
              <a:t>38</a:t>
            </a:fld>
            <a:endParaRPr lang="en-US"/>
          </a:p>
        </p:txBody>
      </p:sp>
    </p:spTree>
    <p:extLst>
      <p:ext uri="{BB962C8B-B14F-4D97-AF65-F5344CB8AC3E}">
        <p14:creationId xmlns:p14="http://schemas.microsoft.com/office/powerpoint/2010/main" val="4125648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CA" sz="2800" dirty="0"/>
              <a:t>Derek Cowburn (Lumen Cache, Inc.)</a:t>
            </a:r>
            <a:endParaRPr lang="en-US" dirty="0"/>
          </a:p>
        </p:txBody>
      </p:sp>
      <p:sp>
        <p:nvSpPr>
          <p:cNvPr id="13" name="Text Placeholder 12">
            <a:extLst>
              <a:ext uri="{FF2B5EF4-FFF2-40B4-BE49-F238E27FC236}">
                <a16:creationId xmlns:a16="http://schemas.microsoft.com/office/drawing/2014/main" id="{49A33B25-A52C-41B3-8148-613E1E887F6B}"/>
              </a:ext>
            </a:extLst>
          </p:cNvPr>
          <p:cNvSpPr>
            <a:spLocks noGrp="1"/>
          </p:cNvSpPr>
          <p:nvPr>
            <p:ph type="body" sz="quarter" idx="12"/>
          </p:nvPr>
        </p:nvSpPr>
        <p:spPr>
          <a:xfrm>
            <a:off x="932151" y="1067371"/>
            <a:ext cx="10512425" cy="1288039"/>
          </a:xfrm>
        </p:spPr>
        <p:txBody>
          <a:bodyPr>
            <a:normAutofit fontScale="92500" lnSpcReduction="10000"/>
          </a:bodyPr>
          <a:lstStyle/>
          <a:p>
            <a:pPr marL="0" indent="0">
              <a:buNone/>
            </a:pPr>
            <a:r>
              <a:rPr lang="en-CA" sz="3000" dirty="0"/>
              <a:t>6.1 Recently Completed: </a:t>
            </a:r>
          </a:p>
          <a:p>
            <a:pPr marL="0" indent="0">
              <a:buNone/>
            </a:pPr>
            <a:r>
              <a:rPr lang="en-US" sz="3000" dirty="0"/>
              <a:t>“The future delivery/business models for Smart Home services and infrastructure” </a:t>
            </a:r>
            <a:endParaRPr lang="en-CA" sz="3000" dirty="0"/>
          </a:p>
          <a:p>
            <a:pPr marL="0" indent="0">
              <a:buNone/>
            </a:pPr>
            <a:endParaRPr lang="en-CA" dirty="0"/>
          </a:p>
        </p:txBody>
      </p:sp>
      <p:sp>
        <p:nvSpPr>
          <p:cNvPr id="3" name="Slide Number Placeholder 2">
            <a:extLst>
              <a:ext uri="{FF2B5EF4-FFF2-40B4-BE49-F238E27FC236}">
                <a16:creationId xmlns:a16="http://schemas.microsoft.com/office/drawing/2014/main" id="{17D930DB-7296-4222-8B89-1B4B210822A0}"/>
              </a:ext>
            </a:extLst>
          </p:cNvPr>
          <p:cNvSpPr>
            <a:spLocks noGrp="1"/>
          </p:cNvSpPr>
          <p:nvPr>
            <p:ph type="sldNum" sz="quarter" idx="14"/>
          </p:nvPr>
        </p:nvSpPr>
        <p:spPr/>
        <p:txBody>
          <a:bodyPr/>
          <a:lstStyle/>
          <a:p>
            <a:fld id="{4658F449-AC56-C64A-8488-86A10DE691DA}" type="slidenum">
              <a:rPr lang="en-US" smtClean="0"/>
              <a:pPr/>
              <a:t>39</a:t>
            </a:fld>
            <a:endParaRPr lang="en-US"/>
          </a:p>
        </p:txBody>
      </p:sp>
      <p:sp>
        <p:nvSpPr>
          <p:cNvPr id="2" name="TextBox 1">
            <a:extLst>
              <a:ext uri="{FF2B5EF4-FFF2-40B4-BE49-F238E27FC236}">
                <a16:creationId xmlns:a16="http://schemas.microsoft.com/office/drawing/2014/main" id="{F49F4E2B-EEB0-4736-A001-E9CD8947E750}"/>
              </a:ext>
            </a:extLst>
          </p:cNvPr>
          <p:cNvSpPr txBox="1"/>
          <p:nvPr/>
        </p:nvSpPr>
        <p:spPr>
          <a:xfrm>
            <a:off x="833388" y="2447743"/>
            <a:ext cx="7803715" cy="6247864"/>
          </a:xfrm>
          <a:prstGeom prst="rect">
            <a:avLst/>
          </a:prstGeom>
          <a:noFill/>
        </p:spPr>
        <p:txBody>
          <a:bodyPr wrap="square" numCol="2" rtlCol="0">
            <a:spAutoFit/>
          </a:bodyPr>
          <a:lstStyle/>
          <a:p>
            <a:pPr lvl="0"/>
            <a:r>
              <a:rPr lang="en-CA" sz="2000" dirty="0">
                <a:solidFill>
                  <a:srgbClr val="464646"/>
                </a:solidFill>
              </a:rPr>
              <a:t>Asian Institute of Intelligent Buildings (AIIB)</a:t>
            </a:r>
          </a:p>
          <a:p>
            <a:r>
              <a:rPr lang="en-CA" sz="2000" dirty="0">
                <a:solidFill>
                  <a:srgbClr val="464646"/>
                </a:solidFill>
              </a:rPr>
              <a:t>BC Hydro</a:t>
            </a:r>
          </a:p>
          <a:p>
            <a:r>
              <a:rPr lang="en-CA" sz="2000" dirty="0">
                <a:solidFill>
                  <a:srgbClr val="464646"/>
                </a:solidFill>
              </a:rPr>
              <a:t>Bedrock Learning, Inc.</a:t>
            </a:r>
          </a:p>
          <a:p>
            <a:r>
              <a:rPr lang="en-CA" sz="2000" dirty="0">
                <a:solidFill>
                  <a:srgbClr val="464646"/>
                </a:solidFill>
              </a:rPr>
              <a:t>BeHome247, Inc.</a:t>
            </a:r>
          </a:p>
          <a:p>
            <a:r>
              <a:rPr lang="en-CA" sz="2000" dirty="0" err="1">
                <a:solidFill>
                  <a:srgbClr val="464646"/>
                </a:solidFill>
              </a:rPr>
              <a:t>CaSA</a:t>
            </a:r>
            <a:r>
              <a:rPr lang="en-CA" sz="2000" dirty="0">
                <a:solidFill>
                  <a:srgbClr val="464646"/>
                </a:solidFill>
              </a:rPr>
              <a:t> Connected Appliances Ltd</a:t>
            </a:r>
          </a:p>
          <a:p>
            <a:r>
              <a:rPr lang="en-CA" sz="2000" dirty="0">
                <a:solidFill>
                  <a:srgbClr val="464646"/>
                </a:solidFill>
              </a:rPr>
              <a:t>Frost &amp; Sullivan</a:t>
            </a:r>
          </a:p>
          <a:p>
            <a:r>
              <a:rPr lang="en-CA" sz="2000" dirty="0">
                <a:solidFill>
                  <a:srgbClr val="464646"/>
                </a:solidFill>
              </a:rPr>
              <a:t>Independent Consultant</a:t>
            </a:r>
          </a:p>
          <a:p>
            <a:r>
              <a:rPr lang="en-CA" sz="2000" dirty="0" err="1">
                <a:solidFill>
                  <a:srgbClr val="464646"/>
                </a:solidFill>
              </a:rPr>
              <a:t>Intermatic</a:t>
            </a:r>
            <a:r>
              <a:rPr lang="en-CA" sz="2000" dirty="0">
                <a:solidFill>
                  <a:srgbClr val="464646"/>
                </a:solidFill>
              </a:rPr>
              <a:t> Inc.</a:t>
            </a: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endParaRPr lang="en-CA" sz="2000" dirty="0">
              <a:solidFill>
                <a:srgbClr val="464646"/>
              </a:solidFill>
            </a:endParaRPr>
          </a:p>
          <a:p>
            <a:r>
              <a:rPr lang="en-CA" sz="2000" dirty="0">
                <a:solidFill>
                  <a:srgbClr val="464646"/>
                </a:solidFill>
              </a:rPr>
              <a:t>Northeast Energy Efficient Partnerships (NEEP)</a:t>
            </a:r>
          </a:p>
          <a:p>
            <a:r>
              <a:rPr lang="en-CA" sz="2000" dirty="0" err="1">
                <a:solidFill>
                  <a:srgbClr val="464646"/>
                </a:solidFill>
              </a:rPr>
              <a:t>Paremus</a:t>
            </a:r>
            <a:endParaRPr lang="en-CA" sz="2000" dirty="0">
              <a:solidFill>
                <a:srgbClr val="464646"/>
              </a:solidFill>
            </a:endParaRPr>
          </a:p>
          <a:p>
            <a:r>
              <a:rPr lang="en-CA" sz="2000" dirty="0">
                <a:solidFill>
                  <a:srgbClr val="464646"/>
                </a:solidFill>
              </a:rPr>
              <a:t>Schneider Electric</a:t>
            </a:r>
          </a:p>
          <a:p>
            <a:r>
              <a:rPr lang="en-CA" sz="2000" dirty="0">
                <a:solidFill>
                  <a:srgbClr val="464646"/>
                </a:solidFill>
              </a:rPr>
              <a:t>Sustainable Resources Management Inc.</a:t>
            </a:r>
          </a:p>
          <a:p>
            <a:r>
              <a:rPr lang="en-CA" sz="2000" dirty="0">
                <a:solidFill>
                  <a:srgbClr val="464646"/>
                </a:solidFill>
              </a:rPr>
              <a:t>Sykes Assistance Services Corporation</a:t>
            </a:r>
          </a:p>
          <a:p>
            <a:r>
              <a:rPr lang="en-CA" sz="2000" dirty="0">
                <a:solidFill>
                  <a:srgbClr val="464646"/>
                </a:solidFill>
              </a:rPr>
              <a:t>The Chamberlain Group Inc.</a:t>
            </a:r>
          </a:p>
          <a:p>
            <a:r>
              <a:rPr lang="en-CA" sz="2000" dirty="0">
                <a:solidFill>
                  <a:srgbClr val="464646"/>
                </a:solidFill>
              </a:rPr>
              <a:t>Z-Wave Alliance</a:t>
            </a:r>
          </a:p>
          <a:p>
            <a:pPr lvl="0"/>
            <a:endParaRPr lang="en-CA" sz="2000" dirty="0">
              <a:solidFill>
                <a:srgbClr val="464646"/>
              </a:solidFill>
            </a:endParaRPr>
          </a:p>
          <a:p>
            <a:pPr>
              <a:defRPr/>
            </a:pPr>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4086870" y="5795253"/>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9" name="Picture Placeholder 5" descr="CABA Smart Homes white paper WIP 2 August 28 CABA reviewed and format2 - Word">
            <a:extLst>
              <a:ext uri="{FF2B5EF4-FFF2-40B4-BE49-F238E27FC236}">
                <a16:creationId xmlns:a16="http://schemas.microsoft.com/office/drawing/2014/main" id="{5195C247-825E-42D8-8BA2-2F0DB77AA0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006040" y="2355410"/>
            <a:ext cx="2670979" cy="3458514"/>
          </a:xfrm>
          <a:prstGeom prst="rect">
            <a:avLst/>
          </a:prstGeom>
          <a:effectLst>
            <a:glow rad="279400">
              <a:srgbClr val="E83E1D">
                <a:alpha val="26000"/>
              </a:srgbClr>
            </a:glow>
          </a:effectLst>
        </p:spPr>
      </p:pic>
    </p:spTree>
    <p:extLst>
      <p:ext uri="{BB962C8B-B14F-4D97-AF65-F5344CB8AC3E}">
        <p14:creationId xmlns:p14="http://schemas.microsoft.com/office/powerpoint/2010/main" val="332148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Jay McLellan (Leviton Manufacturing Co., Inc.)</a:t>
            </a:r>
            <a:endParaRPr lang="en-US" dirty="0"/>
          </a:p>
        </p:txBody>
      </p:sp>
      <p:sp>
        <p:nvSpPr>
          <p:cNvPr id="4" name="Content Placeholder 3"/>
          <p:cNvSpPr>
            <a:spLocks noGrp="1"/>
          </p:cNvSpPr>
          <p:nvPr>
            <p:ph sz="half" idx="1"/>
          </p:nvPr>
        </p:nvSpPr>
        <p:spPr>
          <a:xfrm>
            <a:off x="839788" y="1992746"/>
            <a:ext cx="10514013" cy="4192299"/>
          </a:xfrm>
        </p:spPr>
        <p:txBody>
          <a:bodyPr>
            <a:normAutofit/>
          </a:bodyPr>
          <a:lstStyle/>
          <a:p>
            <a:pPr marL="0" indent="0">
              <a:buNone/>
            </a:pPr>
            <a:r>
              <a:rPr lang="en-US" dirty="0"/>
              <a:t>	</a:t>
            </a:r>
            <a:r>
              <a:rPr lang="en-US" u="sng" dirty="0">
                <a:solidFill>
                  <a:schemeClr val="tx1"/>
                </a:solidFill>
                <a:hlinkClick r:id="rId2"/>
              </a:rPr>
              <a:t>www.caba.org/chc </a:t>
            </a:r>
            <a:endParaRPr lang="en-US" u="sng" dirty="0">
              <a:solidFill>
                <a:schemeClr val="tx1"/>
              </a:solidFill>
            </a:endParaRPr>
          </a:p>
          <a:p>
            <a:pPr marL="0" indent="0">
              <a:buNone/>
            </a:pP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p:txBody>
          <a:bodyPr/>
          <a:lstStyle/>
          <a:p>
            <a:pPr marL="0" indent="0">
              <a:buNone/>
            </a:pPr>
            <a:r>
              <a:rPr lang="en-US" dirty="0"/>
              <a:t>3.1  	Motion to approve past CHC Minutes:</a:t>
            </a:r>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82979" y="3888981"/>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69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CA" sz="2800" dirty="0"/>
              <a:t>Derek Cowburn (Lumen Cache,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“IOT cyber security guidelines, standards and verification systems”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40</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6617196"/>
          </a:xfrm>
          <a:prstGeom prst="rect">
            <a:avLst/>
          </a:prstGeom>
          <a:noFill/>
        </p:spPr>
        <p:txBody>
          <a:bodyPr wrap="square" numCol="2" rtlCol="0">
            <a:spAutoFit/>
          </a:bodyPr>
          <a:lstStyle/>
          <a:p>
            <a:pPr lvl="0"/>
            <a:r>
              <a:rPr lang="en-CA" sz="1400" dirty="0" err="1">
                <a:solidFill>
                  <a:srgbClr val="464646"/>
                </a:solidFill>
              </a:rPr>
              <a:t>Agelight</a:t>
            </a:r>
            <a:r>
              <a:rPr lang="en-CA" sz="1400" dirty="0">
                <a:solidFill>
                  <a:srgbClr val="464646"/>
                </a:solidFill>
              </a:rPr>
              <a:t> Digital Trust Advisory Group</a:t>
            </a:r>
          </a:p>
          <a:p>
            <a:pPr lvl="0"/>
            <a:r>
              <a:rPr lang="en-CA" sz="1400" dirty="0">
                <a:solidFill>
                  <a:srgbClr val="464646"/>
                </a:solidFill>
              </a:rPr>
              <a:t>ARC Advisory Group</a:t>
            </a:r>
          </a:p>
          <a:p>
            <a:pPr lvl="0"/>
            <a:r>
              <a:rPr lang="en-CA" sz="1400" dirty="0" err="1">
                <a:solidFill>
                  <a:srgbClr val="464646"/>
                </a:solidFill>
              </a:rPr>
              <a:t>ArcoLogix</a:t>
            </a:r>
            <a:r>
              <a:rPr lang="en-CA" sz="1400" dirty="0">
                <a:solidFill>
                  <a:srgbClr val="464646"/>
                </a:solidFill>
              </a:rPr>
              <a:t> LLC</a:t>
            </a:r>
          </a:p>
          <a:p>
            <a:pPr lvl="0"/>
            <a:r>
              <a:rPr lang="en-CA" sz="1400" dirty="0">
                <a:solidFill>
                  <a:srgbClr val="464646"/>
                </a:solidFill>
              </a:rPr>
              <a:t>Automation Standards Compliance Institute</a:t>
            </a:r>
          </a:p>
          <a:p>
            <a:pPr lvl="0"/>
            <a:r>
              <a:rPr lang="en-CA" sz="1400" dirty="0">
                <a:solidFill>
                  <a:srgbClr val="464646"/>
                </a:solidFill>
              </a:rPr>
              <a:t>BC Hydro</a:t>
            </a:r>
          </a:p>
          <a:p>
            <a:pPr lvl="0"/>
            <a:r>
              <a:rPr lang="en-CA" sz="1400" dirty="0">
                <a:solidFill>
                  <a:srgbClr val="464646"/>
                </a:solidFill>
              </a:rPr>
              <a:t>CANASA (Canadian Security Association)</a:t>
            </a:r>
          </a:p>
          <a:p>
            <a:pPr lvl="0"/>
            <a:r>
              <a:rPr lang="en-CA" sz="1400" dirty="0">
                <a:solidFill>
                  <a:srgbClr val="464646"/>
                </a:solidFill>
              </a:rPr>
              <a:t>Compass Intelligence, LLC</a:t>
            </a:r>
          </a:p>
          <a:p>
            <a:pPr lvl="0"/>
            <a:r>
              <a:rPr lang="en-CA" sz="1400" dirty="0">
                <a:solidFill>
                  <a:srgbClr val="464646"/>
                </a:solidFill>
              </a:rPr>
              <a:t>Consultant</a:t>
            </a:r>
          </a:p>
          <a:p>
            <a:pPr lvl="0"/>
            <a:r>
              <a:rPr lang="en-CA" sz="1400" dirty="0">
                <a:solidFill>
                  <a:srgbClr val="464646"/>
                </a:solidFill>
              </a:rPr>
              <a:t>Control4</a:t>
            </a:r>
          </a:p>
          <a:p>
            <a:pPr lvl="0"/>
            <a:r>
              <a:rPr lang="en-CA" sz="1400" dirty="0" err="1">
                <a:solidFill>
                  <a:srgbClr val="464646"/>
                </a:solidFill>
              </a:rPr>
              <a:t>CopperTree</a:t>
            </a:r>
            <a:r>
              <a:rPr lang="en-CA" sz="1400" dirty="0">
                <a:solidFill>
                  <a:srgbClr val="464646"/>
                </a:solidFill>
              </a:rPr>
              <a:t> Analytics Inc.</a:t>
            </a:r>
          </a:p>
          <a:p>
            <a:pPr lvl="0"/>
            <a:r>
              <a:rPr lang="en-CA" sz="1400" dirty="0">
                <a:solidFill>
                  <a:srgbClr val="464646"/>
                </a:solidFill>
              </a:rPr>
              <a:t>CSA Group</a:t>
            </a:r>
          </a:p>
          <a:p>
            <a:pPr lvl="0"/>
            <a:r>
              <a:rPr lang="en-CA" sz="1400" dirty="0">
                <a:solidFill>
                  <a:srgbClr val="464646"/>
                </a:solidFill>
              </a:rPr>
              <a:t>Domotz</a:t>
            </a:r>
          </a:p>
          <a:p>
            <a:pPr lvl="0"/>
            <a:r>
              <a:rPr lang="en-CA" sz="1400" dirty="0" err="1">
                <a:solidFill>
                  <a:srgbClr val="464646"/>
                </a:solidFill>
              </a:rPr>
              <a:t>eMcRey</a:t>
            </a:r>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r>
              <a:rPr lang="en-CA" sz="1400" dirty="0">
                <a:solidFill>
                  <a:srgbClr val="464646"/>
                </a:solidFill>
              </a:rPr>
              <a:t>EXP</a:t>
            </a:r>
          </a:p>
          <a:p>
            <a:pPr lvl="0"/>
            <a:r>
              <a:rPr lang="en-CA" sz="1400" dirty="0">
                <a:solidFill>
                  <a:srgbClr val="464646"/>
                </a:solidFill>
              </a:rPr>
              <a:t>George Brown College</a:t>
            </a:r>
          </a:p>
          <a:p>
            <a:pPr lvl="0"/>
            <a:r>
              <a:rPr lang="en-CA" sz="1400" dirty="0">
                <a:solidFill>
                  <a:srgbClr val="464646"/>
                </a:solidFill>
              </a:rPr>
              <a:t>Honeywell International Inc.</a:t>
            </a:r>
          </a:p>
          <a:p>
            <a:pPr lvl="0"/>
            <a:r>
              <a:rPr lang="en-CA" sz="1400" dirty="0">
                <a:solidFill>
                  <a:srgbClr val="464646"/>
                </a:solidFill>
              </a:rPr>
              <a:t>Johnson Controls Inc.</a:t>
            </a:r>
          </a:p>
          <a:p>
            <a:pPr lvl="0"/>
            <a:r>
              <a:rPr lang="en-CA" sz="1400" dirty="0">
                <a:solidFill>
                  <a:srgbClr val="464646"/>
                </a:solidFill>
              </a:rPr>
              <a:t>Ken Wacks Associates</a:t>
            </a:r>
          </a:p>
          <a:p>
            <a:pPr lvl="0"/>
            <a:r>
              <a:rPr lang="en-CA" sz="1400" dirty="0" err="1">
                <a:solidFill>
                  <a:srgbClr val="464646"/>
                </a:solidFill>
              </a:rPr>
              <a:t>LonMark</a:t>
            </a:r>
            <a:r>
              <a:rPr lang="en-CA" sz="1400" dirty="0">
                <a:solidFill>
                  <a:srgbClr val="464646"/>
                </a:solidFill>
              </a:rPr>
              <a:t> International</a:t>
            </a:r>
          </a:p>
          <a:p>
            <a:pPr lvl="0"/>
            <a:r>
              <a:rPr lang="en-CA" sz="1400" dirty="0">
                <a:solidFill>
                  <a:srgbClr val="464646"/>
                </a:solidFill>
              </a:rPr>
              <a:t>National Electrical Manufacturers Association (NEMA)</a:t>
            </a:r>
          </a:p>
          <a:p>
            <a:pPr lvl="0"/>
            <a:r>
              <a:rPr lang="en-CA" sz="1400" dirty="0">
                <a:solidFill>
                  <a:srgbClr val="464646"/>
                </a:solidFill>
              </a:rPr>
              <a:t>RYCOM Corporation</a:t>
            </a:r>
          </a:p>
          <a:p>
            <a:pPr lvl="0"/>
            <a:r>
              <a:rPr lang="en-CA" sz="1400" dirty="0">
                <a:solidFill>
                  <a:srgbClr val="464646"/>
                </a:solidFill>
              </a:rPr>
              <a:t>Sustainable Resources Management Inc.</a:t>
            </a:r>
          </a:p>
          <a:p>
            <a:pPr lvl="0"/>
            <a:r>
              <a:rPr lang="en-CA" sz="1400" dirty="0" err="1">
                <a:solidFill>
                  <a:srgbClr val="464646"/>
                </a:solidFill>
              </a:rPr>
              <a:t>Syska</a:t>
            </a:r>
            <a:r>
              <a:rPr lang="en-CA" sz="1400" dirty="0">
                <a:solidFill>
                  <a:srgbClr val="464646"/>
                </a:solidFill>
              </a:rPr>
              <a:t> Hennessy Group</a:t>
            </a:r>
          </a:p>
          <a:p>
            <a:pPr lvl="0"/>
            <a:r>
              <a:rPr lang="en-CA" sz="1400" dirty="0">
                <a:solidFill>
                  <a:srgbClr val="464646"/>
                </a:solidFill>
              </a:rPr>
              <a:t>TC9, Inc</a:t>
            </a:r>
          </a:p>
          <a:p>
            <a:pPr lvl="0"/>
            <a:r>
              <a:rPr lang="en-CA" sz="1400" dirty="0">
                <a:solidFill>
                  <a:srgbClr val="464646"/>
                </a:solidFill>
              </a:rPr>
              <a:t>The </a:t>
            </a:r>
            <a:r>
              <a:rPr lang="en-CA" sz="1400" dirty="0" err="1">
                <a:solidFill>
                  <a:srgbClr val="464646"/>
                </a:solidFill>
              </a:rPr>
              <a:t>Siemon</a:t>
            </a:r>
            <a:r>
              <a:rPr lang="en-CA" sz="1400" dirty="0">
                <a:solidFill>
                  <a:srgbClr val="464646"/>
                </a:solidFill>
              </a:rPr>
              <a:t> Company</a:t>
            </a: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4251599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CA" sz="2800" dirty="0"/>
              <a:t>Derek Cowburn (Lumen Cache, Inc.)</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CHC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41</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6873240" cy="447675"/>
          </a:xfrm>
        </p:spPr>
        <p:txBody>
          <a:bodyPr/>
          <a:lstStyle/>
          <a:p>
            <a:r>
              <a:rPr lang="en-US" b="1" dirty="0"/>
              <a:t>7.  New Business</a:t>
            </a:r>
            <a:br>
              <a:rPr lang="en-US" dirty="0"/>
            </a:br>
            <a:r>
              <a:rPr lang="en-US" sz="2800" dirty="0"/>
              <a:t>Andrew Glennie (CABA)</a:t>
            </a:r>
            <a:endParaRPr lang="en-US" dirty="0"/>
          </a:p>
        </p:txBody>
      </p:sp>
      <p:sp>
        <p:nvSpPr>
          <p:cNvPr id="7" name="Content Placeholder 6"/>
          <p:cNvSpPr>
            <a:spLocks noGrp="1"/>
          </p:cNvSpPr>
          <p:nvPr>
            <p:ph sz="half" idx="1"/>
          </p:nvPr>
        </p:nvSpPr>
        <p:spPr>
          <a:xfrm>
            <a:off x="839787" y="2361396"/>
            <a:ext cx="3695267" cy="753465"/>
          </a:xfrm>
        </p:spPr>
        <p:txBody>
          <a:bodyPr>
            <a:normAutofit fontScale="25000" lnSpcReduction="20000"/>
          </a:bodyPr>
          <a:lstStyle/>
          <a:p>
            <a:pPr marL="0" indent="0">
              <a:buNone/>
            </a:pPr>
            <a:r>
              <a:rPr lang="en-US" sz="11200" b="1" dirty="0">
                <a:solidFill>
                  <a:srgbClr val="333333"/>
                </a:solidFill>
              </a:rPr>
              <a:t>CABA</a:t>
            </a:r>
            <a:r>
              <a:rPr lang="en-CA" sz="11200" b="1" dirty="0">
                <a:solidFill>
                  <a:srgbClr val="333333"/>
                </a:solidFill>
              </a:rPr>
              <a:t> Affinity Program</a:t>
            </a:r>
          </a:p>
          <a:p>
            <a:pPr marL="0" indent="0">
              <a:buNone/>
            </a:pPr>
            <a:endParaRPr lang="en-US" dirty="0"/>
          </a:p>
          <a:p>
            <a:pPr marL="0" indent="0">
              <a:buNone/>
            </a:pPr>
            <a:r>
              <a:rPr lang="en-US" dirty="0"/>
              <a:t> </a:t>
            </a:r>
          </a:p>
          <a:p>
            <a:endParaRPr lang="en-US" dirty="0"/>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p:txBody>
          <a:bodyPr>
            <a:normAutofit/>
          </a:bodyPr>
          <a:lstStyle/>
          <a:p>
            <a:pPr marL="0" indent="0">
              <a:buNone/>
            </a:pPr>
            <a:r>
              <a:rPr lang="en-US" dirty="0"/>
              <a:t>7.1  Featured CABA Member Benefit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fld id="{4658F449-AC56-C64A-8488-86A10DE691DA}" type="slidenum">
              <a:rPr lang="en-US" smtClean="0"/>
              <a:pPr/>
              <a:t>42</a:t>
            </a:fld>
            <a:endParaRPr lang="en-US"/>
          </a:p>
        </p:txBody>
      </p:sp>
      <p:sp>
        <p:nvSpPr>
          <p:cNvPr id="4" name="Rectangle 3">
            <a:extLst>
              <a:ext uri="{FF2B5EF4-FFF2-40B4-BE49-F238E27FC236}">
                <a16:creationId xmlns:a16="http://schemas.microsoft.com/office/drawing/2014/main" id="{1EB2685E-0AD7-40F6-AD3B-6C73773B9AFD}"/>
              </a:ext>
            </a:extLst>
          </p:cNvPr>
          <p:cNvSpPr/>
          <p:nvPr/>
        </p:nvSpPr>
        <p:spPr>
          <a:xfrm>
            <a:off x="833388" y="3670077"/>
            <a:ext cx="5806240" cy="1754326"/>
          </a:xfrm>
          <a:prstGeom prst="rect">
            <a:avLst/>
          </a:prstGeom>
        </p:spPr>
        <p:txBody>
          <a:bodyPr wrap="square">
            <a:spAutoFit/>
          </a:bodyPr>
          <a:lstStyle/>
          <a:p>
            <a:r>
              <a:rPr lang="en-US" dirty="0">
                <a:solidFill>
                  <a:srgbClr val="333333"/>
                </a:solidFill>
              </a:rPr>
              <a:t>The CABA Affinity Program allows CABA member research firms to offer discounts to CABA members.  Participating CABA member research firms provide CABA members with a promotional code for a set percent discount off their research.  CABA has a wide range of research firms as members.</a:t>
            </a:r>
            <a:endParaRPr lang="en-CA" dirty="0"/>
          </a:p>
        </p:txBody>
      </p:sp>
      <p:sp>
        <p:nvSpPr>
          <p:cNvPr id="5" name="Rectangle 4">
            <a:extLst>
              <a:ext uri="{FF2B5EF4-FFF2-40B4-BE49-F238E27FC236}">
                <a16:creationId xmlns:a16="http://schemas.microsoft.com/office/drawing/2014/main" id="{AD6928F1-D3C5-493E-A576-4A70538A0C43}"/>
              </a:ext>
            </a:extLst>
          </p:cNvPr>
          <p:cNvSpPr/>
          <p:nvPr/>
        </p:nvSpPr>
        <p:spPr>
          <a:xfrm>
            <a:off x="1888526" y="5435425"/>
            <a:ext cx="2386294" cy="369332"/>
          </a:xfrm>
          <a:prstGeom prst="rect">
            <a:avLst/>
          </a:prstGeom>
        </p:spPr>
        <p:txBody>
          <a:bodyPr wrap="none">
            <a:spAutoFit/>
          </a:bodyPr>
          <a:lstStyle/>
          <a:p>
            <a:r>
              <a:rPr lang="en-US" u="sng" dirty="0">
                <a:solidFill>
                  <a:srgbClr val="0000FF"/>
                </a:solidFill>
                <a:latin typeface="Arial" panose="020B0604020202020204" pitchFamily="34" charset="0"/>
              </a:rPr>
              <a:t>www.caba.org/Affinity</a:t>
            </a:r>
            <a:endParaRPr lang="en-CA" u="sng" dirty="0">
              <a:solidFill>
                <a:srgbClr val="0000FF"/>
              </a:solidFill>
              <a:latin typeface="Arial" panose="020B0604020202020204" pitchFamily="34" charset="0"/>
            </a:endParaRPr>
          </a:p>
        </p:txBody>
      </p:sp>
      <p:pic>
        <p:nvPicPr>
          <p:cNvPr id="9" name="Picture Placeholder 5" descr="CABA Affinity Program">
            <a:extLst>
              <a:ext uri="{FF2B5EF4-FFF2-40B4-BE49-F238E27FC236}">
                <a16:creationId xmlns:a16="http://schemas.microsoft.com/office/drawing/2014/main" id="{D09C9BE3-8749-42D8-B043-74C18382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96059" y="1327445"/>
            <a:ext cx="3472872" cy="4817608"/>
          </a:xfrm>
          <a:prstGeom prst="rect">
            <a:avLst/>
          </a:prstGeom>
          <a:effectLst>
            <a:glow rad="279400">
              <a:srgbClr val="E83E1D">
                <a:alpha val="26000"/>
              </a:srgbClr>
            </a:glow>
          </a:effectLst>
        </p:spPr>
      </p:pic>
    </p:spTree>
    <p:extLst>
      <p:ext uri="{BB962C8B-B14F-4D97-AF65-F5344CB8AC3E}">
        <p14:creationId xmlns:p14="http://schemas.microsoft.com/office/powerpoint/2010/main" val="229927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sz="2800" dirty="0"/>
              <a:t>Jay McLellan (Leviton Manufacturing Co., Inc.)</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7.2  Other new CHC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43</a:t>
            </a:fld>
            <a:endParaRPr lang="en-US"/>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2400146"/>
            <a:ext cx="5334000" cy="3714750"/>
          </a:xfrm>
          <a:prstGeom prst="rect">
            <a:avLst/>
          </a:prstGeom>
          <a:noFill/>
          <a:effectLst>
            <a:reflection endPos="0" dir="5400000" sy="-100000" algn="bl" rotWithShape="0"/>
            <a:softEdge rad="444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6" name="Content Placeholder 5"/>
          <p:cNvSpPr>
            <a:spLocks noGrp="1"/>
          </p:cNvSpPr>
          <p:nvPr>
            <p:ph sz="half" idx="1"/>
          </p:nvPr>
        </p:nvSpPr>
        <p:spPr/>
        <p:txBody>
          <a:bodyPr>
            <a:normAutofit/>
          </a:bodyPr>
          <a:lstStyle/>
          <a:p>
            <a:pPr marL="0" indent="0">
              <a:buNone/>
            </a:pPr>
            <a:r>
              <a:rPr lang="en-US" b="1" dirty="0"/>
              <a:t>Shanghai Smart Home Technology</a:t>
            </a:r>
            <a:r>
              <a:rPr lang="en-US" dirty="0"/>
              <a:t>, Sept 3-5, 2018, Shanghai, China</a:t>
            </a:r>
            <a:endParaRPr lang="en-CA" dirty="0"/>
          </a:p>
          <a:p>
            <a:pPr marL="0" indent="0">
              <a:buNone/>
            </a:pPr>
            <a:r>
              <a:rPr lang="en-US" b="1" dirty="0"/>
              <a:t>CEDIA Expo</a:t>
            </a:r>
            <a:r>
              <a:rPr lang="en-US" dirty="0"/>
              <a:t>, Sept 4-8, San Diego, CA</a:t>
            </a:r>
            <a:endParaRPr lang="en-CA"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ACEC5451-9406-4526-AF43-961EB8CEE019}"/>
              </a:ext>
            </a:extLst>
          </p:cNvPr>
          <p:cNvSpPr>
            <a:spLocks noGrp="1"/>
          </p:cNvSpPr>
          <p:nvPr>
            <p:ph type="body" sz="quarter" idx="12"/>
          </p:nvPr>
        </p:nvSpPr>
        <p:spPr/>
        <p:txBody>
          <a:bodyPr/>
          <a:lstStyle/>
          <a:p>
            <a:pPr marL="0" indent="0">
              <a:buNone/>
            </a:pPr>
            <a:r>
              <a:rPr lang="en-CA" dirty="0"/>
              <a:t>8.1  Past Event Overview: </a:t>
            </a:r>
          </a:p>
          <a:p>
            <a:endParaRPr lang="en-CA"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44</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05" y="2547046"/>
            <a:ext cx="2258391" cy="176390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833388" y="4080813"/>
            <a:ext cx="10718252" cy="4192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t>CES International 2019</a:t>
            </a:r>
            <a:r>
              <a:rPr lang="en-US" dirty="0"/>
              <a:t>, Jan 8-11, Las Vegas, NV</a:t>
            </a:r>
            <a:endParaRPr lang="en-CA" dirty="0"/>
          </a:p>
          <a:p>
            <a:pPr marL="0" indent="0">
              <a:buNone/>
            </a:pPr>
            <a:r>
              <a:rPr lang="en-US" b="1" dirty="0"/>
              <a:t>The NAHB International Builders' Show (IBS)</a:t>
            </a:r>
            <a:r>
              <a:rPr lang="en-US" dirty="0"/>
              <a:t>, Feb 19-21, Las Vegas, NV</a:t>
            </a:r>
            <a:endParaRPr lang="en-CA" dirty="0"/>
          </a:p>
          <a:p>
            <a:pPr marL="0" indent="0">
              <a:buNone/>
            </a:pPr>
            <a:r>
              <a:rPr lang="en-US" b="1" dirty="0"/>
              <a:t>The Kitchen &amp; Bath Industry Show (KBIS)</a:t>
            </a:r>
            <a:r>
              <a:rPr lang="en-US" dirty="0"/>
              <a:t>, Feb 19-21, Las Vegas, NV</a:t>
            </a:r>
            <a:endParaRPr lang="en-CA" dirty="0"/>
          </a:p>
          <a:p>
            <a:pPr marL="0" indent="0">
              <a:buNone/>
            </a:pPr>
            <a:endParaRPr lang="en-US" dirty="0"/>
          </a:p>
          <a:p>
            <a:endParaRPr lang="en-US" dirty="0"/>
          </a:p>
        </p:txBody>
      </p:sp>
      <p:sp>
        <p:nvSpPr>
          <p:cNvPr id="9" name="Text Placeholder 2">
            <a:extLst>
              <a:ext uri="{FF2B5EF4-FFF2-40B4-BE49-F238E27FC236}">
                <a16:creationId xmlns:a16="http://schemas.microsoft.com/office/drawing/2014/main" id="{F911A6FB-9F62-41E1-BB52-9671F6A8BE0C}"/>
              </a:ext>
            </a:extLst>
          </p:cNvPr>
          <p:cNvSpPr txBox="1">
            <a:spLocks/>
          </p:cNvSpPr>
          <p:nvPr/>
        </p:nvSpPr>
        <p:spPr>
          <a:xfrm>
            <a:off x="833388" y="3429000"/>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8.2  Upcoming events: </a:t>
            </a:r>
          </a:p>
          <a:p>
            <a:pPr lvl="1"/>
            <a:endParaRPr lang="en-CA" dirty="0"/>
          </a:p>
        </p:txBody>
      </p:sp>
    </p:spTree>
    <p:extLst>
      <p:ext uri="{BB962C8B-B14F-4D97-AF65-F5344CB8AC3E}">
        <p14:creationId xmlns:p14="http://schemas.microsoft.com/office/powerpoint/2010/main" val="3179197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Jay McLellan (Leviton Manufacturing Co., Inc.)</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5057331"/>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45</a:t>
            </a:fld>
            <a:endParaRPr lang="en-US"/>
          </a:p>
        </p:txBody>
      </p:sp>
      <p:sp useBgFill="1">
        <p:nvSpPr>
          <p:cNvPr id="8" name="Rectangle 7">
            <a:extLst>
              <a:ext uri="{FF2B5EF4-FFF2-40B4-BE49-F238E27FC236}">
                <a16:creationId xmlns:a16="http://schemas.microsoft.com/office/drawing/2014/main" id="{994CAA25-984D-4484-838B-9B092E7155F2}"/>
              </a:ext>
            </a:extLst>
          </p:cNvPr>
          <p:cNvSpPr/>
          <p:nvPr/>
        </p:nvSpPr>
        <p:spPr>
          <a:xfrm>
            <a:off x="3755788" y="1918237"/>
            <a:ext cx="3960571" cy="492443"/>
          </a:xfrm>
          <a:prstGeom prst="rect">
            <a:avLst/>
          </a:prstGeom>
          <a:ln w="47625">
            <a:solidFill>
              <a:schemeClr val="tx2"/>
            </a:solidFill>
          </a:ln>
        </p:spPr>
        <p:txBody>
          <a:bodyPr wrap="none">
            <a:spAutoFit/>
          </a:bodyPr>
          <a:lstStyle/>
          <a:p>
            <a:pPr lvl="0"/>
            <a:r>
              <a:rPr lang="en-US" sz="2500" b="1" dirty="0">
                <a:solidFill>
                  <a:srgbClr val="E83E1D"/>
                </a:solidFill>
              </a:rPr>
              <a:t>Next CHC Meeting</a:t>
            </a:r>
            <a:r>
              <a:rPr lang="en-US" sz="2600" dirty="0">
                <a:solidFill>
                  <a:schemeClr val="tx2"/>
                </a:solidFill>
              </a:rPr>
              <a:t>, Jan 2019</a:t>
            </a:r>
          </a:p>
        </p:txBody>
      </p:sp>
    </p:spTree>
    <p:extLst>
      <p:ext uri="{BB962C8B-B14F-4D97-AF65-F5344CB8AC3E}">
        <p14:creationId xmlns:p14="http://schemas.microsoft.com/office/powerpoint/2010/main" val="293244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32A68-6489-44CB-8378-C35B469F3E56}"/>
              </a:ext>
            </a:extLst>
          </p:cNvPr>
          <p:cNvSpPr>
            <a:spLocks noGrp="1"/>
          </p:cNvSpPr>
          <p:nvPr>
            <p:ph type="title"/>
          </p:nvPr>
        </p:nvSpPr>
        <p:spPr>
          <a:xfrm>
            <a:off x="838202" y="71518"/>
            <a:ext cx="9815621" cy="524107"/>
          </a:xfrm>
        </p:spPr>
        <p:txBody>
          <a:bodyPr/>
          <a:lstStyle/>
          <a:p>
            <a:r>
              <a:rPr lang="en-CA" b="1" dirty="0"/>
              <a:t>4. </a:t>
            </a:r>
            <a:r>
              <a:rPr lang="en-US" b="1" dirty="0"/>
              <a:t>“Make Every Space a Smart Space” (30 min) </a:t>
            </a:r>
            <a:br>
              <a:rPr lang="en-US" b="1" dirty="0"/>
            </a:br>
            <a:r>
              <a:rPr lang="en-US" sz="2800" dirty="0"/>
              <a:t>Greg Rhoades (Leviton Manufacturing Co., Inc.)</a:t>
            </a:r>
            <a:endParaRPr lang="en-CA" dirty="0"/>
          </a:p>
        </p:txBody>
      </p:sp>
      <p:pic>
        <p:nvPicPr>
          <p:cNvPr id="7" name="Picture 6" descr="http://media.campaigner.com/media/65/657095/leviton.jpg?g=1539875728904">
            <a:extLst>
              <a:ext uri="{FF2B5EF4-FFF2-40B4-BE49-F238E27FC236}">
                <a16:creationId xmlns:a16="http://schemas.microsoft.com/office/drawing/2014/main" id="{5AF0A5FC-02A7-47A9-A937-422153AAF0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4848" y="2504300"/>
            <a:ext cx="6710930" cy="2668415"/>
          </a:xfrm>
          <a:prstGeom prst="rect">
            <a:avLst/>
          </a:prstGeom>
          <a:noFill/>
          <a:ln>
            <a:noFill/>
          </a:ln>
        </p:spPr>
      </p:pic>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1"/>
          </p:nvPr>
        </p:nvSpPr>
        <p:spPr/>
        <p:txBody>
          <a:bodyPr/>
          <a:lstStyle/>
          <a:p>
            <a:fld id="{4658F449-AC56-C64A-8488-86A10DE691DA}" type="slidenum">
              <a:rPr lang="en-US" smtClean="0"/>
              <a:pPr/>
              <a:t>5</a:t>
            </a:fld>
            <a:endParaRPr lang="en-US"/>
          </a:p>
        </p:txBody>
      </p:sp>
    </p:spTree>
    <p:extLst>
      <p:ext uri="{BB962C8B-B14F-4D97-AF65-F5344CB8AC3E}">
        <p14:creationId xmlns:p14="http://schemas.microsoft.com/office/powerpoint/2010/main" val="269319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858D9B-77DE-43E6-A07A-47A1ED482D15}"/>
              </a:ext>
            </a:extLst>
          </p:cNvPr>
          <p:cNvSpPr>
            <a:spLocks noGrp="1"/>
          </p:cNvSpPr>
          <p:nvPr>
            <p:ph type="body" idx="13"/>
          </p:nvPr>
        </p:nvSpPr>
        <p:spPr/>
        <p:txBody>
          <a:bodyPr/>
          <a:lstStyle/>
          <a:p>
            <a:r>
              <a:rPr lang="en-US" dirty="0"/>
              <a:t>CABA CHC Webinar</a:t>
            </a:r>
          </a:p>
        </p:txBody>
      </p:sp>
      <p:sp>
        <p:nvSpPr>
          <p:cNvPr id="4" name="Title 3">
            <a:extLst>
              <a:ext uri="{FF2B5EF4-FFF2-40B4-BE49-F238E27FC236}">
                <a16:creationId xmlns:a16="http://schemas.microsoft.com/office/drawing/2014/main" id="{C0DC39C5-7E07-41F8-BA2D-A4188D4EAAE9}"/>
              </a:ext>
            </a:extLst>
          </p:cNvPr>
          <p:cNvSpPr>
            <a:spLocks noGrp="1"/>
          </p:cNvSpPr>
          <p:nvPr>
            <p:ph type="title"/>
          </p:nvPr>
        </p:nvSpPr>
        <p:spPr/>
        <p:txBody>
          <a:bodyPr/>
          <a:lstStyle/>
          <a:p>
            <a:r>
              <a:rPr lang="en-US" dirty="0"/>
              <a:t>Make Every Space a </a:t>
            </a:r>
            <a:br>
              <a:rPr lang="en-US" dirty="0"/>
            </a:br>
            <a:r>
              <a:rPr lang="en-US" dirty="0"/>
              <a:t>Smart Space</a:t>
            </a:r>
          </a:p>
        </p:txBody>
      </p:sp>
      <p:pic>
        <p:nvPicPr>
          <p:cNvPr id="7" name="Picture Placeholder 6">
            <a:extLst>
              <a:ext uri="{FF2B5EF4-FFF2-40B4-BE49-F238E27FC236}">
                <a16:creationId xmlns:a16="http://schemas.microsoft.com/office/drawing/2014/main" id="{9D284CF6-518D-43A2-A4BF-7CEEE8D3BC42}"/>
              </a:ext>
            </a:extLst>
          </p:cNvPr>
          <p:cNvPicPr>
            <a:picLocks noGrp="1" noChangeAspect="1"/>
          </p:cNvPicPr>
          <p:nvPr>
            <p:ph type="pic" idx="12"/>
          </p:nvPr>
        </p:nvPicPr>
        <p:blipFill>
          <a:blip r:embed="rId3"/>
          <a:srcRect l="5522" r="5522"/>
          <a:stretch>
            <a:fillRect/>
          </a:stretch>
        </p:blipFill>
        <p:spPr/>
      </p:pic>
    </p:spTree>
    <p:extLst>
      <p:ext uri="{BB962C8B-B14F-4D97-AF65-F5344CB8AC3E}">
        <p14:creationId xmlns:p14="http://schemas.microsoft.com/office/powerpoint/2010/main" val="83728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4582" y="1"/>
            <a:ext cx="7296077" cy="1164280"/>
          </a:xfrm>
        </p:spPr>
        <p:txBody>
          <a:bodyPr/>
          <a:lstStyle/>
          <a:p>
            <a:r>
              <a:rPr lang="en-US" dirty="0"/>
              <a:t>Our industry continues to evolve</a:t>
            </a:r>
          </a:p>
        </p:txBody>
      </p:sp>
      <p:sp>
        <p:nvSpPr>
          <p:cNvPr id="4" name="Content Placeholder 3"/>
          <p:cNvSpPr>
            <a:spLocks noGrp="1"/>
          </p:cNvSpPr>
          <p:nvPr>
            <p:ph idx="15"/>
          </p:nvPr>
        </p:nvSpPr>
        <p:spPr>
          <a:xfrm>
            <a:off x="664582" y="1292533"/>
            <a:ext cx="7080181" cy="4998720"/>
          </a:xfrm>
        </p:spPr>
        <p:txBody>
          <a:bodyPr/>
          <a:lstStyle/>
          <a:p>
            <a:pPr marL="0" indent="0">
              <a:buNone/>
            </a:pPr>
            <a:r>
              <a:rPr lang="en-US" sz="2133" dirty="0">
                <a:solidFill>
                  <a:srgbClr val="666667"/>
                </a:solidFill>
              </a:rPr>
              <a:t>Customers demand product with greater functionality and built-in intelligence.</a:t>
            </a:r>
          </a:p>
          <a:p>
            <a:r>
              <a:rPr lang="en-US" sz="2133" b="1" dirty="0">
                <a:solidFill>
                  <a:srgbClr val="666667"/>
                </a:solidFill>
              </a:rPr>
              <a:t>Smart</a:t>
            </a:r>
            <a:r>
              <a:rPr lang="en-US" sz="2133" dirty="0">
                <a:solidFill>
                  <a:srgbClr val="666667"/>
                </a:solidFill>
              </a:rPr>
              <a:t> </a:t>
            </a:r>
            <a:r>
              <a:rPr lang="en-US" sz="2133" b="1" dirty="0">
                <a:solidFill>
                  <a:srgbClr val="666667"/>
                </a:solidFill>
              </a:rPr>
              <a:t>structures </a:t>
            </a:r>
            <a:r>
              <a:rPr lang="en-US" sz="2133" dirty="0">
                <a:solidFill>
                  <a:srgbClr val="666667"/>
                </a:solidFill>
              </a:rPr>
              <a:t>whether homes, offices, hospitals or theaters - require innovative power, data and wireless solutions, all while consuming less energy and taking less time to install</a:t>
            </a:r>
          </a:p>
          <a:p>
            <a:r>
              <a:rPr lang="en-US" sz="2133" b="1" dirty="0">
                <a:solidFill>
                  <a:srgbClr val="666667"/>
                </a:solidFill>
              </a:rPr>
              <a:t>Many trends </a:t>
            </a:r>
            <a:r>
              <a:rPr lang="en-US" sz="2133" dirty="0">
                <a:solidFill>
                  <a:srgbClr val="666667"/>
                </a:solidFill>
              </a:rPr>
              <a:t>begin in RESI and move to commercial</a:t>
            </a:r>
          </a:p>
          <a:p>
            <a:r>
              <a:rPr lang="en-US" sz="2133" b="1" dirty="0">
                <a:solidFill>
                  <a:srgbClr val="666667"/>
                </a:solidFill>
              </a:rPr>
              <a:t>Changing markets</a:t>
            </a:r>
            <a:r>
              <a:rPr lang="en-US" sz="2133" dirty="0">
                <a:solidFill>
                  <a:srgbClr val="666667"/>
                </a:solidFill>
              </a:rPr>
              <a:t> demanding energy code requirements and advancing technologies present unlimited opportunities</a:t>
            </a:r>
          </a:p>
          <a:p>
            <a:r>
              <a:rPr lang="en-US" sz="2133" b="1" dirty="0">
                <a:solidFill>
                  <a:srgbClr val="666667"/>
                </a:solidFill>
              </a:rPr>
              <a:t>Cutting-edge innovations </a:t>
            </a:r>
            <a:r>
              <a:rPr lang="en-US" sz="2133" dirty="0">
                <a:solidFill>
                  <a:srgbClr val="666667"/>
                </a:solidFill>
              </a:rPr>
              <a:t>combined with outstanding service and support position Leviton for success</a:t>
            </a:r>
          </a:p>
          <a:p>
            <a:pPr marL="0" indent="0">
              <a:buNone/>
            </a:pPr>
            <a:endParaRPr lang="en-US" sz="2133" dirty="0">
              <a:solidFill>
                <a:srgbClr val="666667"/>
              </a:solidFill>
            </a:endParaRPr>
          </a:p>
          <a:p>
            <a:endParaRPr lang="en-US" sz="2133" dirty="0">
              <a:solidFill>
                <a:srgbClr val="666667"/>
              </a:solidFill>
            </a:endParaRPr>
          </a:p>
          <a:p>
            <a:endParaRPr lang="en-US" sz="2133" dirty="0"/>
          </a:p>
        </p:txBody>
      </p:sp>
      <p:pic>
        <p:nvPicPr>
          <p:cNvPr id="7" name="Picture Placeholder 6"/>
          <p:cNvPicPr>
            <a:picLocks noGrp="1" noChangeAspect="1"/>
          </p:cNvPicPr>
          <p:nvPr>
            <p:ph type="pic" idx="14"/>
          </p:nvPr>
        </p:nvPicPr>
        <p:blipFill>
          <a:blip r:embed="rId2">
            <a:extLst>
              <a:ext uri="{28A0092B-C50C-407E-A947-70E740481C1C}">
                <a14:useLocalDpi xmlns:a14="http://schemas.microsoft.com/office/drawing/2010/main" val="0"/>
              </a:ext>
            </a:extLst>
          </a:blip>
          <a:srcRect/>
          <a:stretch>
            <a:fillRect/>
          </a:stretch>
        </p:blipFill>
        <p:spPr>
          <a:xfrm>
            <a:off x="7866012" y="0"/>
            <a:ext cx="4218432" cy="6278880"/>
          </a:xfrm>
        </p:spPr>
      </p:pic>
    </p:spTree>
    <p:extLst>
      <p:ext uri="{BB962C8B-B14F-4D97-AF65-F5344CB8AC3E}">
        <p14:creationId xmlns:p14="http://schemas.microsoft.com/office/powerpoint/2010/main" val="267463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Builder Landscape</a:t>
            </a:r>
          </a:p>
        </p:txBody>
      </p:sp>
      <p:sp>
        <p:nvSpPr>
          <p:cNvPr id="4" name="Content Placeholder 3"/>
          <p:cNvSpPr>
            <a:spLocks noGrp="1"/>
          </p:cNvSpPr>
          <p:nvPr>
            <p:ph idx="15"/>
          </p:nvPr>
        </p:nvSpPr>
        <p:spPr>
          <a:xfrm>
            <a:off x="664581" y="1292533"/>
            <a:ext cx="7128736" cy="4998720"/>
          </a:xfrm>
        </p:spPr>
        <p:txBody>
          <a:bodyPr/>
          <a:lstStyle/>
          <a:p>
            <a:r>
              <a:rPr lang="en-US" dirty="0">
                <a:solidFill>
                  <a:srgbClr val="606061"/>
                </a:solidFill>
              </a:rPr>
              <a:t>Wi-Fi has become the </a:t>
            </a:r>
            <a:r>
              <a:rPr lang="en-US" b="1" dirty="0">
                <a:solidFill>
                  <a:srgbClr val="606061"/>
                </a:solidFill>
              </a:rPr>
              <a:t>“4</a:t>
            </a:r>
            <a:r>
              <a:rPr lang="en-US" b="1" baseline="30000" dirty="0">
                <a:solidFill>
                  <a:srgbClr val="606061"/>
                </a:solidFill>
              </a:rPr>
              <a:t>th</a:t>
            </a:r>
            <a:r>
              <a:rPr lang="en-US" b="1" dirty="0">
                <a:solidFill>
                  <a:srgbClr val="606061"/>
                </a:solidFill>
              </a:rPr>
              <a:t> Utility” </a:t>
            </a:r>
            <a:r>
              <a:rPr lang="en-US" dirty="0">
                <a:solidFill>
                  <a:srgbClr val="606061"/>
                </a:solidFill>
              </a:rPr>
              <a:t>mapped on floorplans alongside gas, electrical and water</a:t>
            </a:r>
          </a:p>
          <a:p>
            <a:pPr marL="0" indent="0">
              <a:buNone/>
            </a:pPr>
            <a:endParaRPr lang="en-US" dirty="0">
              <a:solidFill>
                <a:srgbClr val="606061"/>
              </a:solidFill>
            </a:endParaRPr>
          </a:p>
          <a:p>
            <a:r>
              <a:rPr lang="en-US" b="1" dirty="0">
                <a:solidFill>
                  <a:srgbClr val="606061"/>
                </a:solidFill>
              </a:rPr>
              <a:t>Wi-Fi Alliance Certified Home Plans</a:t>
            </a:r>
          </a:p>
          <a:p>
            <a:pPr lvl="1"/>
            <a:r>
              <a:rPr lang="en-US" sz="1867" dirty="0">
                <a:solidFill>
                  <a:srgbClr val="606061"/>
                </a:solidFill>
              </a:rPr>
              <a:t>No dead zones – smart device adoption</a:t>
            </a:r>
          </a:p>
          <a:p>
            <a:pPr lvl="1"/>
            <a:r>
              <a:rPr lang="en-US" sz="1867" dirty="0">
                <a:solidFill>
                  <a:srgbClr val="606061"/>
                </a:solidFill>
              </a:rPr>
              <a:t>Structured media still part of equation</a:t>
            </a:r>
          </a:p>
          <a:p>
            <a:pPr lvl="2"/>
            <a:r>
              <a:rPr lang="en-US" sz="1867" dirty="0">
                <a:solidFill>
                  <a:srgbClr val="606061"/>
                </a:solidFill>
              </a:rPr>
              <a:t>What used to be 10-12 drops is now 2-4</a:t>
            </a:r>
          </a:p>
          <a:p>
            <a:pPr lvl="2"/>
            <a:r>
              <a:rPr lang="en-US" sz="1867" dirty="0">
                <a:solidFill>
                  <a:srgbClr val="606061"/>
                </a:solidFill>
              </a:rPr>
              <a:t>4K TV in Living, high-performance to den</a:t>
            </a:r>
          </a:p>
          <a:p>
            <a:endParaRPr lang="en-US" dirty="0">
              <a:solidFill>
                <a:srgbClr val="606061"/>
              </a:solidFill>
            </a:endParaRPr>
          </a:p>
          <a:p>
            <a:r>
              <a:rPr lang="en-US" b="1" dirty="0">
                <a:solidFill>
                  <a:srgbClr val="666667"/>
                </a:solidFill>
              </a:rPr>
              <a:t>Builders peppering into select homes with 2-6 devices per home</a:t>
            </a:r>
          </a:p>
          <a:p>
            <a:pPr lvl="1"/>
            <a:r>
              <a:rPr lang="en-US" sz="1600" dirty="0">
                <a:solidFill>
                  <a:srgbClr val="666667"/>
                </a:solidFill>
              </a:rPr>
              <a:t>Yesterday: $10,000+ for panel, switches, installation, maintenance,.</a:t>
            </a:r>
          </a:p>
          <a:p>
            <a:pPr lvl="1"/>
            <a:r>
              <a:rPr lang="en-US" sz="1600" dirty="0">
                <a:solidFill>
                  <a:srgbClr val="666667"/>
                </a:solidFill>
              </a:rPr>
              <a:t>Today: 10x smart switches = $500; 2x smart switches = $100; free app/firmware upgrades</a:t>
            </a:r>
          </a:p>
          <a:p>
            <a:endParaRPr lang="en-US" sz="1600" dirty="0">
              <a:solidFill>
                <a:srgbClr val="606061"/>
              </a:solidFill>
            </a:endParaRPr>
          </a:p>
          <a:p>
            <a:pPr lvl="1"/>
            <a:endParaRPr lang="en-US" sz="1600" dirty="0">
              <a:solidFill>
                <a:srgbClr val="002060"/>
              </a:solidFill>
            </a:endParaRPr>
          </a:p>
          <a:p>
            <a:endParaRPr lang="en-US" sz="16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177" y="379880"/>
            <a:ext cx="1128335" cy="626853"/>
          </a:xfrm>
          <a:prstGeom prst="rect">
            <a:avLst/>
          </a:prstGeom>
        </p:spPr>
      </p:pic>
      <p:sp>
        <p:nvSpPr>
          <p:cNvPr id="5" name="Picture Placeholder 4">
            <a:extLst>
              <a:ext uri="{FF2B5EF4-FFF2-40B4-BE49-F238E27FC236}">
                <a16:creationId xmlns:a16="http://schemas.microsoft.com/office/drawing/2014/main" id="{3A7DAC8A-E581-477C-985C-413A27E1F376}"/>
              </a:ext>
            </a:extLst>
          </p:cNvPr>
          <p:cNvSpPr>
            <a:spLocks noGrp="1"/>
          </p:cNvSpPr>
          <p:nvPr>
            <p:ph type="pic" idx="14"/>
          </p:nvPr>
        </p:nvSpPr>
        <p:spPr/>
      </p:sp>
      <p:pic>
        <p:nvPicPr>
          <p:cNvPr id="8" name="Picture Placeholder 4">
            <a:extLst>
              <a:ext uri="{FF2B5EF4-FFF2-40B4-BE49-F238E27FC236}">
                <a16:creationId xmlns:a16="http://schemas.microsoft.com/office/drawing/2014/main" id="{C030B801-B031-4A1D-890F-E5E172FEF5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866012" y="12373"/>
            <a:ext cx="4218432" cy="6278880"/>
          </a:xfrm>
          <a:prstGeom prst="rect">
            <a:avLst/>
          </a:prstGeom>
          <a:solidFill>
            <a:schemeClr val="tx2">
              <a:lumMod val="65000"/>
            </a:schemeClr>
          </a:solidFill>
        </p:spPr>
      </p:pic>
    </p:spTree>
    <p:extLst>
      <p:ext uri="{BB962C8B-B14F-4D97-AF65-F5344CB8AC3E}">
        <p14:creationId xmlns:p14="http://schemas.microsoft.com/office/powerpoint/2010/main" val="46770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Whole House Experience</a:t>
            </a:r>
          </a:p>
        </p:txBody>
      </p:sp>
      <p:sp>
        <p:nvSpPr>
          <p:cNvPr id="4" name="Content Placeholder 3"/>
          <p:cNvSpPr>
            <a:spLocks noGrp="1"/>
          </p:cNvSpPr>
          <p:nvPr>
            <p:ph idx="14"/>
          </p:nvPr>
        </p:nvSpPr>
        <p:spPr>
          <a:xfrm>
            <a:off x="436881" y="1591877"/>
            <a:ext cx="5188668" cy="4555816"/>
          </a:xfrm>
        </p:spPr>
        <p:txBody>
          <a:bodyPr/>
          <a:lstStyle/>
          <a:p>
            <a:r>
              <a:rPr lang="en-US" sz="2133" b="1" dirty="0">
                <a:solidFill>
                  <a:srgbClr val="666667"/>
                </a:solidFill>
              </a:rPr>
              <a:t>Smart Dimmers &amp; Switches</a:t>
            </a:r>
          </a:p>
          <a:p>
            <a:pPr lvl="1"/>
            <a:r>
              <a:rPr lang="en-US" sz="2133" dirty="0">
                <a:solidFill>
                  <a:srgbClr val="666667"/>
                </a:solidFill>
              </a:rPr>
              <a:t>In-Wall and Plug-In</a:t>
            </a:r>
          </a:p>
          <a:p>
            <a:pPr lvl="1"/>
            <a:r>
              <a:rPr lang="en-US" sz="2133" dirty="0">
                <a:solidFill>
                  <a:srgbClr val="666667"/>
                </a:solidFill>
              </a:rPr>
              <a:t>Extension of Decora</a:t>
            </a:r>
            <a:r>
              <a:rPr lang="en-US" sz="933" dirty="0">
                <a:solidFill>
                  <a:srgbClr val="666667"/>
                </a:solidFill>
              </a:rPr>
              <a:t>®</a:t>
            </a:r>
            <a:r>
              <a:rPr lang="en-US" sz="2133" dirty="0">
                <a:solidFill>
                  <a:srgbClr val="666667"/>
                </a:solidFill>
              </a:rPr>
              <a:t> family, capitalizing on adoption</a:t>
            </a:r>
          </a:p>
          <a:p>
            <a:pPr lvl="1"/>
            <a:r>
              <a:rPr lang="en-US" sz="2133" dirty="0">
                <a:solidFill>
                  <a:srgbClr val="666667"/>
                </a:solidFill>
              </a:rPr>
              <a:t>Control from anywhere, schedule lights to turn on when you want them</a:t>
            </a:r>
          </a:p>
          <a:p>
            <a:pPr lvl="1"/>
            <a:endParaRPr lang="en-US" sz="2133" dirty="0">
              <a:solidFill>
                <a:srgbClr val="666667"/>
              </a:solidFill>
            </a:endParaRPr>
          </a:p>
          <a:p>
            <a:r>
              <a:rPr lang="en-US" sz="2133" b="1" dirty="0">
                <a:solidFill>
                  <a:srgbClr val="666667"/>
                </a:solidFill>
              </a:rPr>
              <a:t>Amazon Echo / Google Home as Home Hub</a:t>
            </a:r>
          </a:p>
          <a:p>
            <a:pPr lvl="1"/>
            <a:r>
              <a:rPr lang="en-US" sz="1867" dirty="0">
                <a:solidFill>
                  <a:srgbClr val="666667"/>
                </a:solidFill>
              </a:rPr>
              <a:t>Becoming the aggregator</a:t>
            </a:r>
          </a:p>
          <a:p>
            <a:pPr lvl="1"/>
            <a:r>
              <a:rPr lang="en-US" sz="1867" dirty="0">
                <a:solidFill>
                  <a:srgbClr val="666667"/>
                </a:solidFill>
              </a:rPr>
              <a:t>Leveraging Voice partnerships</a:t>
            </a:r>
          </a:p>
          <a:p>
            <a:endParaRPr lang="en-US" sz="2133" dirty="0">
              <a:solidFill>
                <a:srgbClr val="666667"/>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0198" y="93133"/>
            <a:ext cx="6183567" cy="6155267"/>
          </a:xfrm>
          <a:prstGeom prst="rect">
            <a:avLst/>
          </a:prstGeom>
        </p:spPr>
      </p:pic>
    </p:spTree>
    <p:extLst>
      <p:ext uri="{BB962C8B-B14F-4D97-AF65-F5344CB8AC3E}">
        <p14:creationId xmlns:p14="http://schemas.microsoft.com/office/powerpoint/2010/main" val="2626343315"/>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1_Office Theme">
  <a:themeElements>
    <a:clrScheme name="Custom 5">
      <a:dk1>
        <a:srgbClr val="001D68"/>
      </a:dk1>
      <a:lt1>
        <a:srgbClr val="76B900"/>
      </a:lt1>
      <a:dk2>
        <a:srgbClr val="FFFFFF"/>
      </a:dk2>
      <a:lt2>
        <a:srgbClr val="707276"/>
      </a:lt2>
      <a:accent1>
        <a:srgbClr val="004D8C"/>
      </a:accent1>
      <a:accent2>
        <a:srgbClr val="76B900"/>
      </a:accent2>
      <a:accent3>
        <a:srgbClr val="EBAB00"/>
      </a:accent3>
      <a:accent4>
        <a:srgbClr val="009ACF"/>
      </a:accent4>
      <a:accent5>
        <a:srgbClr val="71177F"/>
      </a:accent5>
      <a:accent6>
        <a:srgbClr val="707276"/>
      </a:accent6>
      <a:hlink>
        <a:srgbClr val="76B900"/>
      </a:hlink>
      <a:folHlink>
        <a:srgbClr val="001D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084F49C-437C-794F-8D46-C9E79160C38D}" vid="{58ED7301-E8E4-7A48-B424-0B66EEEFE81C}"/>
    </a:ext>
  </a:extLst>
</a:theme>
</file>

<file path=ppt/theme/theme3.xml><?xml version="1.0" encoding="utf-8"?>
<a:theme xmlns:a="http://schemas.openxmlformats.org/drawingml/2006/main" name="5_Office Theme">
  <a:themeElements>
    <a:clrScheme name="Custom 5">
      <a:dk1>
        <a:srgbClr val="001D68"/>
      </a:dk1>
      <a:lt1>
        <a:srgbClr val="76B900"/>
      </a:lt1>
      <a:dk2>
        <a:srgbClr val="FFFFFF"/>
      </a:dk2>
      <a:lt2>
        <a:srgbClr val="707276"/>
      </a:lt2>
      <a:accent1>
        <a:srgbClr val="004D8C"/>
      </a:accent1>
      <a:accent2>
        <a:srgbClr val="76B900"/>
      </a:accent2>
      <a:accent3>
        <a:srgbClr val="EBAB00"/>
      </a:accent3>
      <a:accent4>
        <a:srgbClr val="009ACF"/>
      </a:accent4>
      <a:accent5>
        <a:srgbClr val="71177F"/>
      </a:accent5>
      <a:accent6>
        <a:srgbClr val="707276"/>
      </a:accent6>
      <a:hlink>
        <a:srgbClr val="76B900"/>
      </a:hlink>
      <a:folHlink>
        <a:srgbClr val="001D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084F49C-437C-794F-8D46-C9E79160C38D}" vid="{58ED7301-E8E4-7A48-B424-0B66EEEFE81C}"/>
    </a:ext>
  </a:extLst>
</a:theme>
</file>

<file path=ppt/theme/theme4.xml><?xml version="1.0" encoding="utf-8"?>
<a:theme xmlns:a="http://schemas.openxmlformats.org/drawingml/2006/main" name="4_Office Theme">
  <a:themeElements>
    <a:clrScheme name="Custom 5">
      <a:dk1>
        <a:srgbClr val="001D68"/>
      </a:dk1>
      <a:lt1>
        <a:srgbClr val="76B900"/>
      </a:lt1>
      <a:dk2>
        <a:srgbClr val="FFFFFF"/>
      </a:dk2>
      <a:lt2>
        <a:srgbClr val="707276"/>
      </a:lt2>
      <a:accent1>
        <a:srgbClr val="004D8C"/>
      </a:accent1>
      <a:accent2>
        <a:srgbClr val="76B900"/>
      </a:accent2>
      <a:accent3>
        <a:srgbClr val="EBAB00"/>
      </a:accent3>
      <a:accent4>
        <a:srgbClr val="009ACF"/>
      </a:accent4>
      <a:accent5>
        <a:srgbClr val="71177F"/>
      </a:accent5>
      <a:accent6>
        <a:srgbClr val="707276"/>
      </a:accent6>
      <a:hlink>
        <a:srgbClr val="76B900"/>
      </a:hlink>
      <a:folHlink>
        <a:srgbClr val="001D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084F49C-437C-794F-8D46-C9E79160C38D}" vid="{58ED7301-E8E4-7A48-B424-0B66EEEFE81C}"/>
    </a:ext>
  </a:extLst>
</a:theme>
</file>

<file path=ppt/theme/theme5.xml><?xml version="1.0" encoding="utf-8"?>
<a:theme xmlns:a="http://schemas.openxmlformats.org/drawingml/2006/main" name="3_Office Theme">
  <a:themeElements>
    <a:clrScheme name="Custom 5">
      <a:dk1>
        <a:srgbClr val="001D68"/>
      </a:dk1>
      <a:lt1>
        <a:srgbClr val="76B900"/>
      </a:lt1>
      <a:dk2>
        <a:srgbClr val="FFFFFF"/>
      </a:dk2>
      <a:lt2>
        <a:srgbClr val="707276"/>
      </a:lt2>
      <a:accent1>
        <a:srgbClr val="004D8C"/>
      </a:accent1>
      <a:accent2>
        <a:srgbClr val="76B900"/>
      </a:accent2>
      <a:accent3>
        <a:srgbClr val="EBAB00"/>
      </a:accent3>
      <a:accent4>
        <a:srgbClr val="009ACF"/>
      </a:accent4>
      <a:accent5>
        <a:srgbClr val="71177F"/>
      </a:accent5>
      <a:accent6>
        <a:srgbClr val="707276"/>
      </a:accent6>
      <a:hlink>
        <a:srgbClr val="76B900"/>
      </a:hlink>
      <a:folHlink>
        <a:srgbClr val="001D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084F49C-437C-794F-8D46-C9E79160C38D}" vid="{58ED7301-E8E4-7A48-B424-0B66EEEFE81C}"/>
    </a:ext>
  </a:extLst>
</a:theme>
</file>

<file path=ppt/theme/theme6.xml><?xml version="1.0" encoding="utf-8"?>
<a:theme xmlns:a="http://schemas.openxmlformats.org/drawingml/2006/main" name="2_Office Theme">
  <a:themeElements>
    <a:clrScheme name="Custom 5">
      <a:dk1>
        <a:srgbClr val="001D68"/>
      </a:dk1>
      <a:lt1>
        <a:srgbClr val="76B900"/>
      </a:lt1>
      <a:dk2>
        <a:srgbClr val="FFFFFF"/>
      </a:dk2>
      <a:lt2>
        <a:srgbClr val="707276"/>
      </a:lt2>
      <a:accent1>
        <a:srgbClr val="004D8C"/>
      </a:accent1>
      <a:accent2>
        <a:srgbClr val="76B900"/>
      </a:accent2>
      <a:accent3>
        <a:srgbClr val="EBAB00"/>
      </a:accent3>
      <a:accent4>
        <a:srgbClr val="009ACF"/>
      </a:accent4>
      <a:accent5>
        <a:srgbClr val="71177F"/>
      </a:accent5>
      <a:accent6>
        <a:srgbClr val="707276"/>
      </a:accent6>
      <a:hlink>
        <a:srgbClr val="76B900"/>
      </a:hlink>
      <a:folHlink>
        <a:srgbClr val="001D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084F49C-437C-794F-8D46-C9E79160C38D}" vid="{58ED7301-E8E4-7A48-B424-0B66EEEFE81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CABA Presentation 2018</Template>
  <TotalTime>0</TotalTime>
  <Words>2649</Words>
  <Application>Microsoft Office PowerPoint</Application>
  <PresentationFormat>Widescreen</PresentationFormat>
  <Paragraphs>484</Paragraphs>
  <Slides>45</Slides>
  <Notes>23</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45</vt:i4>
      </vt:variant>
    </vt:vector>
  </HeadingPairs>
  <TitlesOfParts>
    <vt:vector size="57" baseType="lpstr">
      <vt:lpstr>Arial</vt:lpstr>
      <vt:lpstr>Calibri</vt:lpstr>
      <vt:lpstr>Montserrat</vt:lpstr>
      <vt:lpstr>Montserrat Light</vt:lpstr>
      <vt:lpstr>Scene Std</vt:lpstr>
      <vt:lpstr>Wingdings</vt:lpstr>
      <vt:lpstr>CABA Presentation 1</vt:lpstr>
      <vt:lpstr>1_Office Theme</vt:lpstr>
      <vt:lpstr>5_Office Theme</vt:lpstr>
      <vt:lpstr>4_Office Theme</vt:lpstr>
      <vt:lpstr>3_Office Theme</vt:lpstr>
      <vt:lpstr>2_Office Theme</vt:lpstr>
      <vt:lpstr>Connected Home Council (CHC) Webinar  </vt:lpstr>
      <vt:lpstr>1.  Agenda Greg Walker (CABA) </vt:lpstr>
      <vt:lpstr>2.  Call to Order, Welcome, Introductions, About the CHC Jay McLellan (Leviton Manufacturing Co., Inc.) </vt:lpstr>
      <vt:lpstr>3.  Administrative  Jay McLellan (Leviton Manufacturing Co., Inc.)</vt:lpstr>
      <vt:lpstr>4. “Make Every Space a Smart Space” (30 min)  Greg Rhoades (Leviton Manufacturing Co., Inc.)</vt:lpstr>
      <vt:lpstr>Make Every Space a  Smart Space</vt:lpstr>
      <vt:lpstr>Our industry continues to evolve</vt:lpstr>
      <vt:lpstr>Builder Landscape</vt:lpstr>
      <vt:lpstr>The Whole House Experience</vt:lpstr>
      <vt:lpstr>Smart Use Cases</vt:lpstr>
      <vt:lpstr>Smart Product Overview</vt:lpstr>
      <vt:lpstr>A New Day in Home Automation</vt:lpstr>
      <vt:lpstr>Why Multiple Technologies?</vt:lpstr>
      <vt:lpstr>They Meet Specific Consumer Needs and Desires</vt:lpstr>
      <vt:lpstr>Platforms and Communication Pathways</vt:lpstr>
      <vt:lpstr>Decora® Digital with Bluetooth</vt:lpstr>
      <vt:lpstr>Decora Smart™ with Z-Wave Plus Technology</vt:lpstr>
      <vt:lpstr>Decora Smart™ with Wi-Fi Technology</vt:lpstr>
      <vt:lpstr>Decora Smart™ with HomeKit</vt:lpstr>
      <vt:lpstr>Platforms and Communication Pathways</vt:lpstr>
      <vt:lpstr>Multi-Location Control</vt:lpstr>
      <vt:lpstr>A Common Aesthetic Platform – Match Every Device</vt:lpstr>
      <vt:lpstr>Wi-Fi App: Enroll, Schedule, Control</vt:lpstr>
      <vt:lpstr>Wi-Fi App Setup</vt:lpstr>
      <vt:lpstr>Add a Device to App</vt:lpstr>
      <vt:lpstr>Create a Time (or Sun) Based Schedule</vt:lpstr>
      <vt:lpstr>Create On-Demand Activities</vt:lpstr>
      <vt:lpstr>Wi-Fi App Custom Settings</vt:lpstr>
      <vt:lpstr>Wi-Fi: Integrations + Partners</vt:lpstr>
      <vt:lpstr>Voice is Getting Smarter + Becoming the Hub</vt:lpstr>
      <vt:lpstr>Driving the Sale</vt:lpstr>
      <vt:lpstr>Leviton Educational Content – Webinars + Videos</vt:lpstr>
      <vt:lpstr>Step-by-Step App + Quick Start Guides</vt:lpstr>
      <vt:lpstr>Leviton Decora Smart “In the News”</vt:lpstr>
      <vt:lpstr>We Can Make Every Home a Smart Home</vt:lpstr>
      <vt:lpstr>4. “Make Every Space a Smart Space” (30 min)  Greg Rhoades (Leviton Manufacturing Co., Inc.)</vt:lpstr>
      <vt:lpstr>5.  Research Update Obiorah Ike (ABB, Inc) </vt:lpstr>
      <vt:lpstr>5.  Research Update Jay McLellan (Leviton Manufacturing Co., Inc.)</vt:lpstr>
      <vt:lpstr>6.  White Paper Sub-Committee Update  Derek Cowburn (Lumen Cache, Inc.)</vt:lpstr>
      <vt:lpstr>6.  White Paper Sub-Committee Update  Derek Cowburn (Lumen Cache, Inc.)</vt:lpstr>
      <vt:lpstr>6.  White Paper Sub-Committee Update  Derek Cowburn (Lumen Cache, Inc.)</vt:lpstr>
      <vt:lpstr>7.  New Business Andrew Glennie (CABA)</vt:lpstr>
      <vt:lpstr>7.  New Business Jay McLellan (Leviton Manufacturing Co., Inc.)</vt:lpstr>
      <vt:lpstr>8.  Announcements  Ron Zimmer (CABA)</vt:lpstr>
      <vt:lpstr>9.  Adjournment Jay McLellan (Leviton Manufacturing 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Conrad McCallum</cp:lastModifiedBy>
  <cp:revision>12</cp:revision>
  <dcterms:created xsi:type="dcterms:W3CDTF">2018-08-09T13:04:51Z</dcterms:created>
  <dcterms:modified xsi:type="dcterms:W3CDTF">2020-05-01T16:11:37Z</dcterms:modified>
</cp:coreProperties>
</file>