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 id="2147483885" r:id="rId2"/>
    <p:sldMasterId id="2147483903" r:id="rId3"/>
    <p:sldMasterId id="2147483915" r:id="rId4"/>
  </p:sldMasterIdLst>
  <p:notesMasterIdLst>
    <p:notesMasterId r:id="rId44"/>
  </p:notesMasterIdLst>
  <p:handoutMasterIdLst>
    <p:handoutMasterId r:id="rId45"/>
  </p:handoutMasterIdLst>
  <p:sldIdLst>
    <p:sldId id="256" r:id="rId5"/>
    <p:sldId id="383" r:id="rId6"/>
    <p:sldId id="257" r:id="rId7"/>
    <p:sldId id="382" r:id="rId8"/>
    <p:sldId id="258" r:id="rId9"/>
    <p:sldId id="381" r:id="rId10"/>
    <p:sldId id="259" r:id="rId11"/>
    <p:sldId id="356"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69" r:id="rId26"/>
    <p:sldId id="368" r:id="rId27"/>
    <p:sldId id="371" r:id="rId28"/>
    <p:sldId id="370" r:id="rId29"/>
    <p:sldId id="372" r:id="rId30"/>
    <p:sldId id="373" r:id="rId31"/>
    <p:sldId id="374" r:id="rId32"/>
    <p:sldId id="375" r:id="rId33"/>
    <p:sldId id="376" r:id="rId34"/>
    <p:sldId id="377" r:id="rId35"/>
    <p:sldId id="378" r:id="rId36"/>
    <p:sldId id="262" r:id="rId37"/>
    <p:sldId id="384" r:id="rId38"/>
    <p:sldId id="379" r:id="rId39"/>
    <p:sldId id="324" r:id="rId40"/>
    <p:sldId id="263" r:id="rId41"/>
    <p:sldId id="380" r:id="rId42"/>
    <p:sldId id="264" r:id="rId43"/>
  </p:sldIdLst>
  <p:sldSz cx="9906000" cy="6858000" type="A4"/>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43" autoAdjust="0"/>
  </p:normalViewPr>
  <p:slideViewPr>
    <p:cSldViewPr snapToGrid="0" snapToObjects="1">
      <p:cViewPr varScale="1">
        <p:scale>
          <a:sx n="108" d="100"/>
          <a:sy n="108" d="100"/>
        </p:scale>
        <p:origin x="1446" y="7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CC025798-5A90-4FAC-ADAE-01B13715C300}" type="datetimeFigureOut">
              <a:rPr lang="en-US" smtClean="0"/>
              <a:t>5/1/2020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88E38A3-049A-4AC1-8F78-094DA9FE98F4}" type="slidenum">
              <a:rPr lang="en-US" smtClean="0"/>
              <a:t>‹#›</a:t>
            </a:fld>
            <a:endParaRPr lang="en-US"/>
          </a:p>
        </p:txBody>
      </p:sp>
    </p:spTree>
    <p:extLst>
      <p:ext uri="{BB962C8B-B14F-4D97-AF65-F5344CB8AC3E}">
        <p14:creationId xmlns:p14="http://schemas.microsoft.com/office/powerpoint/2010/main" val="424258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BB321ED-B2C9-0D48-956F-A92D3C19091A}" type="datetimeFigureOut">
              <a:rPr lang="en-US" smtClean="0"/>
              <a:t>5/1/2020</a:t>
            </a:fld>
            <a:endParaRPr lang="en-US"/>
          </a:p>
        </p:txBody>
      </p:sp>
      <p:sp>
        <p:nvSpPr>
          <p:cNvPr id="4" name="Slide Image Placeholder 3"/>
          <p:cNvSpPr>
            <a:spLocks noGrp="1" noRot="1" noChangeAspect="1"/>
          </p:cNvSpPr>
          <p:nvPr>
            <p:ph type="sldImg" idx="2"/>
          </p:nvPr>
        </p:nvSpPr>
        <p:spPr>
          <a:xfrm>
            <a:off x="1223963" y="1154113"/>
            <a:ext cx="45021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05A919-F8AD-A64A-BEA2-B66A6D0F2D45}" type="slidenum">
              <a:rPr lang="en-US" smtClean="0"/>
              <a:t>29</a:t>
            </a:fld>
            <a:endParaRPr lang="en-US"/>
          </a:p>
        </p:txBody>
      </p:sp>
    </p:spTree>
    <p:extLst>
      <p:ext uri="{BB962C8B-B14F-4D97-AF65-F5344CB8AC3E}">
        <p14:creationId xmlns:p14="http://schemas.microsoft.com/office/powerpoint/2010/main" val="3038279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5446649"/>
            <a:ext cx="3640320" cy="1007177"/>
          </a:xfrm>
          <a:prstGeom prst="rect">
            <a:avLst/>
          </a:prstGeom>
        </p:spPr>
      </p:pic>
      <p:sp>
        <p:nvSpPr>
          <p:cNvPr id="16"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17" name="Subtitle 2"/>
          <p:cNvSpPr>
            <a:spLocks noGrp="1"/>
          </p:cNvSpPr>
          <p:nvPr>
            <p:ph type="subTitle" idx="1"/>
          </p:nvPr>
        </p:nvSpPr>
        <p:spPr>
          <a:xfrm>
            <a:off x="681037" y="3301770"/>
            <a:ext cx="6769391"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86971" y="3974291"/>
            <a:ext cx="4549851" cy="2956800"/>
          </a:xfrm>
          <a:prstGeom prst="rect">
            <a:avLst/>
          </a:prstGeom>
        </p:spPr>
      </p:pic>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26507" y="0"/>
            <a:ext cx="9932507" cy="6858000"/>
          </a:xfrm>
          <a:prstGeom prst="rect">
            <a:avLst/>
          </a:prstGeom>
          <a:gradFill flip="none" rotWithShape="1">
            <a:gsLst>
              <a:gs pos="0">
                <a:schemeClr val="accent3">
                  <a:lumMod val="40000"/>
                  <a:lumOff val="60000"/>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2" name="Title 1"/>
          <p:cNvSpPr>
            <a:spLocks noGrp="1"/>
          </p:cNvSpPr>
          <p:nvPr>
            <p:ph type="title"/>
          </p:nvPr>
        </p:nvSpPr>
        <p:spPr>
          <a:xfrm>
            <a:off x="409280" y="388441"/>
            <a:ext cx="9060933" cy="553999"/>
          </a:xfrm>
          <a:prstGeom prst="rect">
            <a:avLst/>
          </a:prstGeom>
        </p:spPr>
        <p:txBody>
          <a:bodyPr lIns="107275" tIns="53637" rIns="107275" bIns="53637"/>
          <a:lstStyle>
            <a:lvl1pPr>
              <a:defRPr lang="en-US" sz="3500" b="0" kern="1200" cap="none" spc="-88" baseline="0" dirty="0">
                <a:ln w="3175">
                  <a:noFill/>
                </a:ln>
                <a:solidFill>
                  <a:schemeClr val="accent3">
                    <a:lumMod val="50000"/>
                    <a:alpha val="99000"/>
                  </a:schemeClr>
                </a:solidFill>
                <a:effectLst/>
                <a:latin typeface="+mj-lt"/>
                <a:ea typeface="+mn-ea"/>
                <a:cs typeface="Arial" charset="0"/>
              </a:defRPr>
            </a:lvl1pPr>
          </a:lstStyle>
          <a:p>
            <a:r>
              <a:rPr lang="en-US"/>
              <a:t>Click to edit Master title style</a:t>
            </a:r>
            <a:endParaRPr lang="en-US" dirty="0"/>
          </a:p>
        </p:txBody>
      </p:sp>
      <p:sp>
        <p:nvSpPr>
          <p:cNvPr id="6" name="Rectangle 5"/>
          <p:cNvSpPr/>
          <p:nvPr userDrawn="1"/>
        </p:nvSpPr>
        <p:spPr>
          <a:xfrm rot="16200000" flipV="1">
            <a:off x="5073150" y="2025150"/>
            <a:ext cx="182880" cy="9482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5" name="TextBox 4"/>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79404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Plain">
    <p:spTree>
      <p:nvGrpSpPr>
        <p:cNvPr id="1" name=""/>
        <p:cNvGrpSpPr/>
        <p:nvPr/>
      </p:nvGrpSpPr>
      <p:grpSpPr>
        <a:xfrm>
          <a:off x="0" y="0"/>
          <a:ext cx="0" cy="0"/>
          <a:chOff x="0" y="0"/>
          <a:chExt cx="0" cy="0"/>
        </a:xfrm>
      </p:grpSpPr>
      <p:sp>
        <p:nvSpPr>
          <p:cNvPr id="4" name="Rectangle 3"/>
          <p:cNvSpPr/>
          <p:nvPr userDrawn="1"/>
        </p:nvSpPr>
        <p:spPr>
          <a:xfrm>
            <a:off x="-26507" y="0"/>
            <a:ext cx="9932507" cy="6858000"/>
          </a:xfrm>
          <a:prstGeom prst="rect">
            <a:avLst/>
          </a:prstGeom>
          <a:gradFill flip="none" rotWithShape="1">
            <a:gsLst>
              <a:gs pos="0">
                <a:schemeClr val="accent3">
                  <a:lumMod val="40000"/>
                  <a:lumOff val="60000"/>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2" name="Title 1"/>
          <p:cNvSpPr>
            <a:spLocks noGrp="1"/>
          </p:cNvSpPr>
          <p:nvPr>
            <p:ph type="title"/>
          </p:nvPr>
        </p:nvSpPr>
        <p:spPr>
          <a:xfrm>
            <a:off x="409280" y="388441"/>
            <a:ext cx="9060933" cy="553999"/>
          </a:xfrm>
          <a:prstGeom prst="rect">
            <a:avLst/>
          </a:prstGeom>
        </p:spPr>
        <p:txBody>
          <a:bodyPr lIns="107275" tIns="53637" rIns="107275" bIns="53637"/>
          <a:lstStyle>
            <a:lvl1pPr>
              <a:defRPr lang="en-US" sz="3500" b="0" kern="1200" cap="none" spc="-88" baseline="0" dirty="0">
                <a:ln w="3175">
                  <a:noFill/>
                </a:ln>
                <a:solidFill>
                  <a:schemeClr val="accent3">
                    <a:lumMod val="50000"/>
                    <a:alpha val="99000"/>
                  </a:schemeClr>
                </a:solidFill>
                <a:effectLst/>
                <a:latin typeface="+mj-lt"/>
                <a:ea typeface="+mn-ea"/>
                <a:cs typeface="Arial" charset="0"/>
              </a:defRPr>
            </a:lvl1pPr>
          </a:lstStyle>
          <a:p>
            <a:r>
              <a:rPr lang="en-US"/>
              <a:t>Click to edit Master title style</a:t>
            </a:r>
            <a:endParaRPr lang="en-US" dirty="0"/>
          </a:p>
        </p:txBody>
      </p:sp>
      <p:sp>
        <p:nvSpPr>
          <p:cNvPr id="5" name="TextBox 4"/>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401851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p:cNvSpPr>
            <a:spLocks noGrp="1"/>
          </p:cNvSpPr>
          <p:nvPr>
            <p:ph type="title"/>
          </p:nvPr>
        </p:nvSpPr>
        <p:spPr>
          <a:xfrm>
            <a:off x="409280" y="388441"/>
            <a:ext cx="9060933" cy="553999"/>
          </a:xfrm>
          <a:prstGeom prst="rect">
            <a:avLst/>
          </a:prstGeom>
        </p:spPr>
        <p:txBody>
          <a:bodyPr lIns="107275" tIns="53637" rIns="107275" bIns="53637"/>
          <a:lstStyle>
            <a:lvl1pPr>
              <a:defRPr lang="en-US" sz="3500" b="0" kern="1200" cap="none" spc="-88" baseline="0" dirty="0">
                <a:ln w="3175">
                  <a:noFill/>
                </a:ln>
                <a:solidFill>
                  <a:schemeClr val="accent3">
                    <a:lumMod val="50000"/>
                    <a:alpha val="99000"/>
                  </a:schemeClr>
                </a:solidFill>
                <a:effectLst/>
                <a:latin typeface="+mj-lt"/>
                <a:ea typeface="+mn-ea"/>
                <a:cs typeface="Arial" charset="0"/>
              </a:defRPr>
            </a:lvl1pPr>
          </a:lstStyle>
          <a:p>
            <a:r>
              <a:rPr lang="en-US"/>
              <a:t>Click to edit Master title style</a:t>
            </a:r>
            <a:endParaRPr lang="en-US" dirty="0"/>
          </a:p>
        </p:txBody>
      </p:sp>
      <p:sp>
        <p:nvSpPr>
          <p:cNvPr id="5" name="Picture Placeholder 20"/>
          <p:cNvSpPr>
            <a:spLocks noGrp="1"/>
          </p:cNvSpPr>
          <p:nvPr>
            <p:ph type="pic" sz="quarter" idx="11"/>
          </p:nvPr>
        </p:nvSpPr>
        <p:spPr>
          <a:xfrm>
            <a:off x="405354" y="1587501"/>
            <a:ext cx="9064099" cy="4591051"/>
          </a:xfrm>
          <a:prstGeom prst="rect">
            <a:avLst/>
          </a:prstGeom>
        </p:spPr>
        <p:txBody>
          <a:bodyPr vert="horz" lIns="0" tIns="0" rIns="0" bIns="0" rtlCol="0">
            <a:noAutofit/>
          </a:bodyPr>
          <a:lstStyle>
            <a:lvl1pPr>
              <a:defRPr lang="en-US" sz="2100"/>
            </a:lvl1pPr>
          </a:lstStyle>
          <a:p>
            <a:pPr lvl="0"/>
            <a:endParaRPr lang="en-US" dirty="0"/>
          </a:p>
        </p:txBody>
      </p:sp>
      <p:sp>
        <p:nvSpPr>
          <p:cNvPr id="4" name="TextBox 3"/>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320831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4" name="Rectangle 3"/>
          <p:cNvSpPr/>
          <p:nvPr userDrawn="1"/>
        </p:nvSpPr>
        <p:spPr>
          <a:xfrm>
            <a:off x="-110216" y="0"/>
            <a:ext cx="9932507" cy="6858000"/>
          </a:xfrm>
          <a:prstGeom prst="rect">
            <a:avLst/>
          </a:prstGeom>
          <a:gradFill flip="none" rotWithShape="1">
            <a:gsLst>
              <a:gs pos="0">
                <a:schemeClr val="accent3">
                  <a:lumMod val="40000"/>
                  <a:lumOff val="60000"/>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2" name="Title 1"/>
          <p:cNvSpPr>
            <a:spLocks noGrp="1"/>
          </p:cNvSpPr>
          <p:nvPr>
            <p:ph type="title"/>
          </p:nvPr>
        </p:nvSpPr>
        <p:spPr>
          <a:xfrm>
            <a:off x="409280" y="388441"/>
            <a:ext cx="9060933" cy="553999"/>
          </a:xfrm>
          <a:prstGeom prst="rect">
            <a:avLst/>
          </a:prstGeom>
        </p:spPr>
        <p:txBody>
          <a:bodyPr lIns="107275" tIns="53637" rIns="107275" bIns="53637"/>
          <a:lstStyle>
            <a:lvl1pPr>
              <a:defRPr lang="en-US" sz="3500" b="0" kern="1200" cap="none" spc="-88" baseline="0" dirty="0">
                <a:ln w="3175">
                  <a:noFill/>
                </a:ln>
                <a:solidFill>
                  <a:schemeClr val="accent3">
                    <a:lumMod val="50000"/>
                    <a:alpha val="99000"/>
                  </a:schemeClr>
                </a:solidFill>
                <a:effectLst/>
                <a:latin typeface="+mj-lt"/>
                <a:ea typeface="+mn-ea"/>
                <a:cs typeface="Arial"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423182" y="1503365"/>
            <a:ext cx="9047033" cy="4675187"/>
          </a:xfrm>
          <a:prstGeom prst="rect">
            <a:avLst/>
          </a:prstGeom>
        </p:spPr>
        <p:txBody>
          <a:bodyPr lIns="107275" tIns="53637" rIns="107275" bIns="53637">
            <a:noAutofit/>
          </a:bodyPr>
          <a:lstStyle>
            <a:lvl1pPr marL="0" marR="0" indent="0" algn="l" defTabSz="804391" rtl="0" eaLnBrk="1" fontAlgn="auto" latinLnBrk="0" hangingPunct="1">
              <a:lnSpc>
                <a:spcPct val="100000"/>
              </a:lnSpc>
              <a:spcBef>
                <a:spcPts val="0"/>
              </a:spcBef>
              <a:spcAft>
                <a:spcPts val="528"/>
              </a:spcAft>
              <a:buClrTx/>
              <a:buSzPct val="90000"/>
              <a:buFont typeface="Arial" pitchFamily="34" charset="0"/>
              <a:buNone/>
              <a:tabLst/>
              <a:defRPr lang="en-US" sz="2500" kern="1200" spc="0" baseline="0" smtClean="0">
                <a:solidFill>
                  <a:schemeClr val="accent1">
                    <a:alpha val="99000"/>
                  </a:schemeClr>
                </a:solidFill>
                <a:latin typeface="+mj-lt"/>
                <a:ea typeface="+mn-ea"/>
                <a:cs typeface="+mn-cs"/>
              </a:defRPr>
            </a:lvl1pPr>
            <a:lvl2pPr marL="455281" indent="-205296">
              <a:lnSpc>
                <a:spcPct val="100000"/>
              </a:lnSpc>
              <a:spcAft>
                <a:spcPts val="528"/>
              </a:spcAft>
              <a:buFont typeface="Wingdings" pitchFamily="2" charset="2"/>
              <a:buChar char=""/>
              <a:defRPr lang="en-US" sz="1800" kern="1200" spc="0" baseline="0" smtClean="0">
                <a:solidFill>
                  <a:schemeClr val="accent3">
                    <a:lumMod val="50000"/>
                    <a:alpha val="99000"/>
                  </a:schemeClr>
                </a:solidFill>
                <a:latin typeface="+mn-lt"/>
                <a:ea typeface="+mn-ea"/>
                <a:cs typeface="+mn-cs"/>
              </a:defRPr>
            </a:lvl2pPr>
            <a:lvl3pPr marL="652199" indent="-196917">
              <a:buFont typeface="Wingdings" pitchFamily="2" charset="2"/>
              <a:buChar char=""/>
              <a:tabLst/>
              <a:defRPr>
                <a:latin typeface="+mn-lt"/>
              </a:defRPr>
            </a:lvl3pPr>
            <a:lvl4pPr marL="804423" indent="-152225">
              <a:buFont typeface="Wingdings" pitchFamily="2" charset="2"/>
              <a:buChar char=""/>
              <a:defRPr>
                <a:latin typeface="+mn-lt"/>
              </a:defRPr>
            </a:lvl4pPr>
            <a:lvl5pPr marL="956649" indent="-152225">
              <a:buFont typeface="Wingdings" pitchFamily="2" charset="2"/>
              <a:buChar char=""/>
              <a:tabLst/>
              <a:defRPr>
                <a:latin typeface="+mn-lt"/>
              </a:defRPr>
            </a:lvl5pPr>
          </a:lstStyle>
          <a:p>
            <a:pPr lvl="0"/>
            <a:r>
              <a:rPr lang="en-US"/>
              <a:t>Click to edit Master text styles</a:t>
            </a:r>
          </a:p>
          <a:p>
            <a:pPr marL="0" marR="0" lvl="1" indent="0" algn="l" defTabSz="804391" rtl="0" eaLnBrk="1" fontAlgn="auto" latinLnBrk="0" hangingPunct="1">
              <a:lnSpc>
                <a:spcPct val="90000"/>
              </a:lnSpc>
              <a:spcBef>
                <a:spcPts val="0"/>
              </a:spcBef>
              <a:spcAft>
                <a:spcPts val="1056"/>
              </a:spcAft>
              <a:buClrTx/>
              <a:buSzPct val="90000"/>
              <a:buFont typeface="Wingdings" pitchFamily="2" charset="2"/>
              <a:buNone/>
              <a:tabLst/>
            </a:pPr>
            <a:r>
              <a:rPr lang="en-US"/>
              <a:t>Second level</a:t>
            </a:r>
          </a:p>
        </p:txBody>
      </p:sp>
      <p:sp>
        <p:nvSpPr>
          <p:cNvPr id="8" name="Rectangle 7"/>
          <p:cNvSpPr/>
          <p:nvPr userDrawn="1"/>
        </p:nvSpPr>
        <p:spPr bwMode="auto">
          <a:xfrm>
            <a:off x="0" y="1401315"/>
            <a:ext cx="9904710" cy="3521412"/>
          </a:xfrm>
          <a:prstGeom prst="rect">
            <a:avLst/>
          </a:prstGeom>
          <a:solidFill>
            <a:schemeClr val="bg1">
              <a:alpha val="6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7275" tIns="40228" rIns="8796496" bIns="40228" numCol="1" spcCol="0" rtlCol="0" fromWordArt="0" anchor="ctr" anchorCtr="0" forceAA="0" compatLnSpc="1">
            <a:prstTxWarp prst="textNoShape">
              <a:avLst/>
            </a:prstTxWarp>
            <a:noAutofit/>
          </a:bodyPr>
          <a:lstStyle/>
          <a:p>
            <a:pPr defTabSz="804292" fontAlgn="base">
              <a:spcBef>
                <a:spcPct val="0"/>
              </a:spcBef>
              <a:spcAft>
                <a:spcPct val="0"/>
              </a:spcAft>
            </a:pPr>
            <a:endParaRPr lang="en-US" sz="1300" dirty="0">
              <a:solidFill>
                <a:srgbClr val="000000"/>
              </a:solidFill>
              <a:ea typeface="Segoe UI" pitchFamily="34" charset="0"/>
              <a:cs typeface="Segoe UI" pitchFamily="34" charset="0"/>
            </a:endParaRPr>
          </a:p>
        </p:txBody>
      </p:sp>
      <p:sp>
        <p:nvSpPr>
          <p:cNvPr id="7" name="Rectangle 6"/>
          <p:cNvSpPr/>
          <p:nvPr userDrawn="1"/>
        </p:nvSpPr>
        <p:spPr>
          <a:xfrm>
            <a:off x="409280" y="6581015"/>
            <a:ext cx="2872581" cy="107722"/>
          </a:xfrm>
          <a:prstGeom prst="rect">
            <a:avLst/>
          </a:prstGeom>
        </p:spPr>
        <p:txBody>
          <a:bodyPr wrap="none" lIns="0" tIns="0" rIns="0" bIns="0" anchor="b">
            <a:spAutoFit/>
          </a:bodyPr>
          <a:lstStyle/>
          <a:p>
            <a:pPr defTabSz="804465"/>
            <a:r>
              <a:rPr lang="en-US" sz="700" dirty="0">
                <a:solidFill>
                  <a:srgbClr val="000000">
                    <a:lumMod val="85000"/>
                    <a:lumOff val="15000"/>
                  </a:srgbClr>
                </a:solidFill>
              </a:rPr>
              <a:t>072115_AutonomousVehicleAlliance  PROPRIETARY AND CONFIDENTIAL</a:t>
            </a:r>
          </a:p>
        </p:txBody>
      </p:sp>
      <p:pic>
        <p:nvPicPr>
          <p:cNvPr id="6" name="Picture 5"/>
          <p:cNvPicPr>
            <a:picLocks noChangeAspect="1"/>
          </p:cNvPicPr>
          <p:nvPr userDrawn="1"/>
        </p:nvPicPr>
        <p:blipFill>
          <a:blip r:embed="rId2"/>
          <a:stretch>
            <a:fillRect/>
          </a:stretch>
        </p:blipFill>
        <p:spPr>
          <a:xfrm>
            <a:off x="8707890" y="6437124"/>
            <a:ext cx="762323" cy="295336"/>
          </a:xfrm>
          <a:prstGeom prst="rect">
            <a:avLst/>
          </a:prstGeom>
        </p:spPr>
      </p:pic>
    </p:spTree>
    <p:extLst>
      <p:ext uri="{BB962C8B-B14F-4D97-AF65-F5344CB8AC3E}">
        <p14:creationId xmlns:p14="http://schemas.microsoft.com/office/powerpoint/2010/main" val="356457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ontent_Plain">
    <p:spTree>
      <p:nvGrpSpPr>
        <p:cNvPr id="1" name=""/>
        <p:cNvGrpSpPr/>
        <p:nvPr/>
      </p:nvGrpSpPr>
      <p:grpSpPr>
        <a:xfrm>
          <a:off x="0" y="0"/>
          <a:ext cx="0" cy="0"/>
          <a:chOff x="0" y="0"/>
          <a:chExt cx="0" cy="0"/>
        </a:xfrm>
      </p:grpSpPr>
      <p:sp>
        <p:nvSpPr>
          <p:cNvPr id="4" name="Rectangle 3"/>
          <p:cNvSpPr/>
          <p:nvPr userDrawn="1"/>
        </p:nvSpPr>
        <p:spPr>
          <a:xfrm>
            <a:off x="-26507" y="0"/>
            <a:ext cx="9932507" cy="6858000"/>
          </a:xfrm>
          <a:prstGeom prst="rect">
            <a:avLst/>
          </a:prstGeom>
          <a:gradFill flip="none" rotWithShape="1">
            <a:gsLst>
              <a:gs pos="0">
                <a:schemeClr val="accent3">
                  <a:lumMod val="40000"/>
                  <a:lumOff val="60000"/>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2" name="Title 1"/>
          <p:cNvSpPr>
            <a:spLocks noGrp="1"/>
          </p:cNvSpPr>
          <p:nvPr>
            <p:ph type="title"/>
          </p:nvPr>
        </p:nvSpPr>
        <p:spPr>
          <a:xfrm>
            <a:off x="409280" y="388441"/>
            <a:ext cx="9060933" cy="553999"/>
          </a:xfrm>
          <a:prstGeom prst="rect">
            <a:avLst/>
          </a:prstGeom>
        </p:spPr>
        <p:txBody>
          <a:bodyPr lIns="107275" tIns="53637" rIns="107275" bIns="53637"/>
          <a:lstStyle>
            <a:lvl1pPr>
              <a:defRPr lang="en-US" sz="3500" b="0" kern="1200" cap="none" spc="-88" baseline="0" dirty="0">
                <a:ln w="3175">
                  <a:noFill/>
                </a:ln>
                <a:solidFill>
                  <a:schemeClr val="accent3">
                    <a:lumMod val="50000"/>
                    <a:alpha val="99000"/>
                  </a:schemeClr>
                </a:solidFill>
                <a:effectLst/>
                <a:latin typeface="+mj-lt"/>
                <a:ea typeface="+mn-ea"/>
                <a:cs typeface="Arial"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423182" y="1503365"/>
            <a:ext cx="9047033" cy="4675187"/>
          </a:xfrm>
          <a:prstGeom prst="rect">
            <a:avLst/>
          </a:prstGeom>
        </p:spPr>
        <p:txBody>
          <a:bodyPr lIns="107275" tIns="53637" rIns="107275" bIns="53637">
            <a:noAutofit/>
          </a:bodyPr>
          <a:lstStyle>
            <a:lvl1pPr marL="0" marR="0" indent="0" algn="l" defTabSz="804391" rtl="0" eaLnBrk="1" fontAlgn="auto" latinLnBrk="0" hangingPunct="1">
              <a:lnSpc>
                <a:spcPct val="100000"/>
              </a:lnSpc>
              <a:spcBef>
                <a:spcPts val="0"/>
              </a:spcBef>
              <a:spcAft>
                <a:spcPts val="528"/>
              </a:spcAft>
              <a:buClrTx/>
              <a:buSzPct val="90000"/>
              <a:buFont typeface="Arial" pitchFamily="34" charset="0"/>
              <a:buNone/>
              <a:tabLst/>
              <a:defRPr lang="en-US" sz="2500" kern="1200" spc="0" baseline="0" smtClean="0">
                <a:solidFill>
                  <a:schemeClr val="accent1">
                    <a:alpha val="99000"/>
                  </a:schemeClr>
                </a:solidFill>
                <a:latin typeface="+mj-lt"/>
                <a:ea typeface="+mn-ea"/>
                <a:cs typeface="+mn-cs"/>
              </a:defRPr>
            </a:lvl1pPr>
            <a:lvl2pPr marL="455281" indent="-205296">
              <a:lnSpc>
                <a:spcPct val="100000"/>
              </a:lnSpc>
              <a:spcAft>
                <a:spcPts val="528"/>
              </a:spcAft>
              <a:buFont typeface="Wingdings" pitchFamily="2" charset="2"/>
              <a:buChar char=""/>
              <a:defRPr lang="en-US" sz="1800" kern="1200" spc="0" baseline="0" smtClean="0">
                <a:solidFill>
                  <a:schemeClr val="accent3">
                    <a:lumMod val="50000"/>
                    <a:alpha val="99000"/>
                  </a:schemeClr>
                </a:solidFill>
                <a:latin typeface="+mn-lt"/>
                <a:ea typeface="+mn-ea"/>
                <a:cs typeface="+mn-cs"/>
              </a:defRPr>
            </a:lvl2pPr>
            <a:lvl3pPr marL="652199" indent="-196917">
              <a:buFont typeface="Wingdings" pitchFamily="2" charset="2"/>
              <a:buChar char=""/>
              <a:tabLst/>
              <a:defRPr>
                <a:latin typeface="+mn-lt"/>
              </a:defRPr>
            </a:lvl3pPr>
            <a:lvl4pPr marL="804423" indent="-152225">
              <a:buFont typeface="Wingdings" pitchFamily="2" charset="2"/>
              <a:buChar char=""/>
              <a:defRPr>
                <a:latin typeface="+mn-lt"/>
              </a:defRPr>
            </a:lvl4pPr>
            <a:lvl5pPr marL="956649" indent="-152225">
              <a:buFont typeface="Wingdings" pitchFamily="2" charset="2"/>
              <a:buChar char=""/>
              <a:tabLst/>
              <a:defRPr>
                <a:latin typeface="+mn-lt"/>
              </a:defRPr>
            </a:lvl5pPr>
          </a:lstStyle>
          <a:p>
            <a:pPr lvl="0"/>
            <a:r>
              <a:rPr lang="en-US"/>
              <a:t>Click to edit Master text styles</a:t>
            </a:r>
          </a:p>
          <a:p>
            <a:pPr marL="0" marR="0" lvl="1" indent="0" algn="l" defTabSz="804391" rtl="0" eaLnBrk="1" fontAlgn="auto" latinLnBrk="0" hangingPunct="1">
              <a:lnSpc>
                <a:spcPct val="90000"/>
              </a:lnSpc>
              <a:spcBef>
                <a:spcPts val="0"/>
              </a:spcBef>
              <a:spcAft>
                <a:spcPts val="1056"/>
              </a:spcAft>
              <a:buClrTx/>
              <a:buSzPct val="90000"/>
              <a:buFont typeface="Wingdings" pitchFamily="2" charset="2"/>
              <a:buNone/>
              <a:tabLst/>
            </a:pPr>
            <a:r>
              <a:rPr lang="en-US"/>
              <a:t>Second level</a:t>
            </a:r>
          </a:p>
        </p:txBody>
      </p:sp>
      <p:sp>
        <p:nvSpPr>
          <p:cNvPr id="6" name="TextBox 5"/>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148653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ottom_Image">
    <p:spTree>
      <p:nvGrpSpPr>
        <p:cNvPr id="1" name=""/>
        <p:cNvGrpSpPr/>
        <p:nvPr/>
      </p:nvGrpSpPr>
      <p:grpSpPr>
        <a:xfrm>
          <a:off x="0" y="0"/>
          <a:ext cx="0" cy="0"/>
          <a:chOff x="0" y="0"/>
          <a:chExt cx="0" cy="0"/>
        </a:xfrm>
      </p:grpSpPr>
      <p:sp>
        <p:nvSpPr>
          <p:cNvPr id="7" name="Picture Placeholder 20"/>
          <p:cNvSpPr>
            <a:spLocks noGrp="1"/>
          </p:cNvSpPr>
          <p:nvPr>
            <p:ph type="pic" sz="quarter" idx="11"/>
          </p:nvPr>
        </p:nvSpPr>
        <p:spPr>
          <a:xfrm>
            <a:off x="-27093" y="4994672"/>
            <a:ext cx="9933093" cy="1863333"/>
          </a:xfrm>
          <a:prstGeom prst="rect">
            <a:avLst/>
          </a:prstGeom>
        </p:spPr>
        <p:txBody>
          <a:bodyPr vert="horz" lIns="0" tIns="0" rIns="0" bIns="0" rtlCol="0">
            <a:noAutofit/>
          </a:bodyPr>
          <a:lstStyle>
            <a:lvl1pPr>
              <a:defRPr lang="en-US" sz="2100"/>
            </a:lvl1pPr>
          </a:lstStyle>
          <a:p>
            <a:pPr lvl="0"/>
            <a:endParaRPr lang="en-US" dirty="0"/>
          </a:p>
        </p:txBody>
      </p:sp>
      <p:sp>
        <p:nvSpPr>
          <p:cNvPr id="2" name="Rectangle 1"/>
          <p:cNvSpPr/>
          <p:nvPr userDrawn="1"/>
        </p:nvSpPr>
        <p:spPr>
          <a:xfrm>
            <a:off x="-26507" y="5"/>
            <a:ext cx="9932507" cy="4930499"/>
          </a:xfrm>
          <a:prstGeom prst="rect">
            <a:avLst/>
          </a:prstGeom>
          <a:gradFill flip="none" rotWithShape="1">
            <a:gsLst>
              <a:gs pos="0">
                <a:schemeClr val="accent3">
                  <a:lumMod val="40000"/>
                  <a:lumOff val="60000"/>
                  <a:alpha val="5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3" name="Rectangle 2"/>
          <p:cNvSpPr/>
          <p:nvPr userDrawn="1"/>
        </p:nvSpPr>
        <p:spPr>
          <a:xfrm flipV="1">
            <a:off x="9775768" y="445037"/>
            <a:ext cx="148629" cy="4485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5" name="Title 1"/>
          <p:cNvSpPr>
            <a:spLocks noGrp="1"/>
          </p:cNvSpPr>
          <p:nvPr>
            <p:ph type="title"/>
          </p:nvPr>
        </p:nvSpPr>
        <p:spPr>
          <a:xfrm>
            <a:off x="409280" y="388441"/>
            <a:ext cx="9060933" cy="553999"/>
          </a:xfrm>
          <a:prstGeom prst="rect">
            <a:avLst/>
          </a:prstGeom>
        </p:spPr>
        <p:txBody>
          <a:bodyPr lIns="107275" tIns="53637" rIns="107275" bIns="53637"/>
          <a:lstStyle>
            <a:lvl1pPr>
              <a:defRPr lang="en-US" sz="3500" b="0" kern="1200" cap="none" spc="-88" baseline="0" dirty="0">
                <a:ln w="3175">
                  <a:noFill/>
                </a:ln>
                <a:solidFill>
                  <a:schemeClr val="accent3">
                    <a:lumMod val="50000"/>
                    <a:alpha val="99000"/>
                  </a:schemeClr>
                </a:solidFill>
                <a:effectLst/>
                <a:latin typeface="+mj-lt"/>
                <a:ea typeface="+mn-ea"/>
                <a:cs typeface="Arial" charset="0"/>
              </a:defRPr>
            </a:lvl1pPr>
          </a:lstStyle>
          <a:p>
            <a:r>
              <a:rPr lang="en-US"/>
              <a:t>Click to edit Master title style</a:t>
            </a:r>
            <a:endParaRPr lang="en-US" dirty="0"/>
          </a:p>
        </p:txBody>
      </p:sp>
      <p:sp>
        <p:nvSpPr>
          <p:cNvPr id="6" name="Text Placeholder 4"/>
          <p:cNvSpPr>
            <a:spLocks noGrp="1"/>
          </p:cNvSpPr>
          <p:nvPr>
            <p:ph type="body" sz="quarter" idx="10"/>
          </p:nvPr>
        </p:nvSpPr>
        <p:spPr>
          <a:xfrm>
            <a:off x="423182" y="1503363"/>
            <a:ext cx="9047033" cy="3234892"/>
          </a:xfrm>
          <a:prstGeom prst="rect">
            <a:avLst/>
          </a:prstGeom>
        </p:spPr>
        <p:txBody>
          <a:bodyPr lIns="107275" tIns="53637" rIns="107275" bIns="53637">
            <a:noAutofit/>
          </a:bodyPr>
          <a:lstStyle>
            <a:lvl1pPr marL="0" marR="0" indent="0" algn="l" defTabSz="804391" rtl="0" eaLnBrk="1" fontAlgn="auto" latinLnBrk="0" hangingPunct="1">
              <a:lnSpc>
                <a:spcPct val="100000"/>
              </a:lnSpc>
              <a:spcBef>
                <a:spcPts val="0"/>
              </a:spcBef>
              <a:spcAft>
                <a:spcPts val="528"/>
              </a:spcAft>
              <a:buClrTx/>
              <a:buSzPct val="90000"/>
              <a:buFont typeface="Arial" pitchFamily="34" charset="0"/>
              <a:buNone/>
              <a:tabLst/>
              <a:defRPr lang="en-US" sz="2500" kern="1200" spc="0" baseline="0" smtClean="0">
                <a:solidFill>
                  <a:schemeClr val="accent1">
                    <a:alpha val="99000"/>
                  </a:schemeClr>
                </a:solidFill>
                <a:latin typeface="+mj-lt"/>
                <a:ea typeface="+mn-ea"/>
                <a:cs typeface="+mn-cs"/>
              </a:defRPr>
            </a:lvl1pPr>
            <a:lvl2pPr marL="455281" indent="-205296">
              <a:lnSpc>
                <a:spcPct val="100000"/>
              </a:lnSpc>
              <a:spcAft>
                <a:spcPts val="528"/>
              </a:spcAft>
              <a:buFont typeface="Wingdings" pitchFamily="2" charset="2"/>
              <a:buChar char=""/>
              <a:defRPr lang="en-US" sz="1800" kern="1200" spc="0" baseline="0" smtClean="0">
                <a:solidFill>
                  <a:schemeClr val="accent3">
                    <a:lumMod val="50000"/>
                    <a:alpha val="99000"/>
                  </a:schemeClr>
                </a:solidFill>
                <a:latin typeface="+mn-lt"/>
                <a:ea typeface="+mn-ea"/>
                <a:cs typeface="+mn-cs"/>
              </a:defRPr>
            </a:lvl2pPr>
            <a:lvl3pPr marL="652199" indent="-196917">
              <a:buFont typeface="Wingdings" pitchFamily="2" charset="2"/>
              <a:buChar char=""/>
              <a:tabLst/>
              <a:defRPr>
                <a:latin typeface="+mn-lt"/>
              </a:defRPr>
            </a:lvl3pPr>
            <a:lvl4pPr marL="804423" indent="-152225">
              <a:buFont typeface="Wingdings" pitchFamily="2" charset="2"/>
              <a:buChar char=""/>
              <a:defRPr>
                <a:latin typeface="+mn-lt"/>
              </a:defRPr>
            </a:lvl4pPr>
            <a:lvl5pPr marL="956649" indent="-152225">
              <a:buFont typeface="Wingdings" pitchFamily="2" charset="2"/>
              <a:buChar char=""/>
              <a:tabLst/>
              <a:defRPr>
                <a:latin typeface="+mn-lt"/>
              </a:defRPr>
            </a:lvl5pPr>
          </a:lstStyle>
          <a:p>
            <a:pPr lvl="0"/>
            <a:r>
              <a:rPr lang="en-US"/>
              <a:t>Click to edit Master text styles</a:t>
            </a:r>
          </a:p>
          <a:p>
            <a:pPr marL="0" marR="0" lvl="1" indent="0" algn="l" defTabSz="804391" rtl="0" eaLnBrk="1" fontAlgn="auto" latinLnBrk="0" hangingPunct="1">
              <a:lnSpc>
                <a:spcPct val="90000"/>
              </a:lnSpc>
              <a:spcBef>
                <a:spcPts val="0"/>
              </a:spcBef>
              <a:spcAft>
                <a:spcPts val="1056"/>
              </a:spcAft>
              <a:buClrTx/>
              <a:buSzPct val="90000"/>
              <a:buFont typeface="Wingdings" pitchFamily="2" charset="2"/>
              <a:buNone/>
              <a:tabLst/>
            </a:pPr>
            <a:r>
              <a:rPr lang="en-US"/>
              <a:t>Second level</a:t>
            </a:r>
          </a:p>
        </p:txBody>
      </p:sp>
      <p:sp>
        <p:nvSpPr>
          <p:cNvPr id="8" name="TextBox 7"/>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138316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Side_Image">
    <p:spTree>
      <p:nvGrpSpPr>
        <p:cNvPr id="1" name=""/>
        <p:cNvGrpSpPr/>
        <p:nvPr/>
      </p:nvGrpSpPr>
      <p:grpSpPr>
        <a:xfrm>
          <a:off x="0" y="0"/>
          <a:ext cx="0" cy="0"/>
          <a:chOff x="0" y="0"/>
          <a:chExt cx="0" cy="0"/>
        </a:xfrm>
      </p:grpSpPr>
      <p:sp>
        <p:nvSpPr>
          <p:cNvPr id="11" name="Picture Placeholder 20"/>
          <p:cNvSpPr>
            <a:spLocks noGrp="1"/>
          </p:cNvSpPr>
          <p:nvPr>
            <p:ph type="pic" sz="quarter" idx="11"/>
          </p:nvPr>
        </p:nvSpPr>
        <p:spPr>
          <a:xfrm>
            <a:off x="6651034" y="1"/>
            <a:ext cx="3254967" cy="6858000"/>
          </a:xfrm>
          <a:prstGeom prst="rect">
            <a:avLst/>
          </a:prstGeom>
        </p:spPr>
        <p:txBody>
          <a:bodyPr vert="horz" lIns="0" tIns="0" rIns="0" bIns="0" rtlCol="0">
            <a:noAutofit/>
          </a:bodyPr>
          <a:lstStyle>
            <a:lvl1pPr>
              <a:defRPr lang="en-US" sz="2100"/>
            </a:lvl1pPr>
          </a:lstStyle>
          <a:p>
            <a:pPr lvl="0"/>
            <a:endParaRPr lang="en-US" dirty="0"/>
          </a:p>
        </p:txBody>
      </p:sp>
      <p:sp>
        <p:nvSpPr>
          <p:cNvPr id="3" name="Rectangle 2"/>
          <p:cNvSpPr/>
          <p:nvPr userDrawn="1"/>
        </p:nvSpPr>
        <p:spPr>
          <a:xfrm flipH="1">
            <a:off x="1" y="6"/>
            <a:ext cx="6589572" cy="6858001"/>
          </a:xfrm>
          <a:prstGeom prst="rect">
            <a:avLst/>
          </a:prstGeom>
          <a:gradFill flip="none" rotWithShape="1">
            <a:gsLst>
              <a:gs pos="0">
                <a:schemeClr val="accent3">
                  <a:lumMod val="40000"/>
                  <a:lumOff val="6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5" name="Rectangle 4"/>
          <p:cNvSpPr/>
          <p:nvPr userDrawn="1"/>
        </p:nvSpPr>
        <p:spPr>
          <a:xfrm flipH="1" flipV="1">
            <a:off x="-25965" y="445036"/>
            <a:ext cx="148629" cy="6412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10" name="Text Placeholder 4"/>
          <p:cNvSpPr>
            <a:spLocks noGrp="1"/>
          </p:cNvSpPr>
          <p:nvPr>
            <p:ph type="body" sz="quarter" idx="10"/>
          </p:nvPr>
        </p:nvSpPr>
        <p:spPr>
          <a:xfrm>
            <a:off x="423181" y="1496295"/>
            <a:ext cx="5837242" cy="4654839"/>
          </a:xfrm>
          <a:prstGeom prst="rect">
            <a:avLst/>
          </a:prstGeom>
        </p:spPr>
        <p:txBody>
          <a:bodyPr lIns="107275" tIns="53637" rIns="107275" bIns="53637">
            <a:noAutofit/>
          </a:bodyPr>
          <a:lstStyle>
            <a:lvl1pPr marL="0" marR="0" indent="0" algn="l" defTabSz="804391" rtl="0" eaLnBrk="1" fontAlgn="auto" latinLnBrk="0" hangingPunct="1">
              <a:lnSpc>
                <a:spcPct val="100000"/>
              </a:lnSpc>
              <a:spcBef>
                <a:spcPts val="0"/>
              </a:spcBef>
              <a:spcAft>
                <a:spcPts val="528"/>
              </a:spcAft>
              <a:buClrTx/>
              <a:buSzPct val="90000"/>
              <a:buFont typeface="Arial" pitchFamily="34" charset="0"/>
              <a:buNone/>
              <a:tabLst/>
              <a:defRPr lang="en-US" sz="2500" kern="1200" spc="0" baseline="0" smtClean="0">
                <a:solidFill>
                  <a:schemeClr val="accent1">
                    <a:alpha val="99000"/>
                  </a:schemeClr>
                </a:solidFill>
                <a:latin typeface="+mj-lt"/>
                <a:ea typeface="+mn-ea"/>
                <a:cs typeface="+mn-cs"/>
              </a:defRPr>
            </a:lvl1pPr>
            <a:lvl2pPr marL="455281" indent="-205296">
              <a:lnSpc>
                <a:spcPct val="100000"/>
              </a:lnSpc>
              <a:spcAft>
                <a:spcPts val="528"/>
              </a:spcAft>
              <a:buFont typeface="Wingdings" pitchFamily="2" charset="2"/>
              <a:buChar char=""/>
              <a:defRPr lang="en-US" sz="1800" kern="1200" spc="0" baseline="0" smtClean="0">
                <a:solidFill>
                  <a:schemeClr val="accent3">
                    <a:lumMod val="50000"/>
                    <a:alpha val="99000"/>
                  </a:schemeClr>
                </a:solidFill>
                <a:latin typeface="+mn-lt"/>
                <a:ea typeface="+mn-ea"/>
                <a:cs typeface="+mn-cs"/>
              </a:defRPr>
            </a:lvl2pPr>
            <a:lvl3pPr marL="652199" indent="-196917">
              <a:buFont typeface="Wingdings" pitchFamily="2" charset="2"/>
              <a:buChar char=""/>
              <a:tabLst/>
              <a:defRPr>
                <a:latin typeface="+mn-lt"/>
              </a:defRPr>
            </a:lvl3pPr>
            <a:lvl4pPr marL="804423" indent="-152225">
              <a:buFont typeface="Wingdings" pitchFamily="2" charset="2"/>
              <a:buChar char=""/>
              <a:defRPr>
                <a:latin typeface="+mn-lt"/>
              </a:defRPr>
            </a:lvl4pPr>
            <a:lvl5pPr marL="956649" indent="-152225">
              <a:buFont typeface="Wingdings" pitchFamily="2" charset="2"/>
              <a:buChar char=""/>
              <a:tabLst/>
              <a:defRPr>
                <a:latin typeface="+mn-lt"/>
              </a:defRPr>
            </a:lvl5pPr>
          </a:lstStyle>
          <a:p>
            <a:pPr lvl="0"/>
            <a:r>
              <a:rPr lang="en-US"/>
              <a:t>Click to edit Master text styles</a:t>
            </a:r>
          </a:p>
          <a:p>
            <a:pPr marL="0" marR="0" lvl="1" indent="0" algn="l" defTabSz="804391" rtl="0" eaLnBrk="1" fontAlgn="auto" latinLnBrk="0" hangingPunct="1">
              <a:lnSpc>
                <a:spcPct val="90000"/>
              </a:lnSpc>
              <a:spcBef>
                <a:spcPts val="0"/>
              </a:spcBef>
              <a:spcAft>
                <a:spcPts val="1056"/>
              </a:spcAft>
              <a:buClrTx/>
              <a:buSzPct val="90000"/>
              <a:buFont typeface="Wingdings" pitchFamily="2" charset="2"/>
              <a:buNone/>
              <a:tabLst/>
            </a:pPr>
            <a:r>
              <a:rPr lang="en-US"/>
              <a:t>Second level</a:t>
            </a:r>
          </a:p>
        </p:txBody>
      </p:sp>
      <p:sp>
        <p:nvSpPr>
          <p:cNvPr id="2" name="Title 1"/>
          <p:cNvSpPr>
            <a:spLocks noGrp="1"/>
          </p:cNvSpPr>
          <p:nvPr>
            <p:ph type="title"/>
          </p:nvPr>
        </p:nvSpPr>
        <p:spPr>
          <a:xfrm>
            <a:off x="409279" y="388441"/>
            <a:ext cx="5846212" cy="553999"/>
          </a:xfrm>
          <a:prstGeom prst="rect">
            <a:avLst/>
          </a:prstGeom>
        </p:spPr>
        <p:txBody>
          <a:bodyPr lIns="107275" tIns="53637" rIns="107275" bIns="53637"/>
          <a:lstStyle>
            <a:lvl1pPr marL="0" algn="l" defTabSz="804391" rtl="0" eaLnBrk="1" latinLnBrk="0" hangingPunct="1">
              <a:lnSpc>
                <a:spcPct val="90000"/>
              </a:lnSpc>
              <a:spcBef>
                <a:spcPct val="0"/>
              </a:spcBef>
              <a:buNone/>
              <a:defRPr lang="en-US" sz="3500" b="0" kern="1200" cap="none" spc="-88" baseline="0" dirty="0">
                <a:ln w="3175">
                  <a:noFill/>
                </a:ln>
                <a:solidFill>
                  <a:schemeClr val="accent3">
                    <a:lumMod val="50000"/>
                    <a:alpha val="99000"/>
                  </a:schemeClr>
                </a:solidFill>
                <a:effectLst/>
                <a:latin typeface="+mj-lt"/>
                <a:ea typeface="+mn-ea"/>
                <a:cs typeface="Arial" charset="0"/>
              </a:defRPr>
            </a:lvl1pPr>
          </a:lstStyle>
          <a:p>
            <a:r>
              <a:rPr lang="en-US"/>
              <a:t>Click to edit Master title style</a:t>
            </a:r>
          </a:p>
        </p:txBody>
      </p:sp>
      <p:sp>
        <p:nvSpPr>
          <p:cNvPr id="7" name="TextBox 6"/>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28458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_Image_Text">
    <p:spTree>
      <p:nvGrpSpPr>
        <p:cNvPr id="1" name=""/>
        <p:cNvGrpSpPr/>
        <p:nvPr/>
      </p:nvGrpSpPr>
      <p:grpSpPr>
        <a:xfrm>
          <a:off x="0" y="0"/>
          <a:ext cx="0" cy="0"/>
          <a:chOff x="0" y="0"/>
          <a:chExt cx="0" cy="0"/>
        </a:xfrm>
      </p:grpSpPr>
      <p:sp>
        <p:nvSpPr>
          <p:cNvPr id="14" name="Picture Placeholder 20"/>
          <p:cNvSpPr>
            <a:spLocks noGrp="1"/>
          </p:cNvSpPr>
          <p:nvPr>
            <p:ph type="pic" sz="quarter" idx="11"/>
          </p:nvPr>
        </p:nvSpPr>
        <p:spPr>
          <a:xfrm>
            <a:off x="4" y="1"/>
            <a:ext cx="6589573" cy="6858000"/>
          </a:xfrm>
          <a:prstGeom prst="rect">
            <a:avLst/>
          </a:prstGeom>
        </p:spPr>
        <p:txBody>
          <a:bodyPr vert="horz" lIns="0" tIns="0" rIns="0" bIns="0" rtlCol="0">
            <a:noAutofit/>
          </a:bodyPr>
          <a:lstStyle>
            <a:lvl1pPr>
              <a:defRPr lang="en-US" sz="2100"/>
            </a:lvl1pPr>
          </a:lstStyle>
          <a:p>
            <a:pPr lvl="0"/>
            <a:endParaRPr lang="en-US" dirty="0"/>
          </a:p>
        </p:txBody>
      </p:sp>
      <p:sp>
        <p:nvSpPr>
          <p:cNvPr id="5" name="Rectangle 4"/>
          <p:cNvSpPr/>
          <p:nvPr userDrawn="1"/>
        </p:nvSpPr>
        <p:spPr>
          <a:xfrm>
            <a:off x="6644596" y="6"/>
            <a:ext cx="3261405" cy="6858001"/>
          </a:xfrm>
          <a:prstGeom prst="rect">
            <a:avLst/>
          </a:prstGeom>
          <a:gradFill flip="none" rotWithShape="1">
            <a:gsLst>
              <a:gs pos="0">
                <a:schemeClr val="accent3">
                  <a:lumMod val="40000"/>
                  <a:lumOff val="6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2" name="Title 1"/>
          <p:cNvSpPr>
            <a:spLocks noGrp="1"/>
          </p:cNvSpPr>
          <p:nvPr>
            <p:ph type="title"/>
          </p:nvPr>
        </p:nvSpPr>
        <p:spPr>
          <a:xfrm>
            <a:off x="423180" y="5941017"/>
            <a:ext cx="5882281" cy="553999"/>
          </a:xfrm>
          <a:prstGeom prst="rect">
            <a:avLst/>
          </a:prstGeom>
        </p:spPr>
        <p:txBody>
          <a:bodyPr lIns="107275" tIns="53637" rIns="107275" bIns="53637"/>
          <a:lstStyle>
            <a:lvl1pPr>
              <a:defRPr sz="3500">
                <a:solidFill>
                  <a:schemeClr val="bg1">
                    <a:alpha val="99000"/>
                  </a:schemeClr>
                </a:solidFill>
              </a:defRPr>
            </a:lvl1pPr>
          </a:lstStyle>
          <a:p>
            <a:r>
              <a:rPr lang="en-US"/>
              <a:t>Click to edit Master title style</a:t>
            </a:r>
          </a:p>
        </p:txBody>
      </p:sp>
      <p:sp>
        <p:nvSpPr>
          <p:cNvPr id="16" name="Text Placeholder 4"/>
          <p:cNvSpPr>
            <a:spLocks noGrp="1"/>
          </p:cNvSpPr>
          <p:nvPr>
            <p:ph type="body" sz="quarter" idx="10" hasCustomPrompt="1"/>
          </p:nvPr>
        </p:nvSpPr>
        <p:spPr>
          <a:xfrm>
            <a:off x="6851694" y="657077"/>
            <a:ext cx="2764137" cy="5785291"/>
          </a:xfrm>
          <a:prstGeom prst="rect">
            <a:avLst/>
          </a:prstGeom>
        </p:spPr>
        <p:txBody>
          <a:bodyPr lIns="107275" tIns="53637" rIns="107275" bIns="53637">
            <a:noAutofit/>
          </a:bodyPr>
          <a:lstStyle>
            <a:lvl1pPr marL="0" marR="0" indent="0" algn="l" defTabSz="804391" rtl="0" eaLnBrk="1" fontAlgn="auto" latinLnBrk="0" hangingPunct="1">
              <a:lnSpc>
                <a:spcPts val="3344"/>
              </a:lnSpc>
              <a:spcBef>
                <a:spcPts val="0"/>
              </a:spcBef>
              <a:spcAft>
                <a:spcPts val="528"/>
              </a:spcAft>
              <a:buClrTx/>
              <a:buSzPct val="90000"/>
              <a:buFont typeface="Arial" pitchFamily="34" charset="0"/>
              <a:buNone/>
              <a:tabLst/>
              <a:defRPr lang="en-US" sz="2800" kern="1200" smtClean="0">
                <a:ln w="3175">
                  <a:noFill/>
                </a:ln>
                <a:solidFill>
                  <a:schemeClr val="accent3">
                    <a:lumMod val="50000"/>
                    <a:alpha val="99000"/>
                  </a:schemeClr>
                </a:solidFill>
                <a:latin typeface="+mj-lt"/>
                <a:ea typeface="+mn-ea"/>
                <a:cs typeface="Arial" charset="0"/>
              </a:defRPr>
            </a:lvl1pPr>
            <a:lvl2pPr marL="0" indent="-205296" algn="l" defTabSz="804391" rtl="0" eaLnBrk="1" latinLnBrk="0" hangingPunct="1">
              <a:lnSpc>
                <a:spcPts val="3344"/>
              </a:lnSpc>
              <a:spcAft>
                <a:spcPts val="528"/>
              </a:spcAft>
              <a:buFont typeface="Wingdings" pitchFamily="2" charset="2"/>
              <a:buChar char=""/>
              <a:defRPr lang="en-US" sz="2800" kern="1200" smtClean="0">
                <a:ln w="3175">
                  <a:noFill/>
                </a:ln>
                <a:solidFill>
                  <a:schemeClr val="accent3">
                    <a:lumMod val="50000"/>
                    <a:alpha val="99000"/>
                  </a:schemeClr>
                </a:solidFill>
                <a:latin typeface="+mj-lt"/>
                <a:ea typeface="+mn-ea"/>
                <a:cs typeface="Arial" charset="0"/>
              </a:defRPr>
            </a:lvl2pPr>
            <a:lvl3pPr marL="652199" indent="-196917">
              <a:buFont typeface="Wingdings" pitchFamily="2" charset="2"/>
              <a:buChar char=""/>
              <a:tabLst/>
              <a:defRPr>
                <a:latin typeface="+mn-lt"/>
              </a:defRPr>
            </a:lvl3pPr>
            <a:lvl4pPr marL="804423" indent="-152225">
              <a:buFont typeface="Wingdings" pitchFamily="2" charset="2"/>
              <a:buChar char=""/>
              <a:defRPr>
                <a:latin typeface="+mn-lt"/>
              </a:defRPr>
            </a:lvl4pPr>
            <a:lvl5pPr marL="956649" indent="-152225">
              <a:buFont typeface="Wingdings" pitchFamily="2" charset="2"/>
              <a:buChar char=""/>
              <a:tabLst/>
              <a:defRPr>
                <a:latin typeface="+mn-lt"/>
              </a:defRPr>
            </a:lvl5pPr>
          </a:lstStyle>
          <a:p>
            <a:pPr lvl="0"/>
            <a:r>
              <a:rPr lang="en-US"/>
              <a:t>Click to edit </a:t>
            </a:r>
            <a:br>
              <a:rPr lang="en-US"/>
            </a:br>
            <a:r>
              <a:rPr lang="en-US"/>
              <a:t>Master text styles</a:t>
            </a:r>
          </a:p>
        </p:txBody>
      </p:sp>
      <p:sp>
        <p:nvSpPr>
          <p:cNvPr id="6" name="TextBox 5"/>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110493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3" name="Picture Placeholder 20"/>
          <p:cNvSpPr>
            <a:spLocks noGrp="1"/>
          </p:cNvSpPr>
          <p:nvPr>
            <p:ph type="pic" sz="quarter" idx="11"/>
          </p:nvPr>
        </p:nvSpPr>
        <p:spPr>
          <a:xfrm>
            <a:off x="4" y="1"/>
            <a:ext cx="9905999" cy="6858000"/>
          </a:xfrm>
          <a:prstGeom prst="rect">
            <a:avLst/>
          </a:prstGeom>
        </p:spPr>
        <p:txBody>
          <a:bodyPr vert="horz" lIns="0" tIns="0" rIns="0" bIns="0" rtlCol="0">
            <a:noAutofit/>
          </a:bodyPr>
          <a:lstStyle>
            <a:lvl1pPr>
              <a:defRPr lang="en-US" sz="2100"/>
            </a:lvl1pPr>
          </a:lstStyle>
          <a:p>
            <a:pPr lvl="0"/>
            <a:endParaRPr lang="en-US" dirty="0"/>
          </a:p>
        </p:txBody>
      </p:sp>
      <p:sp>
        <p:nvSpPr>
          <p:cNvPr id="4" name="TextBox 3"/>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135683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XBox_Image">
    <p:spTree>
      <p:nvGrpSpPr>
        <p:cNvPr id="1" name=""/>
        <p:cNvGrpSpPr/>
        <p:nvPr/>
      </p:nvGrpSpPr>
      <p:grpSpPr>
        <a:xfrm>
          <a:off x="0" y="0"/>
          <a:ext cx="0" cy="0"/>
          <a:chOff x="0" y="0"/>
          <a:chExt cx="0" cy="0"/>
        </a:xfrm>
      </p:grpSpPr>
      <p:sp>
        <p:nvSpPr>
          <p:cNvPr id="10" name="Picture Placeholder 20"/>
          <p:cNvSpPr>
            <a:spLocks noGrp="1"/>
          </p:cNvSpPr>
          <p:nvPr>
            <p:ph type="pic" sz="quarter" idx="11"/>
          </p:nvPr>
        </p:nvSpPr>
        <p:spPr>
          <a:xfrm>
            <a:off x="1" y="3"/>
            <a:ext cx="4774133" cy="4668981"/>
          </a:xfrm>
          <a:prstGeom prst="rect">
            <a:avLst/>
          </a:prstGeom>
        </p:spPr>
        <p:txBody>
          <a:bodyPr vert="horz" lIns="0" tIns="0" rIns="0" bIns="0" rtlCol="0">
            <a:noAutofit/>
          </a:bodyPr>
          <a:lstStyle>
            <a:lvl1pPr>
              <a:defRPr lang="en-US" sz="2100"/>
            </a:lvl1pPr>
          </a:lstStyle>
          <a:p>
            <a:pPr lvl="0"/>
            <a:endParaRPr lang="en-US" dirty="0"/>
          </a:p>
        </p:txBody>
      </p:sp>
      <p:sp>
        <p:nvSpPr>
          <p:cNvPr id="2" name="Title 1"/>
          <p:cNvSpPr>
            <a:spLocks noGrp="1"/>
          </p:cNvSpPr>
          <p:nvPr>
            <p:ph type="title"/>
          </p:nvPr>
        </p:nvSpPr>
        <p:spPr>
          <a:xfrm>
            <a:off x="6031367" y="2217168"/>
            <a:ext cx="3201629" cy="664797"/>
          </a:xfrm>
          <a:prstGeom prst="rect">
            <a:avLst/>
          </a:prstGeom>
        </p:spPr>
        <p:txBody>
          <a:bodyPr lIns="107275" tIns="53637" rIns="107275" bIns="53637" anchor="b"/>
          <a:lstStyle>
            <a:lvl1pPr marL="0" algn="l" defTabSz="804391" rtl="0" eaLnBrk="1" latinLnBrk="0" hangingPunct="1">
              <a:lnSpc>
                <a:spcPct val="90000"/>
              </a:lnSpc>
              <a:spcBef>
                <a:spcPct val="0"/>
              </a:spcBef>
              <a:buNone/>
              <a:defRPr lang="en-US" sz="4200" kern="1200" spc="-88">
                <a:ln w="3175">
                  <a:noFill/>
                </a:ln>
                <a:solidFill>
                  <a:schemeClr val="accent3">
                    <a:lumMod val="50000"/>
                    <a:alpha val="99000"/>
                  </a:schemeClr>
                </a:solidFill>
                <a:latin typeface="+mj-lt"/>
                <a:ea typeface="+mn-ea"/>
                <a:cs typeface="Arial" charset="0"/>
              </a:defRPr>
            </a:lvl1pPr>
          </a:lstStyle>
          <a:p>
            <a:r>
              <a:rPr lang="en-US"/>
              <a:t>Click to edit</a:t>
            </a:r>
          </a:p>
        </p:txBody>
      </p:sp>
      <p:sp>
        <p:nvSpPr>
          <p:cNvPr id="9" name="Text Placeholder 4"/>
          <p:cNvSpPr>
            <a:spLocks noGrp="1"/>
          </p:cNvSpPr>
          <p:nvPr>
            <p:ph type="body" sz="quarter" idx="10"/>
          </p:nvPr>
        </p:nvSpPr>
        <p:spPr>
          <a:xfrm>
            <a:off x="6031367" y="2881747"/>
            <a:ext cx="3218144" cy="1620980"/>
          </a:xfrm>
          <a:prstGeom prst="rect">
            <a:avLst/>
          </a:prstGeom>
        </p:spPr>
        <p:txBody>
          <a:bodyPr lIns="107275" tIns="53637" rIns="107275" bIns="53637">
            <a:noAutofit/>
          </a:bodyPr>
          <a:lstStyle>
            <a:lvl1pPr marL="0" marR="0" indent="0" algn="l" defTabSz="804391" rtl="0" eaLnBrk="1" fontAlgn="auto" latinLnBrk="0" hangingPunct="1">
              <a:lnSpc>
                <a:spcPct val="100000"/>
              </a:lnSpc>
              <a:spcBef>
                <a:spcPts val="0"/>
              </a:spcBef>
              <a:spcAft>
                <a:spcPts val="528"/>
              </a:spcAft>
              <a:buClrTx/>
              <a:buSzPct val="90000"/>
              <a:buFont typeface="Arial" pitchFamily="34" charset="0"/>
              <a:buNone/>
              <a:tabLst/>
              <a:defRPr lang="en-US" sz="2500" kern="1200" spc="0" baseline="0" smtClean="0">
                <a:solidFill>
                  <a:schemeClr val="accent1">
                    <a:alpha val="99000"/>
                  </a:schemeClr>
                </a:solidFill>
                <a:latin typeface="+mj-lt"/>
                <a:ea typeface="+mn-ea"/>
                <a:cs typeface="+mn-cs"/>
              </a:defRPr>
            </a:lvl1pPr>
            <a:lvl2pPr marL="455281" indent="-205296">
              <a:lnSpc>
                <a:spcPct val="100000"/>
              </a:lnSpc>
              <a:spcAft>
                <a:spcPts val="528"/>
              </a:spcAft>
              <a:buFont typeface="Wingdings" pitchFamily="2" charset="2"/>
              <a:buChar char=""/>
              <a:defRPr lang="en-US" sz="1800" kern="1200" spc="0" baseline="0" smtClean="0">
                <a:solidFill>
                  <a:schemeClr val="accent3">
                    <a:lumMod val="50000"/>
                    <a:alpha val="99000"/>
                  </a:schemeClr>
                </a:solidFill>
                <a:latin typeface="+mn-lt"/>
                <a:ea typeface="+mn-ea"/>
                <a:cs typeface="+mn-cs"/>
              </a:defRPr>
            </a:lvl2pPr>
            <a:lvl3pPr marL="652199" indent="-196917">
              <a:buFont typeface="Wingdings" pitchFamily="2" charset="2"/>
              <a:buChar char=""/>
              <a:tabLst/>
              <a:defRPr>
                <a:latin typeface="+mn-lt"/>
              </a:defRPr>
            </a:lvl3pPr>
            <a:lvl4pPr marL="804423" indent="-152225">
              <a:buFont typeface="Wingdings" pitchFamily="2" charset="2"/>
              <a:buChar char=""/>
              <a:defRPr>
                <a:latin typeface="+mn-lt"/>
              </a:defRPr>
            </a:lvl4pPr>
            <a:lvl5pPr marL="956649" indent="-152225">
              <a:buFont typeface="Wingdings" pitchFamily="2" charset="2"/>
              <a:buChar char=""/>
              <a:tabLst/>
              <a:defRPr>
                <a:latin typeface="+mn-lt"/>
              </a:defRPr>
            </a:lvl5pPr>
          </a:lstStyle>
          <a:p>
            <a:pPr lvl="0"/>
            <a:r>
              <a:rPr lang="en-US"/>
              <a:t>Click to edit Master text styles</a:t>
            </a:r>
          </a:p>
        </p:txBody>
      </p:sp>
      <p:sp>
        <p:nvSpPr>
          <p:cNvPr id="5" name="TextBox 4"/>
          <p:cNvSpPr txBox="1"/>
          <p:nvPr userDrawn="1"/>
        </p:nvSpPr>
        <p:spPr>
          <a:xfrm>
            <a:off x="443545" y="6509986"/>
            <a:ext cx="2196156" cy="276999"/>
          </a:xfrm>
          <a:prstGeom prst="rect">
            <a:avLst/>
          </a:prstGeom>
          <a:noFill/>
        </p:spPr>
        <p:txBody>
          <a:bodyPr wrap="square" lIns="0" tIns="0" rIns="0" bIns="0" rtlCol="0">
            <a:spAutoFit/>
          </a:bodyPr>
          <a:lstStyle/>
          <a:p>
            <a:pPr defTabSz="804465"/>
            <a:r>
              <a:rPr lang="en-US" sz="900" dirty="0">
                <a:solidFill>
                  <a:srgbClr val="808285">
                    <a:lumMod val="50000"/>
                  </a:srgbClr>
                </a:solidFill>
              </a:rPr>
              <a:t>Source:  IEB Entertainment Segmentation (2012)</a:t>
            </a:r>
          </a:p>
        </p:txBody>
      </p:sp>
    </p:spTree>
    <p:extLst>
      <p:ext uri="{BB962C8B-B14F-4D97-AF65-F5344CB8AC3E}">
        <p14:creationId xmlns:p14="http://schemas.microsoft.com/office/powerpoint/2010/main" val="185504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681037" y="3301770"/>
            <a:ext cx="6769391"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6971" y="3974291"/>
            <a:ext cx="4549851" cy="29568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1">
    <p:spTree>
      <p:nvGrpSpPr>
        <p:cNvPr id="1" name=""/>
        <p:cNvGrpSpPr/>
        <p:nvPr/>
      </p:nvGrpSpPr>
      <p:grpSpPr>
        <a:xfrm>
          <a:off x="0" y="0"/>
          <a:ext cx="0" cy="0"/>
          <a:chOff x="0" y="0"/>
          <a:chExt cx="0" cy="0"/>
        </a:xfrm>
      </p:grpSpPr>
      <p:sp>
        <p:nvSpPr>
          <p:cNvPr id="10" name="Rectangle 9"/>
          <p:cNvSpPr/>
          <p:nvPr userDrawn="1"/>
        </p:nvSpPr>
        <p:spPr>
          <a:xfrm flipH="1">
            <a:off x="3316430" y="6"/>
            <a:ext cx="6589572" cy="6858001"/>
          </a:xfrm>
          <a:prstGeom prst="rect">
            <a:avLst/>
          </a:prstGeom>
          <a:gradFill flip="none" rotWithShape="1">
            <a:gsLst>
              <a:gs pos="0">
                <a:schemeClr val="accent3">
                  <a:lumMod val="40000"/>
                  <a:lumOff val="6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4" name="Rectangle 3"/>
          <p:cNvSpPr/>
          <p:nvPr userDrawn="1"/>
        </p:nvSpPr>
        <p:spPr>
          <a:xfrm>
            <a:off x="830575" y="1927509"/>
            <a:ext cx="4928424" cy="37874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2" name="Title 1"/>
          <p:cNvSpPr>
            <a:spLocks noGrp="1"/>
          </p:cNvSpPr>
          <p:nvPr>
            <p:ph type="title"/>
          </p:nvPr>
        </p:nvSpPr>
        <p:spPr>
          <a:xfrm>
            <a:off x="830577" y="1939976"/>
            <a:ext cx="4928425" cy="1938992"/>
          </a:xfrm>
          <a:prstGeom prst="rect">
            <a:avLst/>
          </a:prstGeom>
        </p:spPr>
        <p:txBody>
          <a:bodyPr lIns="214548" tIns="214548" rIns="107275" bIns="107275"/>
          <a:lstStyle>
            <a:lvl1pPr>
              <a:defRPr sz="5300">
                <a:solidFill>
                  <a:schemeClr val="bg1"/>
                </a:solidFill>
              </a:defRPr>
            </a:lvl1pPr>
          </a:lstStyle>
          <a:p>
            <a:r>
              <a:rPr lang="en-US"/>
              <a:t>Click to edit Master title style</a:t>
            </a:r>
          </a:p>
        </p:txBody>
      </p:sp>
      <p:sp>
        <p:nvSpPr>
          <p:cNvPr id="9" name="Picture Placeholder 20"/>
          <p:cNvSpPr>
            <a:spLocks noGrp="1"/>
          </p:cNvSpPr>
          <p:nvPr>
            <p:ph type="pic" sz="quarter" idx="11"/>
          </p:nvPr>
        </p:nvSpPr>
        <p:spPr>
          <a:xfrm>
            <a:off x="5814021" y="1927507"/>
            <a:ext cx="4091980" cy="4027377"/>
          </a:xfrm>
          <a:prstGeom prst="rect">
            <a:avLst/>
          </a:prstGeom>
        </p:spPr>
        <p:txBody>
          <a:bodyPr vert="horz" lIns="0" tIns="0" rIns="0" bIns="0" rtlCol="0">
            <a:noAutofit/>
          </a:bodyPr>
          <a:lstStyle>
            <a:lvl1pPr>
              <a:defRPr lang="en-US" sz="2100"/>
            </a:lvl1pPr>
          </a:lstStyle>
          <a:p>
            <a:pPr lvl="0"/>
            <a:endParaRPr lang="en-US" dirty="0"/>
          </a:p>
        </p:txBody>
      </p:sp>
      <p:sp>
        <p:nvSpPr>
          <p:cNvPr id="7" name="Rectangle 6"/>
          <p:cNvSpPr/>
          <p:nvPr userDrawn="1"/>
        </p:nvSpPr>
        <p:spPr>
          <a:xfrm>
            <a:off x="830575" y="5772001"/>
            <a:ext cx="492842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12" name="Text Placeholder 23"/>
          <p:cNvSpPr>
            <a:spLocks noGrp="1"/>
          </p:cNvSpPr>
          <p:nvPr>
            <p:ph type="body" sz="quarter" idx="12" hasCustomPrompt="1"/>
          </p:nvPr>
        </p:nvSpPr>
        <p:spPr>
          <a:xfrm>
            <a:off x="830575" y="1439857"/>
            <a:ext cx="4928424" cy="487651"/>
          </a:xfrm>
          <a:prstGeom prst="rect">
            <a:avLst/>
          </a:prstGeom>
        </p:spPr>
        <p:txBody>
          <a:bodyPr lIns="107275" tIns="53637" rIns="107275" bIns="53637"/>
          <a:lstStyle>
            <a:lvl1pPr marL="0" indent="0" algn="l" defTabSz="804391" rtl="0" eaLnBrk="1" latinLnBrk="0" hangingPunct="1">
              <a:lnSpc>
                <a:spcPts val="3344"/>
              </a:lnSpc>
              <a:buFontTx/>
              <a:buNone/>
              <a:defRPr lang="en-US" sz="1600" kern="1200" spc="0" smtClean="0">
                <a:ln w="3175">
                  <a:noFill/>
                </a:ln>
                <a:solidFill>
                  <a:schemeClr val="accent3">
                    <a:lumMod val="50000"/>
                    <a:alpha val="99000"/>
                  </a:schemeClr>
                </a:solidFill>
                <a:latin typeface="+mn-lt"/>
                <a:ea typeface="+mn-ea"/>
                <a:cs typeface="Arial" charset="0"/>
              </a:defRPr>
            </a:lvl1pPr>
            <a:lvl2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2pPr>
            <a:lvl3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3pPr>
            <a:lvl4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4pPr>
            <a:lvl5pPr marL="0" algn="l" defTabSz="804391" rtl="0" eaLnBrk="1" latinLnBrk="0" hangingPunct="1">
              <a:lnSpc>
                <a:spcPts val="3344"/>
              </a:lnSpc>
              <a:defRPr lang="en-US" sz="1600" kern="1200">
                <a:ln w="3175">
                  <a:noFill/>
                </a:ln>
                <a:solidFill>
                  <a:srgbClr val="4D2C8D">
                    <a:alpha val="99000"/>
                  </a:srgbClr>
                </a:solidFill>
                <a:latin typeface="+mn-lt"/>
                <a:ea typeface="+mn-ea"/>
                <a:cs typeface="Arial" charset="0"/>
              </a:defRPr>
            </a:lvl5pPr>
          </a:lstStyle>
          <a:p>
            <a:pPr lvl="0"/>
            <a:r>
              <a:rPr lang="en-US"/>
              <a:t>CLICK TO EDIT MASTER</a:t>
            </a:r>
          </a:p>
        </p:txBody>
      </p:sp>
    </p:spTree>
    <p:extLst>
      <p:ext uri="{BB962C8B-B14F-4D97-AF65-F5344CB8AC3E}">
        <p14:creationId xmlns:p14="http://schemas.microsoft.com/office/powerpoint/2010/main" val="380406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2">
    <p:spTree>
      <p:nvGrpSpPr>
        <p:cNvPr id="1" name=""/>
        <p:cNvGrpSpPr/>
        <p:nvPr/>
      </p:nvGrpSpPr>
      <p:grpSpPr>
        <a:xfrm>
          <a:off x="0" y="0"/>
          <a:ext cx="0" cy="0"/>
          <a:chOff x="0" y="0"/>
          <a:chExt cx="0" cy="0"/>
        </a:xfrm>
      </p:grpSpPr>
      <p:sp>
        <p:nvSpPr>
          <p:cNvPr id="10" name="Rectangle 9"/>
          <p:cNvSpPr/>
          <p:nvPr userDrawn="1"/>
        </p:nvSpPr>
        <p:spPr>
          <a:xfrm flipH="1">
            <a:off x="3316430" y="6"/>
            <a:ext cx="6589572" cy="6858001"/>
          </a:xfrm>
          <a:prstGeom prst="rect">
            <a:avLst/>
          </a:prstGeom>
          <a:gradFill flip="none" rotWithShape="1">
            <a:gsLst>
              <a:gs pos="0">
                <a:schemeClr val="accent3">
                  <a:lumMod val="40000"/>
                  <a:lumOff val="6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4" name="Rectangle 3"/>
          <p:cNvSpPr/>
          <p:nvPr userDrawn="1"/>
        </p:nvSpPr>
        <p:spPr>
          <a:xfrm>
            <a:off x="830575" y="1927509"/>
            <a:ext cx="4928424" cy="3787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2" name="Title 1"/>
          <p:cNvSpPr>
            <a:spLocks noGrp="1"/>
          </p:cNvSpPr>
          <p:nvPr>
            <p:ph type="title"/>
          </p:nvPr>
        </p:nvSpPr>
        <p:spPr>
          <a:xfrm>
            <a:off x="830577" y="1939976"/>
            <a:ext cx="4928425" cy="1938992"/>
          </a:xfrm>
          <a:prstGeom prst="rect">
            <a:avLst/>
          </a:prstGeom>
        </p:spPr>
        <p:txBody>
          <a:bodyPr lIns="214548" tIns="214548" rIns="107275" bIns="107275"/>
          <a:lstStyle>
            <a:lvl1pPr>
              <a:defRPr sz="5300">
                <a:solidFill>
                  <a:schemeClr val="bg1">
                    <a:alpha val="99000"/>
                  </a:schemeClr>
                </a:solidFill>
              </a:defRPr>
            </a:lvl1pPr>
          </a:lstStyle>
          <a:p>
            <a:r>
              <a:rPr lang="en-US"/>
              <a:t>Click to edit Master title style</a:t>
            </a:r>
          </a:p>
        </p:txBody>
      </p:sp>
      <p:sp>
        <p:nvSpPr>
          <p:cNvPr id="9" name="Picture Placeholder 20"/>
          <p:cNvSpPr>
            <a:spLocks noGrp="1"/>
          </p:cNvSpPr>
          <p:nvPr>
            <p:ph type="pic" sz="quarter" idx="11"/>
          </p:nvPr>
        </p:nvSpPr>
        <p:spPr>
          <a:xfrm>
            <a:off x="5814021" y="1927507"/>
            <a:ext cx="4091980" cy="4027377"/>
          </a:xfrm>
          <a:prstGeom prst="rect">
            <a:avLst/>
          </a:prstGeom>
        </p:spPr>
        <p:txBody>
          <a:bodyPr vert="horz" lIns="0" tIns="0" rIns="0" bIns="0" rtlCol="0">
            <a:noAutofit/>
          </a:bodyPr>
          <a:lstStyle>
            <a:lvl1pPr>
              <a:defRPr lang="en-US" sz="2100"/>
            </a:lvl1pPr>
          </a:lstStyle>
          <a:p>
            <a:pPr lvl="0"/>
            <a:endParaRPr lang="en-US" dirty="0"/>
          </a:p>
        </p:txBody>
      </p:sp>
      <p:sp>
        <p:nvSpPr>
          <p:cNvPr id="7" name="Rectangle 6"/>
          <p:cNvSpPr/>
          <p:nvPr userDrawn="1"/>
        </p:nvSpPr>
        <p:spPr>
          <a:xfrm>
            <a:off x="830575" y="5772001"/>
            <a:ext cx="4928424"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12" name="Text Placeholder 23"/>
          <p:cNvSpPr>
            <a:spLocks noGrp="1"/>
          </p:cNvSpPr>
          <p:nvPr>
            <p:ph type="body" sz="quarter" idx="12" hasCustomPrompt="1"/>
          </p:nvPr>
        </p:nvSpPr>
        <p:spPr>
          <a:xfrm>
            <a:off x="830575" y="1439857"/>
            <a:ext cx="4928424" cy="487651"/>
          </a:xfrm>
          <a:prstGeom prst="rect">
            <a:avLst/>
          </a:prstGeom>
        </p:spPr>
        <p:txBody>
          <a:bodyPr lIns="107275" tIns="53637" rIns="107275" bIns="53637"/>
          <a:lstStyle>
            <a:lvl1pPr marL="0" indent="0" algn="l" defTabSz="804391" rtl="0" eaLnBrk="1" latinLnBrk="0" hangingPunct="1">
              <a:lnSpc>
                <a:spcPts val="3344"/>
              </a:lnSpc>
              <a:buFontTx/>
              <a:buNone/>
              <a:defRPr lang="en-US" sz="1600" kern="1200" spc="0" smtClean="0">
                <a:ln w="3175">
                  <a:noFill/>
                </a:ln>
                <a:solidFill>
                  <a:schemeClr val="accent3">
                    <a:lumMod val="50000"/>
                    <a:alpha val="99000"/>
                  </a:schemeClr>
                </a:solidFill>
                <a:latin typeface="+mn-lt"/>
                <a:ea typeface="+mn-ea"/>
                <a:cs typeface="Arial" charset="0"/>
              </a:defRPr>
            </a:lvl1pPr>
            <a:lvl2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2pPr>
            <a:lvl3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3pPr>
            <a:lvl4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4pPr>
            <a:lvl5pPr marL="0" algn="l" defTabSz="804391" rtl="0" eaLnBrk="1" latinLnBrk="0" hangingPunct="1">
              <a:lnSpc>
                <a:spcPts val="3344"/>
              </a:lnSpc>
              <a:defRPr lang="en-US" sz="1600" kern="1200">
                <a:ln w="3175">
                  <a:noFill/>
                </a:ln>
                <a:solidFill>
                  <a:srgbClr val="4D2C8D">
                    <a:alpha val="99000"/>
                  </a:srgbClr>
                </a:solidFill>
                <a:latin typeface="+mn-lt"/>
                <a:ea typeface="+mn-ea"/>
                <a:cs typeface="Arial" charset="0"/>
              </a:defRPr>
            </a:lvl5pPr>
          </a:lstStyle>
          <a:p>
            <a:pPr lvl="0"/>
            <a:r>
              <a:rPr lang="en-US"/>
              <a:t>CLICK TO EDIT MASTER</a:t>
            </a:r>
          </a:p>
        </p:txBody>
      </p:sp>
    </p:spTree>
    <p:extLst>
      <p:ext uri="{BB962C8B-B14F-4D97-AF65-F5344CB8AC3E}">
        <p14:creationId xmlns:p14="http://schemas.microsoft.com/office/powerpoint/2010/main" val="73176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3">
    <p:spTree>
      <p:nvGrpSpPr>
        <p:cNvPr id="1" name=""/>
        <p:cNvGrpSpPr/>
        <p:nvPr/>
      </p:nvGrpSpPr>
      <p:grpSpPr>
        <a:xfrm>
          <a:off x="0" y="0"/>
          <a:ext cx="0" cy="0"/>
          <a:chOff x="0" y="0"/>
          <a:chExt cx="0" cy="0"/>
        </a:xfrm>
      </p:grpSpPr>
      <p:sp>
        <p:nvSpPr>
          <p:cNvPr id="10" name="Rectangle 9"/>
          <p:cNvSpPr/>
          <p:nvPr userDrawn="1"/>
        </p:nvSpPr>
        <p:spPr>
          <a:xfrm flipH="1">
            <a:off x="3316430" y="6"/>
            <a:ext cx="6589572" cy="6858001"/>
          </a:xfrm>
          <a:prstGeom prst="rect">
            <a:avLst/>
          </a:prstGeom>
          <a:gradFill flip="none" rotWithShape="1">
            <a:gsLst>
              <a:gs pos="0">
                <a:schemeClr val="accent3">
                  <a:lumMod val="40000"/>
                  <a:lumOff val="6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456" tIns="0" rIns="80456" bIns="80456" rtlCol="0" anchor="b"/>
          <a:lstStyle/>
          <a:p>
            <a:pPr defTabSz="804465"/>
            <a:endParaRPr lang="en-US" sz="2500" dirty="0">
              <a:solidFill>
                <a:srgbClr val="FFFFFF">
                  <a:alpha val="99000"/>
                </a:srgbClr>
              </a:solidFill>
              <a:latin typeface="Segoe UI Light"/>
            </a:endParaRPr>
          </a:p>
        </p:txBody>
      </p:sp>
      <p:sp>
        <p:nvSpPr>
          <p:cNvPr id="4" name="Rectangle 3"/>
          <p:cNvSpPr/>
          <p:nvPr userDrawn="1"/>
        </p:nvSpPr>
        <p:spPr>
          <a:xfrm>
            <a:off x="830575" y="1927509"/>
            <a:ext cx="4928424" cy="37874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2" name="Title 1"/>
          <p:cNvSpPr>
            <a:spLocks noGrp="1"/>
          </p:cNvSpPr>
          <p:nvPr>
            <p:ph type="title"/>
          </p:nvPr>
        </p:nvSpPr>
        <p:spPr>
          <a:xfrm>
            <a:off x="830577" y="1939976"/>
            <a:ext cx="4928425" cy="1938992"/>
          </a:xfrm>
          <a:prstGeom prst="rect">
            <a:avLst/>
          </a:prstGeom>
        </p:spPr>
        <p:txBody>
          <a:bodyPr lIns="214548" tIns="214548" rIns="107275" bIns="107275"/>
          <a:lstStyle>
            <a:lvl1pPr>
              <a:defRPr sz="5300">
                <a:solidFill>
                  <a:schemeClr val="bg1">
                    <a:alpha val="99000"/>
                  </a:schemeClr>
                </a:solidFill>
              </a:defRPr>
            </a:lvl1pPr>
          </a:lstStyle>
          <a:p>
            <a:r>
              <a:rPr lang="en-US"/>
              <a:t>Click to edit Master title style</a:t>
            </a:r>
          </a:p>
        </p:txBody>
      </p:sp>
      <p:sp>
        <p:nvSpPr>
          <p:cNvPr id="9" name="Picture Placeholder 20"/>
          <p:cNvSpPr>
            <a:spLocks noGrp="1"/>
          </p:cNvSpPr>
          <p:nvPr>
            <p:ph type="pic" sz="quarter" idx="11"/>
          </p:nvPr>
        </p:nvSpPr>
        <p:spPr>
          <a:xfrm>
            <a:off x="5814021" y="1927507"/>
            <a:ext cx="4091980" cy="4027377"/>
          </a:xfrm>
          <a:prstGeom prst="rect">
            <a:avLst/>
          </a:prstGeom>
        </p:spPr>
        <p:txBody>
          <a:bodyPr vert="horz" lIns="0" tIns="0" rIns="0" bIns="0" rtlCol="0">
            <a:noAutofit/>
          </a:bodyPr>
          <a:lstStyle>
            <a:lvl1pPr>
              <a:defRPr lang="en-US" sz="2100"/>
            </a:lvl1pPr>
          </a:lstStyle>
          <a:p>
            <a:pPr lvl="0"/>
            <a:endParaRPr lang="en-US" dirty="0"/>
          </a:p>
        </p:txBody>
      </p:sp>
      <p:sp>
        <p:nvSpPr>
          <p:cNvPr id="7" name="Rectangle 6"/>
          <p:cNvSpPr/>
          <p:nvPr userDrawn="1"/>
        </p:nvSpPr>
        <p:spPr>
          <a:xfrm>
            <a:off x="830575" y="5772001"/>
            <a:ext cx="4928424"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12" name="Text Placeholder 23"/>
          <p:cNvSpPr>
            <a:spLocks noGrp="1"/>
          </p:cNvSpPr>
          <p:nvPr>
            <p:ph type="body" sz="quarter" idx="12" hasCustomPrompt="1"/>
          </p:nvPr>
        </p:nvSpPr>
        <p:spPr>
          <a:xfrm>
            <a:off x="830575" y="1439857"/>
            <a:ext cx="4928424" cy="487651"/>
          </a:xfrm>
          <a:prstGeom prst="rect">
            <a:avLst/>
          </a:prstGeom>
        </p:spPr>
        <p:txBody>
          <a:bodyPr lIns="107275" tIns="53637" rIns="107275" bIns="53637"/>
          <a:lstStyle>
            <a:lvl1pPr marL="0" indent="0" algn="l" defTabSz="804391" rtl="0" eaLnBrk="1" latinLnBrk="0" hangingPunct="1">
              <a:lnSpc>
                <a:spcPts val="3344"/>
              </a:lnSpc>
              <a:buFontTx/>
              <a:buNone/>
              <a:defRPr lang="en-US" sz="1600" kern="1200" spc="0" smtClean="0">
                <a:ln w="3175">
                  <a:noFill/>
                </a:ln>
                <a:solidFill>
                  <a:schemeClr val="accent3">
                    <a:lumMod val="50000"/>
                    <a:alpha val="99000"/>
                  </a:schemeClr>
                </a:solidFill>
                <a:latin typeface="+mn-lt"/>
                <a:ea typeface="+mn-ea"/>
                <a:cs typeface="Arial" charset="0"/>
              </a:defRPr>
            </a:lvl1pPr>
            <a:lvl2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2pPr>
            <a:lvl3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3pPr>
            <a:lvl4pPr marL="0" algn="l" defTabSz="804391" rtl="0" eaLnBrk="1" latinLnBrk="0" hangingPunct="1">
              <a:lnSpc>
                <a:spcPts val="3344"/>
              </a:lnSpc>
              <a:defRPr lang="en-US" sz="1600" kern="1200" smtClean="0">
                <a:ln w="3175">
                  <a:noFill/>
                </a:ln>
                <a:solidFill>
                  <a:srgbClr val="4D2C8D">
                    <a:alpha val="99000"/>
                  </a:srgbClr>
                </a:solidFill>
                <a:latin typeface="+mn-lt"/>
                <a:ea typeface="+mn-ea"/>
                <a:cs typeface="Arial" charset="0"/>
              </a:defRPr>
            </a:lvl4pPr>
            <a:lvl5pPr marL="0" algn="l" defTabSz="804391" rtl="0" eaLnBrk="1" latinLnBrk="0" hangingPunct="1">
              <a:lnSpc>
                <a:spcPts val="3344"/>
              </a:lnSpc>
              <a:defRPr lang="en-US" sz="1600" kern="1200">
                <a:ln w="3175">
                  <a:noFill/>
                </a:ln>
                <a:solidFill>
                  <a:srgbClr val="4D2C8D">
                    <a:alpha val="99000"/>
                  </a:srgbClr>
                </a:solidFill>
                <a:latin typeface="+mn-lt"/>
                <a:ea typeface="+mn-ea"/>
                <a:cs typeface="Arial" charset="0"/>
              </a:defRPr>
            </a:lvl5pPr>
          </a:lstStyle>
          <a:p>
            <a:pPr lvl="0"/>
            <a:r>
              <a:rPr lang="en-US"/>
              <a:t>CLICK TO EDIT MASTER</a:t>
            </a:r>
          </a:p>
        </p:txBody>
      </p:sp>
    </p:spTree>
    <p:extLst>
      <p:ext uri="{BB962C8B-B14F-4D97-AF65-F5344CB8AC3E}">
        <p14:creationId xmlns:p14="http://schemas.microsoft.com/office/powerpoint/2010/main" val="268396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_1">
    <p:spTree>
      <p:nvGrpSpPr>
        <p:cNvPr id="1" name=""/>
        <p:cNvGrpSpPr/>
        <p:nvPr/>
      </p:nvGrpSpPr>
      <p:grpSpPr>
        <a:xfrm>
          <a:off x="0" y="0"/>
          <a:ext cx="0" cy="0"/>
          <a:chOff x="0" y="0"/>
          <a:chExt cx="0" cy="0"/>
        </a:xfrm>
      </p:grpSpPr>
      <p:sp>
        <p:nvSpPr>
          <p:cNvPr id="3" name="Rectangle 2"/>
          <p:cNvSpPr/>
          <p:nvPr userDrawn="1"/>
        </p:nvSpPr>
        <p:spPr>
          <a:xfrm>
            <a:off x="1"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4" name="Rectangle 3"/>
          <p:cNvSpPr/>
          <p:nvPr userDrawn="1"/>
        </p:nvSpPr>
        <p:spPr>
          <a:xfrm>
            <a:off x="830574" y="5772007"/>
            <a:ext cx="9075426" cy="171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2" name="Title 1"/>
          <p:cNvSpPr>
            <a:spLocks noGrp="1"/>
          </p:cNvSpPr>
          <p:nvPr>
            <p:ph type="title"/>
          </p:nvPr>
        </p:nvSpPr>
        <p:spPr>
          <a:xfrm>
            <a:off x="740497" y="4945600"/>
            <a:ext cx="8652248" cy="830997"/>
          </a:xfrm>
          <a:prstGeom prst="rect">
            <a:avLst/>
          </a:prstGeom>
        </p:spPr>
        <p:txBody>
          <a:bodyPr lIns="107275" tIns="53637" rIns="107275" bIns="53637" anchor="b"/>
          <a:lstStyle>
            <a:lvl1pPr>
              <a:defRPr sz="53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6481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_1">
    <p:spTree>
      <p:nvGrpSpPr>
        <p:cNvPr id="1" name=""/>
        <p:cNvGrpSpPr/>
        <p:nvPr/>
      </p:nvGrpSpPr>
      <p:grpSpPr>
        <a:xfrm>
          <a:off x="0" y="0"/>
          <a:ext cx="0" cy="0"/>
          <a:chOff x="0" y="0"/>
          <a:chExt cx="0" cy="0"/>
        </a:xfrm>
      </p:grpSpPr>
      <p:sp>
        <p:nvSpPr>
          <p:cNvPr id="3" name="Rectangle 2"/>
          <p:cNvSpPr/>
          <p:nvPr userDrawn="1"/>
        </p:nvSpPr>
        <p:spPr>
          <a:xfrm>
            <a:off x="1"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4" name="Rectangle 3"/>
          <p:cNvSpPr/>
          <p:nvPr userDrawn="1"/>
        </p:nvSpPr>
        <p:spPr>
          <a:xfrm>
            <a:off x="830574" y="5772007"/>
            <a:ext cx="9075426" cy="171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2" name="Title 1"/>
          <p:cNvSpPr>
            <a:spLocks noGrp="1"/>
          </p:cNvSpPr>
          <p:nvPr>
            <p:ph type="title"/>
          </p:nvPr>
        </p:nvSpPr>
        <p:spPr>
          <a:xfrm>
            <a:off x="740497" y="4945600"/>
            <a:ext cx="8652248" cy="830997"/>
          </a:xfrm>
          <a:prstGeom prst="rect">
            <a:avLst/>
          </a:prstGeom>
        </p:spPr>
        <p:txBody>
          <a:bodyPr lIns="107275" tIns="53637" rIns="107275" bIns="53637" anchor="b"/>
          <a:lstStyle>
            <a:lvl1pPr>
              <a:defRPr sz="53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792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_2">
    <p:spTree>
      <p:nvGrpSpPr>
        <p:cNvPr id="1" name=""/>
        <p:cNvGrpSpPr/>
        <p:nvPr/>
      </p:nvGrpSpPr>
      <p:grpSpPr>
        <a:xfrm>
          <a:off x="0" y="0"/>
          <a:ext cx="0" cy="0"/>
          <a:chOff x="0" y="0"/>
          <a:chExt cx="0" cy="0"/>
        </a:xfrm>
      </p:grpSpPr>
      <p:sp>
        <p:nvSpPr>
          <p:cNvPr id="3" name="Rectangle 2"/>
          <p:cNvSpPr/>
          <p:nvPr userDrawn="1"/>
        </p:nvSpPr>
        <p:spPr>
          <a:xfrm>
            <a:off x="1" y="0"/>
            <a:ext cx="990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4" name="Rectangle 3"/>
          <p:cNvSpPr/>
          <p:nvPr userDrawn="1"/>
        </p:nvSpPr>
        <p:spPr>
          <a:xfrm>
            <a:off x="830574" y="5772007"/>
            <a:ext cx="9075426" cy="171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5" tIns="53637" rIns="107275" bIns="53637" rtlCol="0" anchor="ctr"/>
          <a:lstStyle/>
          <a:p>
            <a:pPr algn="ctr" defTabSz="804465"/>
            <a:endParaRPr lang="en-US" sz="1600" dirty="0">
              <a:solidFill>
                <a:srgbClr val="FFFFFF"/>
              </a:solidFill>
            </a:endParaRPr>
          </a:p>
        </p:txBody>
      </p:sp>
      <p:sp>
        <p:nvSpPr>
          <p:cNvPr id="2" name="Title 1"/>
          <p:cNvSpPr>
            <a:spLocks noGrp="1"/>
          </p:cNvSpPr>
          <p:nvPr>
            <p:ph type="title"/>
          </p:nvPr>
        </p:nvSpPr>
        <p:spPr>
          <a:xfrm>
            <a:off x="740497" y="4945600"/>
            <a:ext cx="8652248" cy="830997"/>
          </a:xfrm>
          <a:prstGeom prst="rect">
            <a:avLst/>
          </a:prstGeom>
        </p:spPr>
        <p:txBody>
          <a:bodyPr lIns="107275" tIns="53637" rIns="107275" bIns="53637" anchor="b"/>
          <a:lstStyle>
            <a:lvl1pPr>
              <a:defRPr sz="53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105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icrosoft">
    <p:bg>
      <p:bgPr>
        <a:solidFill>
          <a:schemeClr val="accent3"/>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84499" y="5787880"/>
            <a:ext cx="9537009" cy="876301"/>
          </a:xfrm>
          <a:prstGeom prst="rect">
            <a:avLst/>
          </a:prstGeom>
          <a:noFill/>
          <a:ln w="12700">
            <a:noFill/>
            <a:miter lim="800000"/>
            <a:headEnd type="none" w="sm" len="sm"/>
            <a:tailEnd type="none" w="sm" len="sm"/>
          </a:ln>
          <a:effectLst/>
        </p:spPr>
        <p:txBody>
          <a:bodyPr vert="horz" wrap="square" lIns="80414" tIns="40209" rIns="80414" bIns="40209" numCol="1" anchor="t" anchorCtr="0" compatLnSpc="1">
            <a:prstTxWarp prst="textNoShape">
              <a:avLst/>
            </a:prstTxWarp>
            <a:spAutoFit/>
          </a:bodyPr>
          <a:lstStyle/>
          <a:p>
            <a:pPr algn="ctr" defTabSz="804025" eaLnBrk="0" hangingPunct="0">
              <a:spcAft>
                <a:spcPts val="704"/>
              </a:spcAft>
            </a:pPr>
            <a:r>
              <a:rPr lang="en-US" sz="800" dirty="0">
                <a:solidFill>
                  <a:prstClr val="white"/>
                </a:solidFill>
                <a:cs typeface="Arial" charset="0"/>
              </a:rPr>
              <a:t>© 2012 Microsoft Corporation. All rights reserved. Microsoft, Windows, Windows Vista and other product names are or may be registered trademarks and/or trademarks in the U.S. and/or other countries.</a:t>
            </a:r>
          </a:p>
          <a:p>
            <a:pPr algn="ctr" defTabSz="804025" eaLnBrk="0" hangingPunct="0">
              <a:spcAft>
                <a:spcPts val="704"/>
              </a:spcAft>
            </a:pPr>
            <a:r>
              <a:rPr lang="en-US" sz="800" dirty="0">
                <a:solidFill>
                  <a:prstClr val="white"/>
                </a:solidFill>
                <a:cs typeface="Arial" charset="0"/>
              </a:rPr>
              <a:t>The information herein is for informational purposes only and represents the current view of Microsoft Corporation as of the date of this presentation. Because Microsoft must respond to changing market conditions, </a:t>
            </a:r>
            <a:br>
              <a:rPr lang="en-US" sz="800" dirty="0">
                <a:solidFill>
                  <a:prstClr val="white"/>
                </a:solidFill>
                <a:cs typeface="Arial" charset="0"/>
              </a:rPr>
            </a:br>
            <a:r>
              <a:rPr lang="en-US" sz="800" dirty="0">
                <a:solidFill>
                  <a:prstClr val="white"/>
                </a:solidFill>
                <a:cs typeface="Arial" charset="0"/>
              </a:rPr>
              <a:t>it should not be interpreted to be a commitment on the part of Microsoft, and Microsoft cannot guarantee the accuracy of any information provided after the date of this presentation.  </a:t>
            </a:r>
          </a:p>
          <a:p>
            <a:pPr algn="ctr" defTabSz="804025" eaLnBrk="0" hangingPunct="0">
              <a:spcAft>
                <a:spcPts val="704"/>
              </a:spcAft>
            </a:pPr>
            <a:r>
              <a:rPr lang="en-US" sz="800" dirty="0">
                <a:solidFill>
                  <a:prstClr val="white"/>
                </a:solidFill>
                <a:cs typeface="Arial" charset="0"/>
              </a:rPr>
              <a:t>MICROSOFT MAKES NO WARRANTIES, EXPRESS, IMPLIED OR STATUTORY, AS TO THE INFORMATION IN THIS PRESENTATION.</a:t>
            </a:r>
          </a:p>
        </p:txBody>
      </p:sp>
      <p:grpSp>
        <p:nvGrpSpPr>
          <p:cNvPr id="4" name="Group 16"/>
          <p:cNvGrpSpPr/>
          <p:nvPr userDrawn="1"/>
        </p:nvGrpSpPr>
        <p:grpSpPr bwMode="white">
          <a:xfrm>
            <a:off x="3258065" y="3020297"/>
            <a:ext cx="3389877" cy="690177"/>
            <a:chOff x="-1649413" y="635001"/>
            <a:chExt cx="2647950" cy="438150"/>
          </a:xfrm>
          <a:effectLst/>
        </p:grpSpPr>
        <p:sp>
          <p:nvSpPr>
            <p:cNvPr id="5" name="Freeform 4"/>
            <p:cNvSpPr>
              <a:spLocks/>
            </p:cNvSpPr>
            <p:nvPr/>
          </p:nvSpPr>
          <p:spPr bwMode="white">
            <a:xfrm>
              <a:off x="-1649413" y="642938"/>
              <a:ext cx="536575" cy="411163"/>
            </a:xfrm>
            <a:custGeom>
              <a:avLst/>
              <a:gdLst/>
              <a:ahLst/>
              <a:cxnLst>
                <a:cxn ang="0">
                  <a:pos x="0" y="259"/>
                </a:cxn>
                <a:cxn ang="0">
                  <a:pos x="57" y="0"/>
                </a:cxn>
                <a:cxn ang="0">
                  <a:pos x="161" y="0"/>
                </a:cxn>
                <a:cxn ang="0">
                  <a:pos x="166" y="144"/>
                </a:cxn>
                <a:cxn ang="0">
                  <a:pos x="234" y="0"/>
                </a:cxn>
                <a:cxn ang="0">
                  <a:pos x="338" y="0"/>
                </a:cxn>
                <a:cxn ang="0">
                  <a:pos x="279" y="259"/>
                </a:cxn>
                <a:cxn ang="0">
                  <a:pos x="206" y="259"/>
                </a:cxn>
                <a:cxn ang="0">
                  <a:pos x="237" y="120"/>
                </a:cxn>
                <a:cxn ang="0">
                  <a:pos x="166" y="259"/>
                </a:cxn>
                <a:cxn ang="0">
                  <a:pos x="114" y="259"/>
                </a:cxn>
                <a:cxn ang="0">
                  <a:pos x="109" y="120"/>
                </a:cxn>
                <a:cxn ang="0">
                  <a:pos x="76" y="259"/>
                </a:cxn>
                <a:cxn ang="0">
                  <a:pos x="0" y="259"/>
                </a:cxn>
                <a:cxn ang="0">
                  <a:pos x="0" y="259"/>
                </a:cxn>
              </a:cxnLst>
              <a:rect l="0" t="0" r="r" b="b"/>
              <a:pathLst>
                <a:path w="338" h="259">
                  <a:moveTo>
                    <a:pt x="0" y="259"/>
                  </a:moveTo>
                  <a:lnTo>
                    <a:pt x="57" y="0"/>
                  </a:lnTo>
                  <a:lnTo>
                    <a:pt x="161" y="0"/>
                  </a:lnTo>
                  <a:lnTo>
                    <a:pt x="166" y="144"/>
                  </a:lnTo>
                  <a:lnTo>
                    <a:pt x="234" y="0"/>
                  </a:lnTo>
                  <a:lnTo>
                    <a:pt x="338" y="0"/>
                  </a:lnTo>
                  <a:lnTo>
                    <a:pt x="279" y="259"/>
                  </a:lnTo>
                  <a:lnTo>
                    <a:pt x="206" y="259"/>
                  </a:lnTo>
                  <a:lnTo>
                    <a:pt x="237" y="120"/>
                  </a:lnTo>
                  <a:lnTo>
                    <a:pt x="166" y="259"/>
                  </a:lnTo>
                  <a:lnTo>
                    <a:pt x="114" y="259"/>
                  </a:lnTo>
                  <a:lnTo>
                    <a:pt x="109" y="120"/>
                  </a:lnTo>
                  <a:lnTo>
                    <a:pt x="76" y="259"/>
                  </a:lnTo>
                  <a:lnTo>
                    <a:pt x="0" y="259"/>
                  </a:lnTo>
                  <a:lnTo>
                    <a:pt x="0" y="25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sp>
          <p:nvSpPr>
            <p:cNvPr id="6" name="Freeform 5"/>
            <p:cNvSpPr>
              <a:spLocks/>
            </p:cNvSpPr>
            <p:nvPr/>
          </p:nvSpPr>
          <p:spPr bwMode="white">
            <a:xfrm>
              <a:off x="-1096963" y="642938"/>
              <a:ext cx="122238" cy="66675"/>
            </a:xfrm>
            <a:custGeom>
              <a:avLst/>
              <a:gdLst/>
              <a:ahLst/>
              <a:cxnLst>
                <a:cxn ang="0">
                  <a:pos x="0" y="42"/>
                </a:cxn>
                <a:cxn ang="0">
                  <a:pos x="68" y="42"/>
                </a:cxn>
                <a:cxn ang="0">
                  <a:pos x="77" y="0"/>
                </a:cxn>
                <a:cxn ang="0">
                  <a:pos x="9" y="0"/>
                </a:cxn>
                <a:cxn ang="0">
                  <a:pos x="0" y="42"/>
                </a:cxn>
                <a:cxn ang="0">
                  <a:pos x="0" y="42"/>
                </a:cxn>
              </a:cxnLst>
              <a:rect l="0" t="0" r="r" b="b"/>
              <a:pathLst>
                <a:path w="77" h="42">
                  <a:moveTo>
                    <a:pt x="0" y="42"/>
                  </a:moveTo>
                  <a:lnTo>
                    <a:pt x="68" y="42"/>
                  </a:lnTo>
                  <a:lnTo>
                    <a:pt x="77" y="0"/>
                  </a:lnTo>
                  <a:lnTo>
                    <a:pt x="9" y="0"/>
                  </a:lnTo>
                  <a:lnTo>
                    <a:pt x="0" y="42"/>
                  </a:lnTo>
                  <a:lnTo>
                    <a:pt x="0"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sp>
          <p:nvSpPr>
            <p:cNvPr id="7" name="Freeform 6"/>
            <p:cNvSpPr>
              <a:spLocks/>
            </p:cNvSpPr>
            <p:nvPr/>
          </p:nvSpPr>
          <p:spPr bwMode="white">
            <a:xfrm>
              <a:off x="-1176338" y="747713"/>
              <a:ext cx="179388" cy="306388"/>
            </a:xfrm>
            <a:custGeom>
              <a:avLst/>
              <a:gdLst/>
              <a:ahLst/>
              <a:cxnLst>
                <a:cxn ang="0">
                  <a:pos x="71" y="193"/>
                </a:cxn>
                <a:cxn ang="0">
                  <a:pos x="0" y="193"/>
                </a:cxn>
                <a:cxn ang="0">
                  <a:pos x="42" y="0"/>
                </a:cxn>
                <a:cxn ang="0">
                  <a:pos x="113" y="0"/>
                </a:cxn>
                <a:cxn ang="0">
                  <a:pos x="71" y="193"/>
                </a:cxn>
                <a:cxn ang="0">
                  <a:pos x="71" y="193"/>
                </a:cxn>
              </a:cxnLst>
              <a:rect l="0" t="0" r="r" b="b"/>
              <a:pathLst>
                <a:path w="113" h="193">
                  <a:moveTo>
                    <a:pt x="71" y="193"/>
                  </a:moveTo>
                  <a:lnTo>
                    <a:pt x="0" y="193"/>
                  </a:lnTo>
                  <a:lnTo>
                    <a:pt x="42" y="0"/>
                  </a:lnTo>
                  <a:lnTo>
                    <a:pt x="113" y="0"/>
                  </a:lnTo>
                  <a:lnTo>
                    <a:pt x="71" y="193"/>
                  </a:lnTo>
                  <a:lnTo>
                    <a:pt x="71" y="19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sp>
          <p:nvSpPr>
            <p:cNvPr id="8" name="Freeform 7"/>
            <p:cNvSpPr>
              <a:spLocks/>
            </p:cNvSpPr>
            <p:nvPr/>
          </p:nvSpPr>
          <p:spPr bwMode="white">
            <a:xfrm>
              <a:off x="-711200" y="742951"/>
              <a:ext cx="261938" cy="311150"/>
            </a:xfrm>
            <a:custGeom>
              <a:avLst/>
              <a:gdLst/>
              <a:ahLst/>
              <a:cxnLst>
                <a:cxn ang="0">
                  <a:pos x="19" y="1"/>
                </a:cxn>
                <a:cxn ang="0">
                  <a:pos x="45" y="1"/>
                </a:cxn>
                <a:cxn ang="0">
                  <a:pos x="43" y="12"/>
                </a:cxn>
                <a:cxn ang="0">
                  <a:pos x="56" y="2"/>
                </a:cxn>
                <a:cxn ang="0">
                  <a:pos x="70" y="0"/>
                </a:cxn>
                <a:cxn ang="0">
                  <a:pos x="64" y="27"/>
                </a:cxn>
                <a:cxn ang="0">
                  <a:pos x="35" y="54"/>
                </a:cxn>
                <a:cxn ang="0">
                  <a:pos x="28" y="83"/>
                </a:cxn>
                <a:cxn ang="0">
                  <a:pos x="0" y="83"/>
                </a:cxn>
                <a:cxn ang="0">
                  <a:pos x="19" y="1"/>
                </a:cxn>
              </a:cxnLst>
              <a:rect l="0" t="0" r="r" b="b"/>
              <a:pathLst>
                <a:path w="70" h="83">
                  <a:moveTo>
                    <a:pt x="19" y="1"/>
                  </a:moveTo>
                  <a:cubicBezTo>
                    <a:pt x="45" y="1"/>
                    <a:pt x="45" y="1"/>
                    <a:pt x="45" y="1"/>
                  </a:cubicBezTo>
                  <a:cubicBezTo>
                    <a:pt x="43" y="12"/>
                    <a:pt x="43" y="12"/>
                    <a:pt x="43" y="12"/>
                  </a:cubicBezTo>
                  <a:cubicBezTo>
                    <a:pt x="46" y="7"/>
                    <a:pt x="51" y="4"/>
                    <a:pt x="56" y="2"/>
                  </a:cubicBezTo>
                  <a:cubicBezTo>
                    <a:pt x="61" y="1"/>
                    <a:pt x="65" y="0"/>
                    <a:pt x="70" y="0"/>
                  </a:cubicBezTo>
                  <a:cubicBezTo>
                    <a:pt x="64" y="27"/>
                    <a:pt x="64" y="27"/>
                    <a:pt x="64" y="27"/>
                  </a:cubicBezTo>
                  <a:cubicBezTo>
                    <a:pt x="62" y="27"/>
                    <a:pt x="41" y="23"/>
                    <a:pt x="35" y="54"/>
                  </a:cubicBezTo>
                  <a:cubicBezTo>
                    <a:pt x="28" y="83"/>
                    <a:pt x="28" y="83"/>
                    <a:pt x="28" y="83"/>
                  </a:cubicBezTo>
                  <a:cubicBezTo>
                    <a:pt x="0" y="83"/>
                    <a:pt x="0" y="83"/>
                    <a:pt x="0" y="83"/>
                  </a:cubicBezTo>
                  <a:cubicBezTo>
                    <a:pt x="19" y="1"/>
                    <a:pt x="19" y="1"/>
                    <a:pt x="19"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sp>
          <p:nvSpPr>
            <p:cNvPr id="9" name="Freeform 8"/>
            <p:cNvSpPr>
              <a:spLocks/>
            </p:cNvSpPr>
            <p:nvPr/>
          </p:nvSpPr>
          <p:spPr bwMode="white">
            <a:xfrm>
              <a:off x="-1096963" y="728663"/>
              <a:ext cx="422275" cy="336550"/>
            </a:xfrm>
            <a:custGeom>
              <a:avLst/>
              <a:gdLst/>
              <a:ahLst/>
              <a:cxnLst>
                <a:cxn ang="0">
                  <a:pos x="106" y="57"/>
                </a:cxn>
                <a:cxn ang="0">
                  <a:pos x="56" y="90"/>
                </a:cxn>
                <a:cxn ang="0">
                  <a:pos x="77" y="3"/>
                </a:cxn>
                <a:cxn ang="0">
                  <a:pos x="111" y="36"/>
                </a:cxn>
                <a:cxn ang="0">
                  <a:pos x="80" y="36"/>
                </a:cxn>
                <a:cxn ang="0">
                  <a:pos x="72" y="23"/>
                </a:cxn>
                <a:cxn ang="0">
                  <a:pos x="61" y="69"/>
                </a:cxn>
                <a:cxn ang="0">
                  <a:pos x="75" y="57"/>
                </a:cxn>
                <a:cxn ang="0">
                  <a:pos x="106" y="57"/>
                </a:cxn>
              </a:cxnLst>
              <a:rect l="0" t="0" r="r" b="b"/>
              <a:pathLst>
                <a:path w="113" h="90">
                  <a:moveTo>
                    <a:pt x="106" y="57"/>
                  </a:moveTo>
                  <a:cubicBezTo>
                    <a:pt x="106" y="58"/>
                    <a:pt x="97" y="90"/>
                    <a:pt x="56" y="90"/>
                  </a:cubicBezTo>
                  <a:cubicBezTo>
                    <a:pt x="0" y="88"/>
                    <a:pt x="15" y="0"/>
                    <a:pt x="77" y="3"/>
                  </a:cubicBezTo>
                  <a:cubicBezTo>
                    <a:pt x="113" y="5"/>
                    <a:pt x="111" y="35"/>
                    <a:pt x="111" y="36"/>
                  </a:cubicBezTo>
                  <a:cubicBezTo>
                    <a:pt x="80" y="36"/>
                    <a:pt x="80" y="36"/>
                    <a:pt x="80" y="36"/>
                  </a:cubicBezTo>
                  <a:cubicBezTo>
                    <a:pt x="80" y="35"/>
                    <a:pt x="81" y="22"/>
                    <a:pt x="72" y="23"/>
                  </a:cubicBezTo>
                  <a:cubicBezTo>
                    <a:pt x="54" y="23"/>
                    <a:pt x="41" y="68"/>
                    <a:pt x="61" y="69"/>
                  </a:cubicBezTo>
                  <a:cubicBezTo>
                    <a:pt x="70" y="69"/>
                    <a:pt x="74" y="58"/>
                    <a:pt x="75" y="57"/>
                  </a:cubicBezTo>
                  <a:cubicBezTo>
                    <a:pt x="106" y="57"/>
                    <a:pt x="106" y="57"/>
                    <a:pt x="106" y="5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sp>
          <p:nvSpPr>
            <p:cNvPr id="10" name="Freeform 9"/>
            <p:cNvSpPr>
              <a:spLocks noEditPoints="1"/>
            </p:cNvSpPr>
            <p:nvPr/>
          </p:nvSpPr>
          <p:spPr bwMode="white">
            <a:xfrm>
              <a:off x="65087" y="725488"/>
              <a:ext cx="512763" cy="347663"/>
            </a:xfrm>
            <a:custGeom>
              <a:avLst/>
              <a:gdLst/>
              <a:ahLst/>
              <a:cxnLst>
                <a:cxn ang="0">
                  <a:pos x="60" y="91"/>
                </a:cxn>
                <a:cxn ang="0">
                  <a:pos x="79" y="3"/>
                </a:cxn>
                <a:cxn ang="0">
                  <a:pos x="60" y="91"/>
                </a:cxn>
                <a:cxn ang="0">
                  <a:pos x="77" y="22"/>
                </a:cxn>
                <a:cxn ang="0">
                  <a:pos x="61" y="70"/>
                </a:cxn>
                <a:cxn ang="0">
                  <a:pos x="77" y="22"/>
                </a:cxn>
              </a:cxnLst>
              <a:rect l="0" t="0" r="r" b="b"/>
              <a:pathLst>
                <a:path w="137" h="93">
                  <a:moveTo>
                    <a:pt x="60" y="91"/>
                  </a:moveTo>
                  <a:cubicBezTo>
                    <a:pt x="0" y="88"/>
                    <a:pt x="18" y="0"/>
                    <a:pt x="79" y="3"/>
                  </a:cubicBezTo>
                  <a:cubicBezTo>
                    <a:pt x="137" y="6"/>
                    <a:pt x="120" y="93"/>
                    <a:pt x="60" y="91"/>
                  </a:cubicBezTo>
                  <a:close/>
                  <a:moveTo>
                    <a:pt x="77" y="22"/>
                  </a:moveTo>
                  <a:cubicBezTo>
                    <a:pt x="57" y="18"/>
                    <a:pt x="43" y="66"/>
                    <a:pt x="61" y="70"/>
                  </a:cubicBezTo>
                  <a:cubicBezTo>
                    <a:pt x="82" y="74"/>
                    <a:pt x="97" y="26"/>
                    <a:pt x="77" y="2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sp>
          <p:nvSpPr>
            <p:cNvPr id="11" name="Freeform 10"/>
            <p:cNvSpPr>
              <a:spLocks/>
            </p:cNvSpPr>
            <p:nvPr/>
          </p:nvSpPr>
          <p:spPr bwMode="white">
            <a:xfrm>
              <a:off x="487362" y="635001"/>
              <a:ext cx="398463" cy="427038"/>
            </a:xfrm>
            <a:custGeom>
              <a:avLst/>
              <a:gdLst/>
              <a:ahLst/>
              <a:cxnLst>
                <a:cxn ang="0">
                  <a:pos x="59" y="18"/>
                </a:cxn>
                <a:cxn ang="0">
                  <a:pos x="48" y="28"/>
                </a:cxn>
                <a:cxn ang="0">
                  <a:pos x="47" y="30"/>
                </a:cxn>
                <a:cxn ang="0">
                  <a:pos x="64" y="30"/>
                </a:cxn>
                <a:cxn ang="0">
                  <a:pos x="69" y="11"/>
                </a:cxn>
                <a:cxn ang="0">
                  <a:pos x="96" y="11"/>
                </a:cxn>
                <a:cxn ang="0">
                  <a:pos x="92" y="30"/>
                </a:cxn>
                <a:cxn ang="0">
                  <a:pos x="106" y="30"/>
                </a:cxn>
                <a:cxn ang="0">
                  <a:pos x="101" y="49"/>
                </a:cxn>
                <a:cxn ang="0">
                  <a:pos x="87" y="49"/>
                </a:cxn>
                <a:cxn ang="0">
                  <a:pos x="80" y="85"/>
                </a:cxn>
                <a:cxn ang="0">
                  <a:pos x="79" y="91"/>
                </a:cxn>
                <a:cxn ang="0">
                  <a:pos x="92" y="93"/>
                </a:cxn>
                <a:cxn ang="0">
                  <a:pos x="88" y="112"/>
                </a:cxn>
                <a:cxn ang="0">
                  <a:pos x="56" y="109"/>
                </a:cxn>
                <a:cxn ang="0">
                  <a:pos x="51" y="91"/>
                </a:cxn>
                <a:cxn ang="0">
                  <a:pos x="60" y="49"/>
                </a:cxn>
                <a:cxn ang="0">
                  <a:pos x="44" y="49"/>
                </a:cxn>
                <a:cxn ang="0">
                  <a:pos x="30" y="112"/>
                </a:cxn>
                <a:cxn ang="0">
                  <a:pos x="1" y="112"/>
                </a:cxn>
                <a:cxn ang="0">
                  <a:pos x="15" y="49"/>
                </a:cxn>
                <a:cxn ang="0">
                  <a:pos x="0" y="49"/>
                </a:cxn>
                <a:cxn ang="0">
                  <a:pos x="4" y="30"/>
                </a:cxn>
                <a:cxn ang="0">
                  <a:pos x="18" y="30"/>
                </a:cxn>
                <a:cxn ang="0">
                  <a:pos x="30" y="7"/>
                </a:cxn>
                <a:cxn ang="0">
                  <a:pos x="62" y="3"/>
                </a:cxn>
                <a:cxn ang="0">
                  <a:pos x="59" y="18"/>
                </a:cxn>
              </a:cxnLst>
              <a:rect l="0" t="0" r="r" b="b"/>
              <a:pathLst>
                <a:path w="106" h="114">
                  <a:moveTo>
                    <a:pt x="59" y="18"/>
                  </a:moveTo>
                  <a:cubicBezTo>
                    <a:pt x="50" y="18"/>
                    <a:pt x="49" y="22"/>
                    <a:pt x="48" y="28"/>
                  </a:cubicBezTo>
                  <a:cubicBezTo>
                    <a:pt x="47" y="30"/>
                    <a:pt x="47" y="30"/>
                    <a:pt x="47" y="30"/>
                  </a:cubicBezTo>
                  <a:cubicBezTo>
                    <a:pt x="64" y="30"/>
                    <a:pt x="64" y="30"/>
                    <a:pt x="64" y="30"/>
                  </a:cubicBezTo>
                  <a:cubicBezTo>
                    <a:pt x="69" y="11"/>
                    <a:pt x="69" y="11"/>
                    <a:pt x="69" y="11"/>
                  </a:cubicBezTo>
                  <a:cubicBezTo>
                    <a:pt x="96" y="11"/>
                    <a:pt x="96" y="11"/>
                    <a:pt x="96" y="11"/>
                  </a:cubicBezTo>
                  <a:cubicBezTo>
                    <a:pt x="92" y="30"/>
                    <a:pt x="92" y="30"/>
                    <a:pt x="92" y="30"/>
                  </a:cubicBezTo>
                  <a:cubicBezTo>
                    <a:pt x="106" y="30"/>
                    <a:pt x="106" y="30"/>
                    <a:pt x="106" y="30"/>
                  </a:cubicBezTo>
                  <a:cubicBezTo>
                    <a:pt x="101" y="49"/>
                    <a:pt x="101" y="49"/>
                    <a:pt x="101" y="49"/>
                  </a:cubicBezTo>
                  <a:cubicBezTo>
                    <a:pt x="87" y="49"/>
                    <a:pt x="87" y="49"/>
                    <a:pt x="87" y="49"/>
                  </a:cubicBezTo>
                  <a:cubicBezTo>
                    <a:pt x="80" y="85"/>
                    <a:pt x="80" y="85"/>
                    <a:pt x="80" y="85"/>
                  </a:cubicBezTo>
                  <a:cubicBezTo>
                    <a:pt x="79" y="87"/>
                    <a:pt x="79" y="89"/>
                    <a:pt x="79" y="91"/>
                  </a:cubicBezTo>
                  <a:cubicBezTo>
                    <a:pt x="81" y="94"/>
                    <a:pt x="92" y="93"/>
                    <a:pt x="92" y="93"/>
                  </a:cubicBezTo>
                  <a:cubicBezTo>
                    <a:pt x="88" y="112"/>
                    <a:pt x="88" y="112"/>
                    <a:pt x="88" y="112"/>
                  </a:cubicBezTo>
                  <a:cubicBezTo>
                    <a:pt x="88" y="112"/>
                    <a:pt x="64" y="114"/>
                    <a:pt x="56" y="109"/>
                  </a:cubicBezTo>
                  <a:cubicBezTo>
                    <a:pt x="52" y="106"/>
                    <a:pt x="49" y="101"/>
                    <a:pt x="51" y="91"/>
                  </a:cubicBezTo>
                  <a:cubicBezTo>
                    <a:pt x="60" y="49"/>
                    <a:pt x="60" y="49"/>
                    <a:pt x="60" y="49"/>
                  </a:cubicBezTo>
                  <a:cubicBezTo>
                    <a:pt x="44" y="49"/>
                    <a:pt x="44" y="49"/>
                    <a:pt x="44" y="49"/>
                  </a:cubicBezTo>
                  <a:cubicBezTo>
                    <a:pt x="30" y="112"/>
                    <a:pt x="30" y="112"/>
                    <a:pt x="30" y="112"/>
                  </a:cubicBezTo>
                  <a:cubicBezTo>
                    <a:pt x="1" y="112"/>
                    <a:pt x="1" y="112"/>
                    <a:pt x="1" y="112"/>
                  </a:cubicBezTo>
                  <a:cubicBezTo>
                    <a:pt x="15" y="49"/>
                    <a:pt x="15" y="49"/>
                    <a:pt x="15" y="49"/>
                  </a:cubicBezTo>
                  <a:cubicBezTo>
                    <a:pt x="0" y="49"/>
                    <a:pt x="0" y="49"/>
                    <a:pt x="0" y="49"/>
                  </a:cubicBezTo>
                  <a:cubicBezTo>
                    <a:pt x="4" y="30"/>
                    <a:pt x="4" y="30"/>
                    <a:pt x="4" y="30"/>
                  </a:cubicBezTo>
                  <a:cubicBezTo>
                    <a:pt x="18" y="30"/>
                    <a:pt x="18" y="30"/>
                    <a:pt x="18" y="30"/>
                  </a:cubicBezTo>
                  <a:cubicBezTo>
                    <a:pt x="21" y="20"/>
                    <a:pt x="23" y="13"/>
                    <a:pt x="30" y="7"/>
                  </a:cubicBezTo>
                  <a:cubicBezTo>
                    <a:pt x="39" y="0"/>
                    <a:pt x="62" y="3"/>
                    <a:pt x="62" y="3"/>
                  </a:cubicBezTo>
                  <a:cubicBezTo>
                    <a:pt x="59" y="18"/>
                    <a:pt x="59" y="18"/>
                    <a:pt x="59"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sp>
          <p:nvSpPr>
            <p:cNvPr id="12" name="Freeform 11"/>
            <p:cNvSpPr>
              <a:spLocks noEditPoints="1"/>
            </p:cNvSpPr>
            <p:nvPr/>
          </p:nvSpPr>
          <p:spPr bwMode="white">
            <a:xfrm>
              <a:off x="-595313" y="725488"/>
              <a:ext cx="771525" cy="344488"/>
            </a:xfrm>
            <a:custGeom>
              <a:avLst/>
              <a:gdLst/>
              <a:ahLst/>
              <a:cxnLst>
                <a:cxn ang="0">
                  <a:pos x="85" y="60"/>
                </a:cxn>
                <a:cxn ang="0">
                  <a:pos x="141" y="60"/>
                </a:cxn>
                <a:cxn ang="0">
                  <a:pos x="154" y="72"/>
                </a:cxn>
                <a:cxn ang="0">
                  <a:pos x="154" y="56"/>
                </a:cxn>
                <a:cxn ang="0">
                  <a:pos x="121" y="27"/>
                </a:cxn>
                <a:cxn ang="0">
                  <a:pos x="164" y="3"/>
                </a:cxn>
                <a:cxn ang="0">
                  <a:pos x="199" y="30"/>
                </a:cxn>
                <a:cxn ang="0">
                  <a:pos x="170" y="30"/>
                </a:cxn>
                <a:cxn ang="0">
                  <a:pos x="161" y="20"/>
                </a:cxn>
                <a:cxn ang="0">
                  <a:pos x="159" y="33"/>
                </a:cxn>
                <a:cxn ang="0">
                  <a:pos x="196" y="59"/>
                </a:cxn>
                <a:cxn ang="0">
                  <a:pos x="150" y="91"/>
                </a:cxn>
                <a:cxn ang="0">
                  <a:pos x="109" y="63"/>
                </a:cxn>
                <a:cxn ang="0">
                  <a:pos x="60" y="91"/>
                </a:cxn>
                <a:cxn ang="0">
                  <a:pos x="79" y="3"/>
                </a:cxn>
                <a:cxn ang="0">
                  <a:pos x="115" y="47"/>
                </a:cxn>
                <a:cxn ang="0">
                  <a:pos x="113" y="51"/>
                </a:cxn>
                <a:cxn ang="0">
                  <a:pos x="85" y="60"/>
                </a:cxn>
                <a:cxn ang="0">
                  <a:pos x="77" y="22"/>
                </a:cxn>
                <a:cxn ang="0">
                  <a:pos x="62" y="70"/>
                </a:cxn>
                <a:cxn ang="0">
                  <a:pos x="77" y="22"/>
                </a:cxn>
              </a:cxnLst>
              <a:rect l="0" t="0" r="r" b="b"/>
              <a:pathLst>
                <a:path w="206" h="92">
                  <a:moveTo>
                    <a:pt x="85" y="60"/>
                  </a:moveTo>
                  <a:cubicBezTo>
                    <a:pt x="141" y="60"/>
                    <a:pt x="141" y="60"/>
                    <a:pt x="141" y="60"/>
                  </a:cubicBezTo>
                  <a:cubicBezTo>
                    <a:pt x="141" y="60"/>
                    <a:pt x="136" y="72"/>
                    <a:pt x="154" y="72"/>
                  </a:cubicBezTo>
                  <a:cubicBezTo>
                    <a:pt x="166" y="72"/>
                    <a:pt x="170" y="59"/>
                    <a:pt x="154" y="56"/>
                  </a:cubicBezTo>
                  <a:cubicBezTo>
                    <a:pt x="147" y="54"/>
                    <a:pt x="118" y="50"/>
                    <a:pt x="121" y="27"/>
                  </a:cubicBezTo>
                  <a:cubicBezTo>
                    <a:pt x="124" y="9"/>
                    <a:pt x="143" y="3"/>
                    <a:pt x="164" y="3"/>
                  </a:cubicBezTo>
                  <a:cubicBezTo>
                    <a:pt x="206" y="4"/>
                    <a:pt x="198" y="29"/>
                    <a:pt x="199" y="30"/>
                  </a:cubicBezTo>
                  <a:cubicBezTo>
                    <a:pt x="170" y="30"/>
                    <a:pt x="170" y="30"/>
                    <a:pt x="170" y="30"/>
                  </a:cubicBezTo>
                  <a:cubicBezTo>
                    <a:pt x="170" y="30"/>
                    <a:pt x="173" y="20"/>
                    <a:pt x="161" y="20"/>
                  </a:cubicBezTo>
                  <a:cubicBezTo>
                    <a:pt x="149" y="20"/>
                    <a:pt x="146" y="30"/>
                    <a:pt x="159" y="33"/>
                  </a:cubicBezTo>
                  <a:cubicBezTo>
                    <a:pt x="176" y="37"/>
                    <a:pt x="195" y="37"/>
                    <a:pt x="196" y="59"/>
                  </a:cubicBezTo>
                  <a:cubicBezTo>
                    <a:pt x="196" y="64"/>
                    <a:pt x="193" y="92"/>
                    <a:pt x="150" y="91"/>
                  </a:cubicBezTo>
                  <a:cubicBezTo>
                    <a:pt x="110" y="90"/>
                    <a:pt x="108" y="72"/>
                    <a:pt x="109" y="63"/>
                  </a:cubicBezTo>
                  <a:cubicBezTo>
                    <a:pt x="102" y="78"/>
                    <a:pt x="84" y="92"/>
                    <a:pt x="60" y="91"/>
                  </a:cubicBezTo>
                  <a:cubicBezTo>
                    <a:pt x="0" y="89"/>
                    <a:pt x="18" y="0"/>
                    <a:pt x="79" y="3"/>
                  </a:cubicBezTo>
                  <a:cubicBezTo>
                    <a:pt x="107" y="5"/>
                    <a:pt x="118" y="26"/>
                    <a:pt x="115" y="47"/>
                  </a:cubicBezTo>
                  <a:cubicBezTo>
                    <a:pt x="114" y="50"/>
                    <a:pt x="114" y="51"/>
                    <a:pt x="113" y="51"/>
                  </a:cubicBezTo>
                  <a:cubicBezTo>
                    <a:pt x="85" y="60"/>
                    <a:pt x="85" y="60"/>
                    <a:pt x="85" y="60"/>
                  </a:cubicBezTo>
                  <a:close/>
                  <a:moveTo>
                    <a:pt x="77" y="22"/>
                  </a:moveTo>
                  <a:cubicBezTo>
                    <a:pt x="58" y="18"/>
                    <a:pt x="43" y="66"/>
                    <a:pt x="62" y="70"/>
                  </a:cubicBezTo>
                  <a:cubicBezTo>
                    <a:pt x="83" y="74"/>
                    <a:pt x="97" y="26"/>
                    <a:pt x="77" y="2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sp>
          <p:nvSpPr>
            <p:cNvPr id="13" name="Freeform 12"/>
            <p:cNvSpPr>
              <a:spLocks noEditPoints="1"/>
            </p:cNvSpPr>
            <p:nvPr/>
          </p:nvSpPr>
          <p:spPr bwMode="white">
            <a:xfrm>
              <a:off x="893762" y="747713"/>
              <a:ext cx="104775" cy="77788"/>
            </a:xfrm>
            <a:custGeom>
              <a:avLst/>
              <a:gdLst/>
              <a:ahLst/>
              <a:cxnLst>
                <a:cxn ang="0">
                  <a:pos x="14" y="0"/>
                </a:cxn>
                <a:cxn ang="0">
                  <a:pos x="14" y="21"/>
                </a:cxn>
                <a:cxn ang="0">
                  <a:pos x="14" y="0"/>
                </a:cxn>
                <a:cxn ang="0">
                  <a:pos x="14" y="2"/>
                </a:cxn>
                <a:cxn ang="0">
                  <a:pos x="14" y="19"/>
                </a:cxn>
                <a:cxn ang="0">
                  <a:pos x="14" y="2"/>
                </a:cxn>
                <a:cxn ang="0">
                  <a:pos x="16" y="12"/>
                </a:cxn>
                <a:cxn ang="0">
                  <a:pos x="18" y="16"/>
                </a:cxn>
                <a:cxn ang="0">
                  <a:pos x="15" y="16"/>
                </a:cxn>
                <a:cxn ang="0">
                  <a:pos x="14" y="12"/>
                </a:cxn>
                <a:cxn ang="0">
                  <a:pos x="12" y="12"/>
                </a:cxn>
                <a:cxn ang="0">
                  <a:pos x="12" y="17"/>
                </a:cxn>
                <a:cxn ang="0">
                  <a:pos x="9" y="17"/>
                </a:cxn>
                <a:cxn ang="0">
                  <a:pos x="11" y="5"/>
                </a:cxn>
                <a:cxn ang="0">
                  <a:pos x="16" y="5"/>
                </a:cxn>
                <a:cxn ang="0">
                  <a:pos x="19" y="9"/>
                </a:cxn>
                <a:cxn ang="0">
                  <a:pos x="16" y="12"/>
                </a:cxn>
                <a:cxn ang="0">
                  <a:pos x="15" y="7"/>
                </a:cxn>
                <a:cxn ang="0">
                  <a:pos x="13" y="7"/>
                </a:cxn>
                <a:cxn ang="0">
                  <a:pos x="13" y="11"/>
                </a:cxn>
                <a:cxn ang="0">
                  <a:pos x="15" y="11"/>
                </a:cxn>
                <a:cxn ang="0">
                  <a:pos x="17" y="9"/>
                </a:cxn>
                <a:cxn ang="0">
                  <a:pos x="15" y="7"/>
                </a:cxn>
              </a:cxnLst>
              <a:rect l="0" t="0" r="r" b="b"/>
              <a:pathLst>
                <a:path w="28" h="21">
                  <a:moveTo>
                    <a:pt x="14" y="0"/>
                  </a:moveTo>
                  <a:cubicBezTo>
                    <a:pt x="28" y="0"/>
                    <a:pt x="28" y="21"/>
                    <a:pt x="14" y="21"/>
                  </a:cubicBezTo>
                  <a:cubicBezTo>
                    <a:pt x="0" y="21"/>
                    <a:pt x="0" y="0"/>
                    <a:pt x="14" y="0"/>
                  </a:cubicBezTo>
                  <a:close/>
                  <a:moveTo>
                    <a:pt x="14" y="2"/>
                  </a:moveTo>
                  <a:cubicBezTo>
                    <a:pt x="2" y="2"/>
                    <a:pt x="2" y="19"/>
                    <a:pt x="14" y="19"/>
                  </a:cubicBezTo>
                  <a:cubicBezTo>
                    <a:pt x="26" y="19"/>
                    <a:pt x="26" y="2"/>
                    <a:pt x="14" y="2"/>
                  </a:cubicBezTo>
                  <a:close/>
                  <a:moveTo>
                    <a:pt x="16" y="12"/>
                  </a:moveTo>
                  <a:cubicBezTo>
                    <a:pt x="18" y="16"/>
                    <a:pt x="18" y="16"/>
                    <a:pt x="18" y="16"/>
                  </a:cubicBezTo>
                  <a:cubicBezTo>
                    <a:pt x="15" y="16"/>
                    <a:pt x="15" y="16"/>
                    <a:pt x="15" y="16"/>
                  </a:cubicBezTo>
                  <a:cubicBezTo>
                    <a:pt x="14" y="12"/>
                    <a:pt x="14" y="12"/>
                    <a:pt x="14" y="12"/>
                  </a:cubicBezTo>
                  <a:cubicBezTo>
                    <a:pt x="12" y="12"/>
                    <a:pt x="12" y="12"/>
                    <a:pt x="12" y="12"/>
                  </a:cubicBezTo>
                  <a:cubicBezTo>
                    <a:pt x="12" y="17"/>
                    <a:pt x="12" y="17"/>
                    <a:pt x="12" y="17"/>
                  </a:cubicBezTo>
                  <a:cubicBezTo>
                    <a:pt x="9" y="17"/>
                    <a:pt x="9" y="17"/>
                    <a:pt x="9" y="17"/>
                  </a:cubicBezTo>
                  <a:cubicBezTo>
                    <a:pt x="11" y="5"/>
                    <a:pt x="11" y="5"/>
                    <a:pt x="11" y="5"/>
                  </a:cubicBezTo>
                  <a:cubicBezTo>
                    <a:pt x="16" y="5"/>
                    <a:pt x="16" y="5"/>
                    <a:pt x="16" y="5"/>
                  </a:cubicBezTo>
                  <a:cubicBezTo>
                    <a:pt x="16" y="5"/>
                    <a:pt x="19" y="6"/>
                    <a:pt x="19" y="9"/>
                  </a:cubicBezTo>
                  <a:cubicBezTo>
                    <a:pt x="19" y="12"/>
                    <a:pt x="16" y="12"/>
                    <a:pt x="16" y="12"/>
                  </a:cubicBezTo>
                  <a:close/>
                  <a:moveTo>
                    <a:pt x="15" y="7"/>
                  </a:moveTo>
                  <a:cubicBezTo>
                    <a:pt x="13" y="7"/>
                    <a:pt x="13" y="7"/>
                    <a:pt x="13" y="7"/>
                  </a:cubicBezTo>
                  <a:cubicBezTo>
                    <a:pt x="13" y="11"/>
                    <a:pt x="13" y="11"/>
                    <a:pt x="13" y="11"/>
                  </a:cubicBezTo>
                  <a:cubicBezTo>
                    <a:pt x="15" y="11"/>
                    <a:pt x="15" y="11"/>
                    <a:pt x="15" y="11"/>
                  </a:cubicBezTo>
                  <a:cubicBezTo>
                    <a:pt x="15" y="11"/>
                    <a:pt x="17" y="11"/>
                    <a:pt x="17" y="9"/>
                  </a:cubicBezTo>
                  <a:cubicBezTo>
                    <a:pt x="17" y="7"/>
                    <a:pt x="15" y="7"/>
                    <a:pt x="15"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804289"/>
              <a:endParaRPr lang="en-US" sz="1600" dirty="0">
                <a:solidFill>
                  <a:srgbClr val="000000"/>
                </a:solidFill>
              </a:endParaRPr>
            </a:p>
          </p:txBody>
        </p:sp>
      </p:grpSp>
    </p:spTree>
    <p:extLst>
      <p:ext uri="{BB962C8B-B14F-4D97-AF65-F5344CB8AC3E}">
        <p14:creationId xmlns:p14="http://schemas.microsoft.com/office/powerpoint/2010/main" val="394504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5446649"/>
            <a:ext cx="3640320" cy="1007177"/>
          </a:xfrm>
          <a:prstGeom prst="rect">
            <a:avLst/>
          </a:prstGeom>
        </p:spPr>
      </p:pic>
      <p:sp>
        <p:nvSpPr>
          <p:cNvPr id="16"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17" name="Subtitle 2"/>
          <p:cNvSpPr>
            <a:spLocks noGrp="1"/>
          </p:cNvSpPr>
          <p:nvPr>
            <p:ph type="subTitle" idx="1"/>
          </p:nvPr>
        </p:nvSpPr>
        <p:spPr>
          <a:xfrm>
            <a:off x="681037" y="3301770"/>
            <a:ext cx="6769391" cy="1233982"/>
          </a:xfrm>
        </p:spPr>
        <p:txBody>
          <a:bodyPr/>
          <a:lstStyle>
            <a:lvl1pPr marL="0" indent="0" algn="l">
              <a:buNone/>
              <a:defRPr sz="2400" b="0" i="0" baseline="0">
                <a:solidFill>
                  <a:schemeClr val="tx1"/>
                </a:solidFill>
                <a:latin typeface="Myriad Pro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86971" y="3974291"/>
            <a:ext cx="4549851" cy="2956800"/>
          </a:xfrm>
          <a:prstGeom prst="rect">
            <a:avLst/>
          </a:prstGeom>
        </p:spPr>
      </p:pic>
    </p:spTree>
    <p:extLst>
      <p:ext uri="{BB962C8B-B14F-4D97-AF65-F5344CB8AC3E}">
        <p14:creationId xmlns:p14="http://schemas.microsoft.com/office/powerpoint/2010/main" val="393328511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681037" y="3301770"/>
            <a:ext cx="6769391" cy="1233982"/>
          </a:xfrm>
        </p:spPr>
        <p:txBody>
          <a:bodyPr/>
          <a:lstStyle>
            <a:lvl1pPr marL="0" indent="0" algn="l">
              <a:buNone/>
              <a:defRPr sz="2400" b="0" i="0" baseline="0">
                <a:solidFill>
                  <a:schemeClr val="tx1"/>
                </a:solidFill>
                <a:latin typeface="Myriad Pro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6971" y="3974291"/>
            <a:ext cx="4549851" cy="29568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spTree>
    <p:extLst>
      <p:ext uri="{BB962C8B-B14F-4D97-AF65-F5344CB8AC3E}">
        <p14:creationId xmlns:p14="http://schemas.microsoft.com/office/powerpoint/2010/main" val="49449433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7"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sp>
        <p:nvSpPr>
          <p:cNvPr id="8" name="Text Placeholder 4"/>
          <p:cNvSpPr>
            <a:spLocks noGrp="1"/>
          </p:cNvSpPr>
          <p:nvPr>
            <p:ph type="body" sz="quarter" idx="12" hasCustomPrompt="1"/>
          </p:nvPr>
        </p:nvSpPr>
        <p:spPr>
          <a:xfrm>
            <a:off x="682328" y="1376101"/>
            <a:ext cx="5852021"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9" name="Footer Placeholder 2">
            <a:extLst>
              <a:ext uri="{FF2B5EF4-FFF2-40B4-BE49-F238E27FC236}">
                <a16:creationId xmlns:a16="http://schemas.microsoft.com/office/drawing/2014/main" id="{AAAD2EB5-EA93-47AE-8685-11CD814BC247}"/>
              </a:ext>
            </a:extLst>
          </p:cNvPr>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412579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7"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sp>
        <p:nvSpPr>
          <p:cNvPr id="8" name="Text Placeholder 4"/>
          <p:cNvSpPr>
            <a:spLocks noGrp="1"/>
          </p:cNvSpPr>
          <p:nvPr>
            <p:ph type="body" sz="quarter" idx="12" hasCustomPrompt="1"/>
          </p:nvPr>
        </p:nvSpPr>
        <p:spPr>
          <a:xfrm>
            <a:off x="682328" y="1376101"/>
            <a:ext cx="5852021"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9" name="Footer Placeholder 2"/>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6"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Footer Placeholder 2">
            <a:extLst>
              <a:ext uri="{FF2B5EF4-FFF2-40B4-BE49-F238E27FC236}">
                <a16:creationId xmlns:a16="http://schemas.microsoft.com/office/drawing/2014/main" id="{101440EF-7EAD-42D2-97D5-EFECCC5065C8}"/>
              </a:ext>
            </a:extLst>
          </p:cNvPr>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3382287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2"/>
          <p:cNvSpPr>
            <a:spLocks noGrp="1"/>
          </p:cNvSpPr>
          <p:nvPr>
            <p:ph sz="half" idx="1"/>
          </p:nvPr>
        </p:nvSpPr>
        <p:spPr>
          <a:xfrm>
            <a:off x="681037" y="2110500"/>
            <a:ext cx="8542636"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2" hasCustomPrompt="1"/>
          </p:nvPr>
        </p:nvSpPr>
        <p:spPr>
          <a:xfrm>
            <a:off x="682328"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Footer Placeholder 2">
            <a:extLst>
              <a:ext uri="{FF2B5EF4-FFF2-40B4-BE49-F238E27FC236}">
                <a16:creationId xmlns:a16="http://schemas.microsoft.com/office/drawing/2014/main" id="{D8EBF201-F7D9-4471-893C-D72468B87FA3}"/>
              </a:ext>
            </a:extLst>
          </p:cNvPr>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149446468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9" name="Content Placeholder 2"/>
          <p:cNvSpPr>
            <a:spLocks noGrp="1"/>
          </p:cNvSpPr>
          <p:nvPr>
            <p:ph sz="half" idx="1"/>
          </p:nvPr>
        </p:nvSpPr>
        <p:spPr>
          <a:xfrm>
            <a:off x="681038" y="2110500"/>
            <a:ext cx="421005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5014913" y="2110500"/>
            <a:ext cx="421005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2" hasCustomPrompt="1"/>
          </p:nvPr>
        </p:nvSpPr>
        <p:spPr>
          <a:xfrm>
            <a:off x="682328"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4"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1" name="Footer Placeholder 2">
            <a:extLst>
              <a:ext uri="{FF2B5EF4-FFF2-40B4-BE49-F238E27FC236}">
                <a16:creationId xmlns:a16="http://schemas.microsoft.com/office/drawing/2014/main" id="{29716F64-3C0E-4FC5-B6B7-61C5E570B573}"/>
              </a:ext>
            </a:extLst>
          </p:cNvPr>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2939530163"/>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3"/>
          <p:cNvSpPr>
            <a:spLocks noGrp="1"/>
          </p:cNvSpPr>
          <p:nvPr>
            <p:ph sz="half" idx="2"/>
          </p:nvPr>
        </p:nvSpPr>
        <p:spPr>
          <a:xfrm>
            <a:off x="6019583" y="1359323"/>
            <a:ext cx="3205379" cy="494347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9" name="Text Placeholder 11"/>
          <p:cNvSpPr>
            <a:spLocks noGrp="1"/>
          </p:cNvSpPr>
          <p:nvPr>
            <p:ph type="body" sz="quarter" idx="12" hasCustomPrompt="1"/>
          </p:nvPr>
        </p:nvSpPr>
        <p:spPr>
          <a:xfrm>
            <a:off x="682328" y="1359323"/>
            <a:ext cx="4958909"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ext Placeholder 3"/>
          <p:cNvSpPr>
            <a:spLocks noGrp="1"/>
          </p:cNvSpPr>
          <p:nvPr>
            <p:ph type="body" sz="quarter" idx="13" hasCustomPrompt="1"/>
          </p:nvPr>
        </p:nvSpPr>
        <p:spPr>
          <a:xfrm>
            <a:off x="682328" y="2284835"/>
            <a:ext cx="4941391"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14"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Footer Placeholder 2">
            <a:extLst>
              <a:ext uri="{FF2B5EF4-FFF2-40B4-BE49-F238E27FC236}">
                <a16:creationId xmlns:a16="http://schemas.microsoft.com/office/drawing/2014/main" id="{79E5F4FC-C075-4DAF-A4B7-CD6FD708AF9A}"/>
              </a:ext>
            </a:extLst>
          </p:cNvPr>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2823344509"/>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15" name="Table Placeholder 4"/>
          <p:cNvSpPr>
            <a:spLocks noGrp="1"/>
          </p:cNvSpPr>
          <p:nvPr>
            <p:ph type="tbl" sz="quarter" idx="12"/>
          </p:nvPr>
        </p:nvSpPr>
        <p:spPr>
          <a:xfrm>
            <a:off x="682328" y="2102110"/>
            <a:ext cx="8541345" cy="4181186"/>
          </a:xfrm>
        </p:spPr>
        <p:txBody>
          <a:bodyPr/>
          <a:lstStyle/>
          <a:p>
            <a:r>
              <a:rPr lang="en-US" dirty="0"/>
              <a:t>Click icon to add table</a:t>
            </a:r>
          </a:p>
        </p:txBody>
      </p:sp>
      <p:sp>
        <p:nvSpPr>
          <p:cNvPr id="16" name="Text Placeholder 11"/>
          <p:cNvSpPr>
            <a:spLocks noGrp="1"/>
          </p:cNvSpPr>
          <p:nvPr>
            <p:ph type="body" sz="quarter" idx="13" hasCustomPrompt="1"/>
          </p:nvPr>
        </p:nvSpPr>
        <p:spPr>
          <a:xfrm>
            <a:off x="682328" y="1350934"/>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7"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Footer Placeholder 2">
            <a:extLst>
              <a:ext uri="{FF2B5EF4-FFF2-40B4-BE49-F238E27FC236}">
                <a16:creationId xmlns:a16="http://schemas.microsoft.com/office/drawing/2014/main" id="{09860729-9564-4FD8-976F-93E4A390A75B}"/>
              </a:ext>
            </a:extLst>
          </p:cNvPr>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1399169823"/>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5" name="Footer Placeholder 2">
            <a:extLst>
              <a:ext uri="{FF2B5EF4-FFF2-40B4-BE49-F238E27FC236}">
                <a16:creationId xmlns:a16="http://schemas.microsoft.com/office/drawing/2014/main" id="{A184B225-C3EF-4BB6-8D11-76B2D59F4733}"/>
              </a:ext>
            </a:extLst>
          </p:cNvPr>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3402910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er + Subheader">
    <p:spTree>
      <p:nvGrpSpPr>
        <p:cNvPr id="1" name=""/>
        <p:cNvGrpSpPr/>
        <p:nvPr/>
      </p:nvGrpSpPr>
      <p:grpSpPr>
        <a:xfrm>
          <a:off x="0" y="0"/>
          <a:ext cx="0" cy="0"/>
          <a:chOff x="0" y="0"/>
          <a:chExt cx="0" cy="0"/>
        </a:xfrm>
      </p:grpSpPr>
      <p:sp>
        <p:nvSpPr>
          <p:cNvPr id="2" name="Title 1"/>
          <p:cNvSpPr>
            <a:spLocks noGrp="1"/>
          </p:cNvSpPr>
          <p:nvPr>
            <p:ph type="title"/>
          </p:nvPr>
        </p:nvSpPr>
        <p:spPr>
          <a:xfrm>
            <a:off x="464345" y="342900"/>
            <a:ext cx="8925719" cy="400050"/>
          </a:xfrm>
          <a:prstGeom prst="rect">
            <a:avLst/>
          </a:prstGeom>
        </p:spPr>
        <p:txBody>
          <a:bodyPr/>
          <a:lstStyle>
            <a:lvl1pPr>
              <a:defRPr b="0">
                <a:solidFill>
                  <a:schemeClr val="accent5">
                    <a:lumMod val="50000"/>
                  </a:schemeClr>
                </a:solidFill>
              </a:defRPr>
            </a:lvl1pPr>
          </a:lstStyle>
          <a:p>
            <a:r>
              <a:rPr lang="en-US"/>
              <a:t>Click to edit Master title style</a:t>
            </a:r>
            <a:endParaRPr lang="en-US" dirty="0"/>
          </a:p>
        </p:txBody>
      </p:sp>
      <p:sp>
        <p:nvSpPr>
          <p:cNvPr id="5" name="Rectangle 4"/>
          <p:cNvSpPr/>
          <p:nvPr/>
        </p:nvSpPr>
        <p:spPr bwMode="auto">
          <a:xfrm>
            <a:off x="361158" y="868686"/>
            <a:ext cx="9183688" cy="4571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55721" tIns="27861" rIns="55721" bIns="27861" numCol="1" rtlCol="0" anchor="t" anchorCtr="0" compatLnSpc="1">
            <a:prstTxWarp prst="textNoShape">
              <a:avLst/>
            </a:prstTxWarp>
          </a:bodyPr>
          <a:lstStyle/>
          <a:p>
            <a:endParaRPr lang="en-US" sz="1463" dirty="0">
              <a:solidFill>
                <a:srgbClr val="404040"/>
              </a:solidFill>
              <a:latin typeface="Arial" pitchFamily="-109" charset="0"/>
              <a:ea typeface="ＭＳ Ｐゴシック" pitchFamily="-109" charset="-128"/>
              <a:cs typeface="ＭＳ Ｐゴシック" pitchFamily="-109" charset="-128"/>
            </a:endParaRPr>
          </a:p>
        </p:txBody>
      </p:sp>
      <p:sp>
        <p:nvSpPr>
          <p:cNvPr id="7" name="Rectangle 6"/>
          <p:cNvSpPr/>
          <p:nvPr/>
        </p:nvSpPr>
        <p:spPr bwMode="auto">
          <a:xfrm>
            <a:off x="361158" y="868686"/>
            <a:ext cx="9183688" cy="4571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55707" tIns="27854" rIns="55707" bIns="27854" numCol="1" rtlCol="0" anchor="t" anchorCtr="0" compatLnSpc="1">
            <a:prstTxWarp prst="textNoShape">
              <a:avLst/>
            </a:prstTxWarp>
          </a:bodyPr>
          <a:lstStyle/>
          <a:p>
            <a:endParaRPr lang="en-US" sz="1463" dirty="0">
              <a:solidFill>
                <a:srgbClr val="404040"/>
              </a:solidFill>
              <a:latin typeface="Arial" pitchFamily="-109" charset="0"/>
              <a:ea typeface="ＭＳ Ｐゴシック" pitchFamily="-109" charset="-128"/>
              <a:cs typeface="ＭＳ Ｐゴシック" pitchFamily="-109" charset="-128"/>
            </a:endParaRPr>
          </a:p>
        </p:txBody>
      </p:sp>
      <p:sp>
        <p:nvSpPr>
          <p:cNvPr id="8" name="Text Placeholder 7"/>
          <p:cNvSpPr>
            <a:spLocks noGrp="1"/>
          </p:cNvSpPr>
          <p:nvPr>
            <p:ph type="body" sz="quarter" idx="10"/>
          </p:nvPr>
        </p:nvSpPr>
        <p:spPr>
          <a:xfrm>
            <a:off x="464344" y="1066800"/>
            <a:ext cx="8925720" cy="400050"/>
          </a:xfrm>
          <a:ln>
            <a:noFill/>
          </a:ln>
        </p:spPr>
        <p:txBody>
          <a:bodyPr/>
          <a:lstStyle>
            <a:lvl1pPr marL="0" indent="0">
              <a:buNone/>
              <a:defRPr sz="1219">
                <a:solidFill>
                  <a:schemeClr val="tx1"/>
                </a:solidFill>
              </a:defRPr>
            </a:lvl1pPr>
            <a:lvl2pPr marL="413847" indent="0">
              <a:buNone/>
              <a:defRPr/>
            </a:lvl2pPr>
            <a:lvl3pPr marL="827695" indent="0">
              <a:buNone/>
              <a:defRPr/>
            </a:lvl3pPr>
            <a:lvl4pPr marL="1240576" indent="0">
              <a:buNone/>
              <a:defRPr/>
            </a:lvl4pPr>
            <a:lvl5pPr marL="1654423" indent="0">
              <a:buNone/>
              <a:defRPr/>
            </a:lvl5pPr>
          </a:lstStyle>
          <a:p>
            <a:pPr lvl="0"/>
            <a:r>
              <a:rPr lang="en-US"/>
              <a:t>Click to edit Master text styles</a:t>
            </a:r>
          </a:p>
        </p:txBody>
      </p:sp>
    </p:spTree>
    <p:extLst>
      <p:ext uri="{BB962C8B-B14F-4D97-AF65-F5344CB8AC3E}">
        <p14:creationId xmlns:p14="http://schemas.microsoft.com/office/powerpoint/2010/main" val="491137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Full Page Content w Header">
    <p:spTree>
      <p:nvGrpSpPr>
        <p:cNvPr id="1" name=""/>
        <p:cNvGrpSpPr/>
        <p:nvPr/>
      </p:nvGrpSpPr>
      <p:grpSpPr>
        <a:xfrm>
          <a:off x="0" y="0"/>
          <a:ext cx="0" cy="0"/>
          <a:chOff x="0" y="0"/>
          <a:chExt cx="0" cy="0"/>
        </a:xfrm>
      </p:grpSpPr>
      <p:sp>
        <p:nvSpPr>
          <p:cNvPr id="2" name="Title 1"/>
          <p:cNvSpPr>
            <a:spLocks noGrp="1"/>
          </p:cNvSpPr>
          <p:nvPr>
            <p:ph type="title"/>
          </p:nvPr>
        </p:nvSpPr>
        <p:spPr>
          <a:xfrm>
            <a:off x="464345" y="342900"/>
            <a:ext cx="8925719" cy="400050"/>
          </a:xfrm>
          <a:prstGeom prst="rect">
            <a:avLst/>
          </a:prstGeom>
        </p:spPr>
        <p:txBody>
          <a:bodyPr>
            <a:normAutofit/>
          </a:bodyPr>
          <a:lstStyle>
            <a:lvl1pPr>
              <a:defRPr sz="1706"/>
            </a:lvl1pPr>
          </a:lstStyle>
          <a:p>
            <a:r>
              <a:rPr lang="en-US"/>
              <a:t>Click to edit Master title style</a:t>
            </a:r>
            <a:endParaRPr lang="en-US" dirty="0"/>
          </a:p>
        </p:txBody>
      </p:sp>
      <p:sp>
        <p:nvSpPr>
          <p:cNvPr id="3" name="Content Placeholder 2"/>
          <p:cNvSpPr>
            <a:spLocks noGrp="1"/>
          </p:cNvSpPr>
          <p:nvPr>
            <p:ph idx="1"/>
          </p:nvPr>
        </p:nvSpPr>
        <p:spPr>
          <a:xfrm>
            <a:off x="464344" y="1658564"/>
            <a:ext cx="8874125" cy="4685086"/>
          </a:xfrm>
        </p:spPr>
        <p:txBody>
          <a:bodyPr/>
          <a:lstStyle>
            <a:lvl1pPr marL="111447" indent="-111447">
              <a:defRPr sz="1097"/>
            </a:lvl1pPr>
            <a:lvl2pPr marL="390065" indent="-111447">
              <a:defRPr sz="975"/>
            </a:lvl2pPr>
            <a:lvl3pPr marL="668682" indent="-111447">
              <a:defRPr sz="853"/>
            </a:lvl3pPr>
            <a:lvl4pPr marL="947300" indent="-111447">
              <a:defRPr sz="731"/>
            </a:lvl4pPr>
            <a:lvl5pPr marL="1225918" indent="-111447">
              <a:defRPr sz="64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p:nvSpPr>
        <p:spPr bwMode="auto">
          <a:xfrm>
            <a:off x="361157" y="868683"/>
            <a:ext cx="9183688" cy="4571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55721" tIns="27861" rIns="55721" bIns="27861" numCol="1" rtlCol="0" anchor="t" anchorCtr="0" compatLnSpc="1">
            <a:prstTxWarp prst="textNoShape">
              <a:avLst/>
            </a:prstTxWarp>
          </a:bodyPr>
          <a:lstStyle/>
          <a:p>
            <a:endParaRPr lang="en-US" sz="1463" dirty="0">
              <a:solidFill>
                <a:srgbClr val="404040"/>
              </a:solidFill>
              <a:latin typeface="Arial" pitchFamily="-109" charset="0"/>
              <a:ea typeface="ＭＳ Ｐゴシック" pitchFamily="-109" charset="-128"/>
              <a:cs typeface="ＭＳ Ｐゴシック" pitchFamily="-109" charset="-128"/>
            </a:endParaRPr>
          </a:p>
        </p:txBody>
      </p:sp>
      <p:sp>
        <p:nvSpPr>
          <p:cNvPr id="6" name="Rectangle 5"/>
          <p:cNvSpPr/>
          <p:nvPr/>
        </p:nvSpPr>
        <p:spPr bwMode="auto">
          <a:xfrm>
            <a:off x="361157" y="868683"/>
            <a:ext cx="9183688" cy="4571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55707" tIns="27854" rIns="55707" bIns="27854" numCol="1" rtlCol="0" anchor="t" anchorCtr="0" compatLnSpc="1">
            <a:prstTxWarp prst="textNoShape">
              <a:avLst/>
            </a:prstTxWarp>
          </a:bodyPr>
          <a:lstStyle/>
          <a:p>
            <a:endParaRPr lang="en-US" sz="1463" dirty="0">
              <a:solidFill>
                <a:srgbClr val="404040"/>
              </a:solidFill>
              <a:latin typeface="Arial" pitchFamily="-109" charset="0"/>
              <a:ea typeface="ＭＳ Ｐゴシック" pitchFamily="-109" charset="-128"/>
              <a:cs typeface="ＭＳ Ｐゴシック" pitchFamily="-109" charset="-128"/>
            </a:endParaRPr>
          </a:p>
        </p:txBody>
      </p:sp>
      <p:sp>
        <p:nvSpPr>
          <p:cNvPr id="7" name="Text Placeholder 7"/>
          <p:cNvSpPr>
            <a:spLocks noGrp="1"/>
          </p:cNvSpPr>
          <p:nvPr>
            <p:ph type="body" sz="quarter" idx="10"/>
          </p:nvPr>
        </p:nvSpPr>
        <p:spPr>
          <a:xfrm>
            <a:off x="464344" y="1066800"/>
            <a:ext cx="8925720" cy="400050"/>
          </a:xfrm>
          <a:ln>
            <a:noFill/>
          </a:ln>
        </p:spPr>
        <p:txBody>
          <a:bodyPr/>
          <a:lstStyle>
            <a:lvl1pPr marL="0" indent="0">
              <a:buNone/>
              <a:defRPr/>
            </a:lvl1pPr>
            <a:lvl2pPr marL="413851" indent="0">
              <a:buNone/>
              <a:defRPr/>
            </a:lvl2pPr>
            <a:lvl3pPr marL="827704" indent="0">
              <a:buNone/>
              <a:defRPr/>
            </a:lvl3pPr>
            <a:lvl4pPr marL="1240588" indent="0">
              <a:buNone/>
              <a:defRPr/>
            </a:lvl4pPr>
            <a:lvl5pPr marL="1654439" indent="0">
              <a:buNone/>
              <a:defRPr/>
            </a:lvl5pPr>
          </a:lstStyle>
          <a:p>
            <a:pPr lvl="0"/>
            <a:r>
              <a:rPr lang="en-US"/>
              <a:t>Click to edit Master text styles</a:t>
            </a:r>
          </a:p>
        </p:txBody>
      </p:sp>
    </p:spTree>
    <p:extLst>
      <p:ext uri="{BB962C8B-B14F-4D97-AF65-F5344CB8AC3E}">
        <p14:creationId xmlns:p14="http://schemas.microsoft.com/office/powerpoint/2010/main" val="3853444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1872854"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524595" y="1122363"/>
            <a:ext cx="7143155" cy="2387600"/>
          </a:xfrm>
        </p:spPr>
        <p:txBody>
          <a:bodyPr anchor="b">
            <a:normAutofit/>
          </a:bodyPr>
          <a:lstStyle>
            <a:lvl1pPr algn="l">
              <a:defRPr sz="3900"/>
            </a:lvl1pPr>
          </a:lstStyle>
          <a:p>
            <a:r>
              <a:rPr lang="en-US"/>
              <a:t>Click to edit Master title style</a:t>
            </a:r>
            <a:endParaRPr lang="en-US" dirty="0"/>
          </a:p>
        </p:txBody>
      </p:sp>
      <p:sp>
        <p:nvSpPr>
          <p:cNvPr id="3" name="Subtitle 2"/>
          <p:cNvSpPr>
            <a:spLocks noGrp="1"/>
          </p:cNvSpPr>
          <p:nvPr>
            <p:ph type="subTitle" idx="1"/>
          </p:nvPr>
        </p:nvSpPr>
        <p:spPr>
          <a:xfrm>
            <a:off x="1524595" y="3602038"/>
            <a:ext cx="7143155" cy="1655762"/>
          </a:xfrm>
        </p:spPr>
        <p:txBody>
          <a:bodyPr>
            <a:normAutofit/>
          </a:bodyPr>
          <a:lstStyle>
            <a:lvl1pPr marL="0" indent="0" algn="l">
              <a:buNone/>
              <a:defRPr sz="1625" cap="all" baseline="0">
                <a:solidFill>
                  <a:schemeClr val="tx2"/>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a:xfrm>
            <a:off x="5750478" y="5410202"/>
            <a:ext cx="2228850" cy="365125"/>
          </a:xfrm>
        </p:spPr>
        <p:txBody>
          <a:bodyPr/>
          <a:lstStyle/>
          <a:p>
            <a:fld id="{48A87A34-81AB-432B-8DAE-1953F412C126}" type="datetimeFigureOut">
              <a:rPr lang="en-US" dirty="0"/>
              <a:t>5/1/2020</a:t>
            </a:fld>
            <a:endParaRPr lang="en-US" dirty="0"/>
          </a:p>
        </p:txBody>
      </p:sp>
      <p:sp>
        <p:nvSpPr>
          <p:cNvPr id="5" name="Footer Placeholder 4"/>
          <p:cNvSpPr>
            <a:spLocks noGrp="1"/>
          </p:cNvSpPr>
          <p:nvPr>
            <p:ph type="ftr" sz="quarter" idx="11"/>
          </p:nvPr>
        </p:nvSpPr>
        <p:spPr>
          <a:xfrm>
            <a:off x="1524594" y="5410202"/>
            <a:ext cx="4163970" cy="365125"/>
          </a:xfrm>
        </p:spPr>
        <p:txBody>
          <a:bodyPr/>
          <a:lstStyle/>
          <a:p>
            <a:endParaRPr lang="en-US" dirty="0"/>
          </a:p>
        </p:txBody>
      </p:sp>
      <p:sp>
        <p:nvSpPr>
          <p:cNvPr id="6" name="Slide Number Placeholder 5"/>
          <p:cNvSpPr>
            <a:spLocks noGrp="1"/>
          </p:cNvSpPr>
          <p:nvPr>
            <p:ph type="sldNum" sz="quarter" idx="12"/>
          </p:nvPr>
        </p:nvSpPr>
        <p:spPr>
          <a:xfrm>
            <a:off x="8041241" y="5410200"/>
            <a:ext cx="62651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6710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971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6"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Footer Placeholder 2"/>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924364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7396" y="1419227"/>
            <a:ext cx="8048625" cy="2852737"/>
          </a:xfrm>
        </p:spPr>
        <p:txBody>
          <a:bodyPr anchor="b">
            <a:normAutofit/>
          </a:bodyPr>
          <a:lstStyle>
            <a:lvl1pPr>
              <a:defRPr sz="2925"/>
            </a:lvl1pPr>
          </a:lstStyle>
          <a:p>
            <a:r>
              <a:rPr lang="en-US"/>
              <a:t>Click to edit Master title style</a:t>
            </a:r>
            <a:endParaRPr lang="en-US" dirty="0"/>
          </a:p>
        </p:txBody>
      </p:sp>
      <p:sp>
        <p:nvSpPr>
          <p:cNvPr id="3" name="Text Placeholder 2"/>
          <p:cNvSpPr>
            <a:spLocks noGrp="1"/>
          </p:cNvSpPr>
          <p:nvPr>
            <p:ph type="body" idx="1"/>
          </p:nvPr>
        </p:nvSpPr>
        <p:spPr>
          <a:xfrm>
            <a:off x="927396" y="4424362"/>
            <a:ext cx="8048625" cy="1374776"/>
          </a:xfrm>
        </p:spPr>
        <p:txBody>
          <a:bodyPr>
            <a:normAutofit/>
          </a:bodyPr>
          <a:lstStyle>
            <a:lvl1pPr marL="0" indent="0">
              <a:buNone/>
              <a:defRPr sz="1463" cap="all" baseline="0">
                <a:solidFill>
                  <a:schemeClr val="tx1">
                    <a:tint val="75000"/>
                  </a:schemeClr>
                </a:solidFill>
              </a:defRPr>
            </a:lvl1pPr>
            <a:lvl2pPr marL="371475" indent="0">
              <a:buNone/>
              <a:defRPr sz="1463">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55098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7396" y="2249486"/>
            <a:ext cx="396369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2249486"/>
            <a:ext cx="396110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35689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7396" y="619127"/>
            <a:ext cx="8048625"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3141" y="2249486"/>
            <a:ext cx="3777949" cy="823912"/>
          </a:xfrm>
        </p:spPr>
        <p:txBody>
          <a:bodyPr anchor="b"/>
          <a:lstStyle>
            <a:lvl1pPr marL="0" indent="0">
              <a:lnSpc>
                <a:spcPct val="90000"/>
              </a:lnSpc>
              <a:buNone/>
              <a:defRPr sz="1950" b="0" cap="all" baseline="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927396" y="3073398"/>
            <a:ext cx="39636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0657" y="2249485"/>
            <a:ext cx="3775364" cy="823912"/>
          </a:xfrm>
        </p:spPr>
        <p:txBody>
          <a:bodyPr anchor="b"/>
          <a:lstStyle>
            <a:lvl1pPr marL="0" indent="0">
              <a:lnSpc>
                <a:spcPct val="90000"/>
              </a:lnSpc>
              <a:buNone/>
              <a:defRPr sz="1950" b="0" cap="all" baseline="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4913" y="3073398"/>
            <a:ext cx="39611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12489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3632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48061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698" y="609601"/>
            <a:ext cx="3133030" cy="1639884"/>
          </a:xfrm>
        </p:spPr>
        <p:txBody>
          <a:bodyPr anchor="b"/>
          <a:lstStyle>
            <a:lvl1pPr>
              <a:defRPr sz="2600"/>
            </a:lvl1pPr>
          </a:lstStyle>
          <a:p>
            <a:r>
              <a:rPr lang="en-US"/>
              <a:t>Click to edit Master title style</a:t>
            </a:r>
            <a:endParaRPr lang="en-US" dirty="0"/>
          </a:p>
        </p:txBody>
      </p:sp>
      <p:sp>
        <p:nvSpPr>
          <p:cNvPr id="3" name="Content Placeholder 2"/>
          <p:cNvSpPr>
            <a:spLocks noGrp="1"/>
          </p:cNvSpPr>
          <p:nvPr>
            <p:ph idx="1"/>
          </p:nvPr>
        </p:nvSpPr>
        <p:spPr>
          <a:xfrm>
            <a:off x="4189413" y="592666"/>
            <a:ext cx="47866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31698" y="2249486"/>
            <a:ext cx="3133030" cy="3541714"/>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31590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7398" y="609600"/>
            <a:ext cx="4821788" cy="1639886"/>
          </a:xfrm>
        </p:spPr>
        <p:txBody>
          <a:bodyPr anchor="b"/>
          <a:lstStyle>
            <a:lvl1pPr>
              <a:defRPr sz="2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96836" y="609602"/>
            <a:ext cx="2979186"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US" dirty="0"/>
          </a:p>
        </p:txBody>
      </p:sp>
      <p:sp>
        <p:nvSpPr>
          <p:cNvPr id="4" name="Text Placeholder 3"/>
          <p:cNvSpPr>
            <a:spLocks noGrp="1"/>
          </p:cNvSpPr>
          <p:nvPr>
            <p:ph type="body" sz="half" idx="2"/>
          </p:nvPr>
        </p:nvSpPr>
        <p:spPr>
          <a:xfrm>
            <a:off x="927396" y="2249486"/>
            <a:ext cx="4821790" cy="3541714"/>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7230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7396" y="4304665"/>
            <a:ext cx="8053788" cy="819355"/>
          </a:xfrm>
        </p:spPr>
        <p:txBody>
          <a:bodyPr anchor="b">
            <a:normAutofit/>
          </a:bodyPr>
          <a:lstStyle>
            <a:lvl1pPr>
              <a:defRPr sz="2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7396" y="606426"/>
            <a:ext cx="8053788"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6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927359" y="5124020"/>
            <a:ext cx="8052573" cy="682472"/>
          </a:xfrm>
        </p:spPr>
        <p:txBody>
          <a:bodyPr>
            <a:normAutofit/>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21185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27434" y="609600"/>
            <a:ext cx="8048588" cy="3429000"/>
          </a:xfrm>
        </p:spPr>
        <p:txBody>
          <a:bodyPr anchor="ctr">
            <a:normAutofit/>
          </a:bodyPr>
          <a:lstStyle>
            <a:lvl1pPr>
              <a:defRPr sz="2925"/>
            </a:lvl1pPr>
          </a:lstStyle>
          <a:p>
            <a:r>
              <a:rPr lang="en-US"/>
              <a:t>Click to edit Master title style</a:t>
            </a:r>
            <a:endParaRPr lang="en-US" dirty="0"/>
          </a:p>
        </p:txBody>
      </p:sp>
      <p:sp>
        <p:nvSpPr>
          <p:cNvPr id="4" name="Text Placeholder 3"/>
          <p:cNvSpPr>
            <a:spLocks noGrp="1"/>
          </p:cNvSpPr>
          <p:nvPr>
            <p:ph type="body" sz="half" idx="2"/>
          </p:nvPr>
        </p:nvSpPr>
        <p:spPr>
          <a:xfrm>
            <a:off x="927396" y="4419600"/>
            <a:ext cx="8047373" cy="1371599"/>
          </a:xfrm>
        </p:spPr>
        <p:txBody>
          <a:bodyPr anchor="ctr">
            <a:normAutofit/>
          </a:bodyPr>
          <a:lstStyle>
            <a:lvl1pPr marL="0" indent="0">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2966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609600"/>
            <a:ext cx="7558486" cy="2748429"/>
          </a:xfrm>
        </p:spPr>
        <p:txBody>
          <a:bodyPr anchor="ctr">
            <a:normAutofit/>
          </a:bodyPr>
          <a:lstStyle>
            <a:lvl1pPr>
              <a:defRPr sz="2925"/>
            </a:lvl1pPr>
          </a:lstStyle>
          <a:p>
            <a:r>
              <a:rPr lang="en-US"/>
              <a:t>Click to edit Master title style</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138"/>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4" name="Text Placeholder 3"/>
          <p:cNvSpPr>
            <a:spLocks noGrp="1"/>
          </p:cNvSpPr>
          <p:nvPr>
            <p:ph type="body" sz="half" idx="2"/>
          </p:nvPr>
        </p:nvSpPr>
        <p:spPr>
          <a:xfrm>
            <a:off x="927396" y="4309919"/>
            <a:ext cx="8048627" cy="1489496"/>
          </a:xfrm>
        </p:spPr>
        <p:txBody>
          <a:bodyPr anchor="ctr">
            <a:normAutofit/>
          </a:bodyPr>
          <a:lstStyle>
            <a:lvl1pPr marL="0" indent="0">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734104" y="732394"/>
            <a:ext cx="495300" cy="584776"/>
          </a:xfrm>
          <a:prstGeom prst="rect">
            <a:avLst/>
          </a:prstGeom>
        </p:spPr>
        <p:txBody>
          <a:bodyPr vert="horz" lIns="74295" tIns="37148" rIns="74295" bIns="3714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500" dirty="0">
                <a:solidFill>
                  <a:schemeClr val="tx1"/>
                </a:solidFill>
                <a:effectLst/>
              </a:rPr>
              <a:t>“</a:t>
            </a:r>
          </a:p>
        </p:txBody>
      </p:sp>
      <p:sp>
        <p:nvSpPr>
          <p:cNvPr id="61" name="TextBox 60"/>
          <p:cNvSpPr txBox="1"/>
          <p:nvPr/>
        </p:nvSpPr>
        <p:spPr>
          <a:xfrm>
            <a:off x="8561613" y="2764972"/>
            <a:ext cx="495300" cy="584776"/>
          </a:xfrm>
          <a:prstGeom prst="rect">
            <a:avLst/>
          </a:prstGeom>
        </p:spPr>
        <p:txBody>
          <a:bodyPr vert="horz" lIns="74295" tIns="37148" rIns="74295" bIns="3714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500" dirty="0">
                <a:solidFill>
                  <a:schemeClr val="tx1"/>
                </a:solidFill>
                <a:effectLst/>
              </a:rPr>
              <a:t>”</a:t>
            </a:r>
          </a:p>
        </p:txBody>
      </p:sp>
    </p:spTree>
    <p:extLst>
      <p:ext uri="{BB962C8B-B14F-4D97-AF65-F5344CB8AC3E}">
        <p14:creationId xmlns:p14="http://schemas.microsoft.com/office/powerpoint/2010/main" val="72109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2"/>
          <p:cNvSpPr>
            <a:spLocks noGrp="1"/>
          </p:cNvSpPr>
          <p:nvPr>
            <p:ph sz="half" idx="1"/>
          </p:nvPr>
        </p:nvSpPr>
        <p:spPr>
          <a:xfrm>
            <a:off x="681037" y="2110500"/>
            <a:ext cx="8542636"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2" hasCustomPrompt="1"/>
          </p:nvPr>
        </p:nvSpPr>
        <p:spPr>
          <a:xfrm>
            <a:off x="682328"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Footer Placeholder 2"/>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890860758"/>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27396" y="2134042"/>
            <a:ext cx="8048626" cy="2511835"/>
          </a:xfrm>
        </p:spPr>
        <p:txBody>
          <a:bodyPr anchor="b">
            <a:normAutofit/>
          </a:bodyPr>
          <a:lstStyle>
            <a:lvl1pPr>
              <a:defRPr sz="2925"/>
            </a:lvl1pPr>
          </a:lstStyle>
          <a:p>
            <a:r>
              <a:rPr lang="en-US"/>
              <a:t>Click to edit Master title style</a:t>
            </a:r>
            <a:endParaRPr lang="en-US" dirty="0"/>
          </a:p>
        </p:txBody>
      </p:sp>
      <p:sp>
        <p:nvSpPr>
          <p:cNvPr id="4" name="Text Placeholder 3"/>
          <p:cNvSpPr>
            <a:spLocks noGrp="1"/>
          </p:cNvSpPr>
          <p:nvPr>
            <p:ph type="body" sz="half" idx="2"/>
          </p:nvPr>
        </p:nvSpPr>
        <p:spPr>
          <a:xfrm>
            <a:off x="927359" y="4657655"/>
            <a:ext cx="8047410" cy="1140644"/>
          </a:xfrm>
        </p:spPr>
        <p:txBody>
          <a:bodyPr anchor="t">
            <a:normAutofit/>
          </a:bodyPr>
          <a:lstStyle>
            <a:lvl1pPr marL="0" indent="0">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2570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27398" y="609600"/>
            <a:ext cx="8048623"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27396" y="2674463"/>
            <a:ext cx="2597480" cy="685800"/>
          </a:xfrm>
        </p:spPr>
        <p:txBody>
          <a:bodyPr anchor="b">
            <a:noAutofit/>
          </a:bodyPr>
          <a:lstStyle>
            <a:lvl1pPr marL="0" indent="0">
              <a:lnSpc>
                <a:spcPct val="90000"/>
              </a:lnSpc>
              <a:buNone/>
              <a:defRPr sz="1950" b="0" cap="all" baseline="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8" name="Text Placeholder 3"/>
          <p:cNvSpPr>
            <a:spLocks noGrp="1"/>
          </p:cNvSpPr>
          <p:nvPr>
            <p:ph type="body" sz="half" idx="15"/>
          </p:nvPr>
        </p:nvSpPr>
        <p:spPr>
          <a:xfrm>
            <a:off x="916434" y="3360263"/>
            <a:ext cx="2607097" cy="2430936"/>
          </a:xfrm>
        </p:spPr>
        <p:txBody>
          <a:bodyPr anchor="t">
            <a:normAutofit/>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9" name="Text Placeholder 4"/>
          <p:cNvSpPr>
            <a:spLocks noGrp="1"/>
          </p:cNvSpPr>
          <p:nvPr>
            <p:ph type="body" sz="quarter" idx="3"/>
          </p:nvPr>
        </p:nvSpPr>
        <p:spPr>
          <a:xfrm>
            <a:off x="3668248" y="2677635"/>
            <a:ext cx="2587313" cy="685800"/>
          </a:xfrm>
        </p:spPr>
        <p:txBody>
          <a:bodyPr anchor="b">
            <a:noAutofit/>
          </a:bodyPr>
          <a:lstStyle>
            <a:lvl1pPr marL="0" indent="0">
              <a:lnSpc>
                <a:spcPct val="90000"/>
              </a:lnSpc>
              <a:buNone/>
              <a:defRPr sz="1950" b="0" cap="all" baseline="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0" name="Text Placeholder 3"/>
          <p:cNvSpPr>
            <a:spLocks noGrp="1"/>
          </p:cNvSpPr>
          <p:nvPr>
            <p:ph type="body" sz="half" idx="16"/>
          </p:nvPr>
        </p:nvSpPr>
        <p:spPr>
          <a:xfrm>
            <a:off x="3659673" y="3363435"/>
            <a:ext cx="2596612" cy="2430936"/>
          </a:xfrm>
        </p:spPr>
        <p:txBody>
          <a:bodyPr anchor="t">
            <a:normAutofit/>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11" name="Text Placeholder 4"/>
          <p:cNvSpPr>
            <a:spLocks noGrp="1"/>
          </p:cNvSpPr>
          <p:nvPr>
            <p:ph type="body" sz="quarter" idx="13"/>
          </p:nvPr>
        </p:nvSpPr>
        <p:spPr>
          <a:xfrm>
            <a:off x="6380109" y="2674463"/>
            <a:ext cx="2595912" cy="685800"/>
          </a:xfrm>
        </p:spPr>
        <p:txBody>
          <a:bodyPr anchor="b">
            <a:noAutofit/>
          </a:bodyPr>
          <a:lstStyle>
            <a:lvl1pPr marL="0" indent="0">
              <a:lnSpc>
                <a:spcPct val="90000"/>
              </a:lnSpc>
              <a:buNone/>
              <a:defRPr sz="1950" b="0" cap="all" baseline="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Text Placeholder 3"/>
          <p:cNvSpPr>
            <a:spLocks noGrp="1"/>
          </p:cNvSpPr>
          <p:nvPr>
            <p:ph type="body" sz="half" idx="17"/>
          </p:nvPr>
        </p:nvSpPr>
        <p:spPr>
          <a:xfrm>
            <a:off x="6380109" y="3360263"/>
            <a:ext cx="2595912" cy="2430936"/>
          </a:xfrm>
        </p:spPr>
        <p:txBody>
          <a:bodyPr anchor="t">
            <a:normAutofit/>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12333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27397" y="609600"/>
            <a:ext cx="8048624"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27398" y="4404596"/>
            <a:ext cx="2596133" cy="576262"/>
          </a:xfrm>
        </p:spPr>
        <p:txBody>
          <a:bodyPr anchor="b">
            <a:noAutofit/>
          </a:bodyPr>
          <a:lstStyle>
            <a:lvl1pPr marL="0" indent="0">
              <a:lnSpc>
                <a:spcPct val="90000"/>
              </a:lnSpc>
              <a:buNone/>
              <a:defRPr sz="1625" b="0" cap="all" baseline="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20" name="Picture Placeholder 2"/>
          <p:cNvSpPr>
            <a:spLocks noGrp="1" noChangeAspect="1"/>
          </p:cNvSpPr>
          <p:nvPr>
            <p:ph type="pic" idx="15"/>
          </p:nvPr>
        </p:nvSpPr>
        <p:spPr>
          <a:xfrm>
            <a:off x="927398" y="2666998"/>
            <a:ext cx="2596133"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625"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927398" y="4980859"/>
            <a:ext cx="2596133" cy="817843"/>
          </a:xfrm>
        </p:spPr>
        <p:txBody>
          <a:bodyPr anchor="t">
            <a:normAutofit/>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22" name="Text Placeholder 4"/>
          <p:cNvSpPr>
            <a:spLocks noGrp="1"/>
          </p:cNvSpPr>
          <p:nvPr>
            <p:ph type="body" sz="quarter" idx="3"/>
          </p:nvPr>
        </p:nvSpPr>
        <p:spPr>
          <a:xfrm>
            <a:off x="3647356" y="4404596"/>
            <a:ext cx="2600325" cy="576262"/>
          </a:xfrm>
        </p:spPr>
        <p:txBody>
          <a:bodyPr anchor="b">
            <a:noAutofit/>
          </a:bodyPr>
          <a:lstStyle>
            <a:lvl1pPr marL="0" indent="0">
              <a:lnSpc>
                <a:spcPct val="90000"/>
              </a:lnSpc>
              <a:buNone/>
              <a:defRPr sz="1625" b="0" cap="all" baseline="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23" name="Picture Placeholder 2"/>
          <p:cNvSpPr>
            <a:spLocks noGrp="1" noChangeAspect="1"/>
          </p:cNvSpPr>
          <p:nvPr>
            <p:ph type="pic" idx="21"/>
          </p:nvPr>
        </p:nvSpPr>
        <p:spPr>
          <a:xfrm>
            <a:off x="3647355" y="2666998"/>
            <a:ext cx="259913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625"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646169" y="4980857"/>
            <a:ext cx="2600325" cy="810342"/>
          </a:xfrm>
        </p:spPr>
        <p:txBody>
          <a:bodyPr anchor="t">
            <a:normAutofit/>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25" name="Text Placeholder 4"/>
          <p:cNvSpPr>
            <a:spLocks noGrp="1"/>
          </p:cNvSpPr>
          <p:nvPr>
            <p:ph type="body" sz="quarter" idx="13"/>
          </p:nvPr>
        </p:nvSpPr>
        <p:spPr>
          <a:xfrm>
            <a:off x="6380211" y="4404595"/>
            <a:ext cx="2592477" cy="576262"/>
          </a:xfrm>
        </p:spPr>
        <p:txBody>
          <a:bodyPr anchor="b">
            <a:noAutofit/>
          </a:bodyPr>
          <a:lstStyle>
            <a:lvl1pPr marL="0" indent="0">
              <a:lnSpc>
                <a:spcPct val="90000"/>
              </a:lnSpc>
              <a:buNone/>
              <a:defRPr sz="1625" b="0" cap="all" baseline="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26" name="Picture Placeholder 2"/>
          <p:cNvSpPr>
            <a:spLocks noGrp="1" noChangeAspect="1"/>
          </p:cNvSpPr>
          <p:nvPr>
            <p:ph type="pic" idx="22"/>
          </p:nvPr>
        </p:nvSpPr>
        <p:spPr>
          <a:xfrm>
            <a:off x="6380110" y="2666998"/>
            <a:ext cx="2595912"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625"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6380109" y="4980855"/>
            <a:ext cx="2595912" cy="810345"/>
          </a:xfrm>
        </p:spPr>
        <p:txBody>
          <a:bodyPr anchor="t">
            <a:normAutofit/>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8937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55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6951" y="609600"/>
            <a:ext cx="162907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7396" y="609600"/>
            <a:ext cx="62957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7166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9" name="Content Placeholder 2"/>
          <p:cNvSpPr>
            <a:spLocks noGrp="1"/>
          </p:cNvSpPr>
          <p:nvPr>
            <p:ph sz="half" idx="1"/>
          </p:nvPr>
        </p:nvSpPr>
        <p:spPr>
          <a:xfrm>
            <a:off x="681038" y="2110500"/>
            <a:ext cx="421005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5014913" y="2110500"/>
            <a:ext cx="421005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2" hasCustomPrompt="1"/>
          </p:nvPr>
        </p:nvSpPr>
        <p:spPr>
          <a:xfrm>
            <a:off x="682328"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4"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1" name="Footer Placeholder 2"/>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44077282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3"/>
          <p:cNvSpPr>
            <a:spLocks noGrp="1"/>
          </p:cNvSpPr>
          <p:nvPr>
            <p:ph sz="half" idx="2"/>
          </p:nvPr>
        </p:nvSpPr>
        <p:spPr>
          <a:xfrm>
            <a:off x="6019583" y="1359323"/>
            <a:ext cx="3205379" cy="494347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9" name="Text Placeholder 11"/>
          <p:cNvSpPr>
            <a:spLocks noGrp="1"/>
          </p:cNvSpPr>
          <p:nvPr>
            <p:ph type="body" sz="quarter" idx="12" hasCustomPrompt="1"/>
          </p:nvPr>
        </p:nvSpPr>
        <p:spPr>
          <a:xfrm>
            <a:off x="682328" y="1359323"/>
            <a:ext cx="4958909"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ext Placeholder 3"/>
          <p:cNvSpPr>
            <a:spLocks noGrp="1"/>
          </p:cNvSpPr>
          <p:nvPr>
            <p:ph type="body" sz="quarter" idx="13" hasCustomPrompt="1"/>
          </p:nvPr>
        </p:nvSpPr>
        <p:spPr>
          <a:xfrm>
            <a:off x="682328" y="2284835"/>
            <a:ext cx="4941391"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14"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Footer Placeholder 2"/>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139772085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15" name="Table Placeholder 4"/>
          <p:cNvSpPr>
            <a:spLocks noGrp="1"/>
          </p:cNvSpPr>
          <p:nvPr>
            <p:ph type="tbl" sz="quarter" idx="12"/>
          </p:nvPr>
        </p:nvSpPr>
        <p:spPr>
          <a:xfrm>
            <a:off x="682328" y="2102110"/>
            <a:ext cx="8541345" cy="4181186"/>
          </a:xfrm>
        </p:spPr>
        <p:txBody>
          <a:bodyPr/>
          <a:lstStyle/>
          <a:p>
            <a:r>
              <a:rPr lang="en-US" dirty="0"/>
              <a:t>Click icon to add table</a:t>
            </a:r>
          </a:p>
        </p:txBody>
      </p:sp>
      <p:sp>
        <p:nvSpPr>
          <p:cNvPr id="16" name="Text Placeholder 11"/>
          <p:cNvSpPr>
            <a:spLocks noGrp="1"/>
          </p:cNvSpPr>
          <p:nvPr>
            <p:ph type="body" sz="quarter" idx="13" hasCustomPrompt="1"/>
          </p:nvPr>
        </p:nvSpPr>
        <p:spPr>
          <a:xfrm>
            <a:off x="682328" y="1350934"/>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7"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Footer Placeholder 2"/>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17072822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Title 1"/>
          <p:cNvSpPr>
            <a:spLocks noGrp="1"/>
          </p:cNvSpPr>
          <p:nvPr>
            <p:ph type="title"/>
          </p:nvPr>
        </p:nvSpPr>
        <p:spPr>
          <a:xfrm>
            <a:off x="681037" y="365126"/>
            <a:ext cx="6164380" cy="524107"/>
          </a:xfrm>
        </p:spPr>
        <p:txBody>
          <a:bodyPr>
            <a:noAutofit/>
          </a:bodyPr>
          <a:lstStyle>
            <a:lvl1pPr>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5" name="Footer Placeholder 2"/>
          <p:cNvSpPr>
            <a:spLocks noChangeArrowheads="1"/>
          </p:cNvSpPr>
          <p:nvPr userDrawn="1"/>
        </p:nvSpPr>
        <p:spPr bwMode="auto">
          <a:xfrm>
            <a:off x="677863" y="6413500"/>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413351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8.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7" y="365126"/>
            <a:ext cx="5584508" cy="44767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81038" y="1233488"/>
            <a:ext cx="8543925"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Lst>
  <p:hf hdr="0" dt="0"/>
  <p:txStyles>
    <p:titleStyle>
      <a:lvl1pPr algn="l" defTabSz="914400" rtl="0" eaLnBrk="1" latinLnBrk="0" hangingPunct="1">
        <a:lnSpc>
          <a:spcPct val="90000"/>
        </a:lnSpc>
        <a:spcBef>
          <a:spcPct val="0"/>
        </a:spcBef>
        <a:buNone/>
        <a:defRPr sz="2000" kern="1200" baseline="0">
          <a:solidFill>
            <a:schemeClr val="tx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72910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04391" rtl="0" eaLnBrk="1" latinLnBrk="0" hangingPunct="1">
        <a:lnSpc>
          <a:spcPct val="90000"/>
        </a:lnSpc>
        <a:spcBef>
          <a:spcPct val="0"/>
        </a:spcBef>
        <a:buNone/>
        <a:defRPr lang="en-US" sz="4800" b="0" kern="1200" cap="none" spc="-88"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98866" marR="0" indent="-298866" algn="l" defTabSz="804391" rtl="0" eaLnBrk="1" fontAlgn="auto" latinLnBrk="0" hangingPunct="1">
        <a:lnSpc>
          <a:spcPct val="90000"/>
        </a:lnSpc>
        <a:spcBef>
          <a:spcPct val="20000"/>
        </a:spcBef>
        <a:spcAft>
          <a:spcPts val="0"/>
        </a:spcAft>
        <a:buClrTx/>
        <a:buSzPct val="90000"/>
        <a:buFont typeface="Arial" pitchFamily="34" charset="0"/>
        <a:buChar char="•"/>
        <a:tabLst/>
        <a:defRPr sz="3200" kern="1200" spc="-62" baseline="0">
          <a:gradFill>
            <a:gsLst>
              <a:gs pos="1250">
                <a:schemeClr val="tx1"/>
              </a:gs>
              <a:gs pos="100000">
                <a:schemeClr val="tx1"/>
              </a:gs>
            </a:gsLst>
            <a:lin ang="5400000" scaled="0"/>
          </a:gradFill>
          <a:latin typeface="+mj-lt"/>
          <a:ea typeface="+mn-ea"/>
          <a:cs typeface="+mn-cs"/>
        </a:defRPr>
      </a:lvl1pPr>
      <a:lvl2pPr marL="504161" marR="0" indent="-205296" algn="l" defTabSz="804391" rtl="0" eaLnBrk="1" fontAlgn="auto" latinLnBrk="0" hangingPunct="1">
        <a:lnSpc>
          <a:spcPct val="90000"/>
        </a:lnSpc>
        <a:spcBef>
          <a:spcPct val="20000"/>
        </a:spcBef>
        <a:spcAft>
          <a:spcPts val="0"/>
        </a:spcAft>
        <a:buClrTx/>
        <a:buSzPct val="90000"/>
        <a:buFont typeface="Wingdings" pitchFamily="2" charset="2"/>
        <a:buChar char=""/>
        <a:tabLst/>
        <a:defRPr sz="2100" kern="1200" spc="0" baseline="0">
          <a:gradFill>
            <a:gsLst>
              <a:gs pos="1250">
                <a:schemeClr val="tx1"/>
              </a:gs>
              <a:gs pos="100000">
                <a:schemeClr val="tx1"/>
              </a:gs>
            </a:gsLst>
            <a:lin ang="5400000" scaled="0"/>
          </a:gradFill>
          <a:latin typeface="+mn-lt"/>
          <a:ea typeface="+mn-ea"/>
          <a:cs typeface="+mn-cs"/>
        </a:defRPr>
      </a:lvl2pPr>
      <a:lvl3pPr marL="702475" marR="0" indent="-198312" algn="l" defTabSz="804391" rtl="0" eaLnBrk="1" fontAlgn="auto" latinLnBrk="0" hangingPunct="1">
        <a:lnSpc>
          <a:spcPct val="90000"/>
        </a:lnSpc>
        <a:spcBef>
          <a:spcPct val="20000"/>
        </a:spcBef>
        <a:spcAft>
          <a:spcPts val="0"/>
        </a:spcAft>
        <a:buClrTx/>
        <a:buSzPct val="90000"/>
        <a:buFont typeface="Wingdings" pitchFamily="2" charset="2"/>
        <a:buChar char=""/>
        <a:tabLst>
          <a:tab pos="702475" algn="l"/>
        </a:tabLst>
        <a:defRPr sz="2100" kern="1200" spc="0" baseline="0">
          <a:gradFill>
            <a:gsLst>
              <a:gs pos="1250">
                <a:schemeClr val="tx1"/>
              </a:gs>
              <a:gs pos="100000">
                <a:schemeClr val="tx1"/>
              </a:gs>
            </a:gsLst>
            <a:lin ang="5400000" scaled="0"/>
          </a:gradFill>
          <a:latin typeface="+mn-lt"/>
          <a:ea typeface="+mn-ea"/>
          <a:cs typeface="+mn-cs"/>
        </a:defRPr>
      </a:lvl3pPr>
      <a:lvl4pPr marL="906375" marR="0" indent="-203897" algn="l" defTabSz="804391"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104687" marR="0" indent="-198312" algn="l" defTabSz="804391" rtl="0" eaLnBrk="1" fontAlgn="auto" latinLnBrk="0" hangingPunct="1">
        <a:lnSpc>
          <a:spcPct val="90000"/>
        </a:lnSpc>
        <a:spcBef>
          <a:spcPct val="20000"/>
        </a:spcBef>
        <a:spcAft>
          <a:spcPts val="0"/>
        </a:spcAft>
        <a:buClrTx/>
        <a:buSzPct val="90000"/>
        <a:buFont typeface="Wingdings" pitchFamily="2" charset="2"/>
        <a:buChar char=""/>
        <a:tabLst>
          <a:tab pos="1104687" algn="l"/>
        </a:tabLst>
        <a:defRPr sz="1800" kern="1200" spc="0" baseline="0">
          <a:gradFill>
            <a:gsLst>
              <a:gs pos="1250">
                <a:schemeClr val="tx1"/>
              </a:gs>
              <a:gs pos="100000">
                <a:schemeClr val="tx1"/>
              </a:gs>
            </a:gsLst>
            <a:lin ang="5400000" scaled="0"/>
          </a:gradFill>
          <a:latin typeface="+mn-lt"/>
          <a:ea typeface="+mn-ea"/>
          <a:cs typeface="+mn-cs"/>
        </a:defRPr>
      </a:lvl5pPr>
      <a:lvl6pPr marL="2212079" indent="-201098" algn="l" defTabSz="80439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14272" indent="-201098" algn="l" defTabSz="80439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16467" indent="-201098" algn="l" defTabSz="80439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18664" indent="-201098" algn="l" defTabSz="80439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4391" rtl="0" eaLnBrk="1" latinLnBrk="0" hangingPunct="1">
        <a:defRPr sz="1600" kern="1200">
          <a:solidFill>
            <a:schemeClr val="tx1"/>
          </a:solidFill>
          <a:latin typeface="+mn-lt"/>
          <a:ea typeface="+mn-ea"/>
          <a:cs typeface="+mn-cs"/>
        </a:defRPr>
      </a:lvl1pPr>
      <a:lvl2pPr marL="402196" algn="l" defTabSz="804391" rtl="0" eaLnBrk="1" latinLnBrk="0" hangingPunct="1">
        <a:defRPr sz="1600" kern="1200">
          <a:solidFill>
            <a:schemeClr val="tx1"/>
          </a:solidFill>
          <a:latin typeface="+mn-lt"/>
          <a:ea typeface="+mn-ea"/>
          <a:cs typeface="+mn-cs"/>
        </a:defRPr>
      </a:lvl2pPr>
      <a:lvl3pPr marL="804391" algn="l" defTabSz="804391" rtl="0" eaLnBrk="1" latinLnBrk="0" hangingPunct="1">
        <a:defRPr sz="1600" kern="1200">
          <a:solidFill>
            <a:schemeClr val="tx1"/>
          </a:solidFill>
          <a:latin typeface="+mn-lt"/>
          <a:ea typeface="+mn-ea"/>
          <a:cs typeface="+mn-cs"/>
        </a:defRPr>
      </a:lvl3pPr>
      <a:lvl4pPr marL="1206587" algn="l" defTabSz="804391" rtl="0" eaLnBrk="1" latinLnBrk="0" hangingPunct="1">
        <a:defRPr sz="1600" kern="1200">
          <a:solidFill>
            <a:schemeClr val="tx1"/>
          </a:solidFill>
          <a:latin typeface="+mn-lt"/>
          <a:ea typeface="+mn-ea"/>
          <a:cs typeface="+mn-cs"/>
        </a:defRPr>
      </a:lvl4pPr>
      <a:lvl5pPr marL="1608783" algn="l" defTabSz="804391" rtl="0" eaLnBrk="1" latinLnBrk="0" hangingPunct="1">
        <a:defRPr sz="1600" kern="1200">
          <a:solidFill>
            <a:schemeClr val="tx1"/>
          </a:solidFill>
          <a:latin typeface="+mn-lt"/>
          <a:ea typeface="+mn-ea"/>
          <a:cs typeface="+mn-cs"/>
        </a:defRPr>
      </a:lvl5pPr>
      <a:lvl6pPr marL="2010976" algn="l" defTabSz="804391" rtl="0" eaLnBrk="1" latinLnBrk="0" hangingPunct="1">
        <a:defRPr sz="1600" kern="1200">
          <a:solidFill>
            <a:schemeClr val="tx1"/>
          </a:solidFill>
          <a:latin typeface="+mn-lt"/>
          <a:ea typeface="+mn-ea"/>
          <a:cs typeface="+mn-cs"/>
        </a:defRPr>
      </a:lvl6pPr>
      <a:lvl7pPr marL="2413174" algn="l" defTabSz="804391" rtl="0" eaLnBrk="1" latinLnBrk="0" hangingPunct="1">
        <a:defRPr sz="1600" kern="1200">
          <a:solidFill>
            <a:schemeClr val="tx1"/>
          </a:solidFill>
          <a:latin typeface="+mn-lt"/>
          <a:ea typeface="+mn-ea"/>
          <a:cs typeface="+mn-cs"/>
        </a:defRPr>
      </a:lvl7pPr>
      <a:lvl8pPr marL="2815370" algn="l" defTabSz="804391" rtl="0" eaLnBrk="1" latinLnBrk="0" hangingPunct="1">
        <a:defRPr sz="1600" kern="1200">
          <a:solidFill>
            <a:schemeClr val="tx1"/>
          </a:solidFill>
          <a:latin typeface="+mn-lt"/>
          <a:ea typeface="+mn-ea"/>
          <a:cs typeface="+mn-cs"/>
        </a:defRPr>
      </a:lvl8pPr>
      <a:lvl9pPr marL="3217565" algn="l" defTabSz="80439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7" y="365126"/>
            <a:ext cx="5584508" cy="44767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81038" y="1233488"/>
            <a:ext cx="8543925"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03643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dt="0"/>
  <p:txStyles>
    <p:titleStyle>
      <a:lvl1pPr algn="l" defTabSz="914400" rtl="0" eaLnBrk="1" latinLnBrk="0" hangingPunct="1">
        <a:lnSpc>
          <a:spcPct val="90000"/>
        </a:lnSpc>
        <a:spcBef>
          <a:spcPct val="0"/>
        </a:spcBef>
        <a:buNone/>
        <a:defRPr sz="2000" kern="1200" baseline="0">
          <a:solidFill>
            <a:schemeClr val="tx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chemeClr val="tx2"/>
          </a:solidFill>
          <a:latin typeface="Myriad Pro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tx2"/>
          </a:solidFill>
          <a:latin typeface="Myriad Pro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tx2"/>
          </a:solidFill>
          <a:latin typeface="Myriad Pro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tx2"/>
          </a:solidFill>
          <a:latin typeface="Myriad Pro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1609" y="1"/>
            <a:ext cx="9793784"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927398" y="618518"/>
            <a:ext cx="8048623"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927398" y="2249487"/>
            <a:ext cx="8048624"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58748" y="5883277"/>
            <a:ext cx="2228850" cy="365125"/>
          </a:xfrm>
          <a:prstGeom prst="rect">
            <a:avLst/>
          </a:prstGeom>
        </p:spPr>
        <p:txBody>
          <a:bodyPr vert="horz" lIns="91440" tIns="45720" rIns="91440" bIns="45720" rtlCol="0" anchor="ctr"/>
          <a:lstStyle>
            <a:lvl1pPr algn="r">
              <a:defRPr sz="853">
                <a:solidFill>
                  <a:schemeClr val="tx1">
                    <a:tint val="75000"/>
                  </a:schemeClr>
                </a:solidFill>
              </a:defRPr>
            </a:lvl1pPr>
          </a:lstStyle>
          <a:p>
            <a:fld id="{48A87A34-81AB-432B-8DAE-1953F412C126}" type="datetimeFigureOut">
              <a:rPr lang="en-US" dirty="0"/>
              <a:pPr/>
              <a:t>5/1/2020</a:t>
            </a:fld>
            <a:endParaRPr lang="en-US" dirty="0"/>
          </a:p>
        </p:txBody>
      </p:sp>
      <p:sp>
        <p:nvSpPr>
          <p:cNvPr id="5" name="Footer Placeholder 4"/>
          <p:cNvSpPr>
            <a:spLocks noGrp="1"/>
          </p:cNvSpPr>
          <p:nvPr>
            <p:ph type="ftr" sz="quarter" idx="3"/>
          </p:nvPr>
        </p:nvSpPr>
        <p:spPr>
          <a:xfrm>
            <a:off x="927397" y="5883276"/>
            <a:ext cx="5069439" cy="365125"/>
          </a:xfrm>
          <a:prstGeom prst="rect">
            <a:avLst/>
          </a:prstGeom>
        </p:spPr>
        <p:txBody>
          <a:bodyPr vert="horz" lIns="91440" tIns="45720" rIns="91440" bIns="45720" rtlCol="0" anchor="ctr"/>
          <a:lstStyle>
            <a:lvl1pPr algn="l">
              <a:defRPr sz="853"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49511" y="5883275"/>
            <a:ext cx="626510" cy="365125"/>
          </a:xfrm>
          <a:prstGeom prst="rect">
            <a:avLst/>
          </a:prstGeom>
        </p:spPr>
        <p:txBody>
          <a:bodyPr vert="horz" lIns="91440" tIns="45720" rIns="91440" bIns="45720" rtlCol="0" anchor="ctr"/>
          <a:lstStyle>
            <a:lvl1pPr algn="r">
              <a:defRPr sz="853">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68422618"/>
      </p:ext>
    </p:extLst>
  </p:cSld>
  <p:clrMap bg1="dk1" tx1="lt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txStyles>
    <p:titleStyle>
      <a:lvl1pPr algn="l" defTabSz="742950" rtl="0" eaLnBrk="1" latinLnBrk="0" hangingPunct="1">
        <a:lnSpc>
          <a:spcPct val="90000"/>
        </a:lnSpc>
        <a:spcBef>
          <a:spcPct val="0"/>
        </a:spcBef>
        <a:buNone/>
        <a:defRPr sz="2925" kern="1200" cap="all" baseline="0">
          <a:solidFill>
            <a:schemeClr val="tx1"/>
          </a:solidFill>
          <a:latin typeface="+mj-lt"/>
          <a:ea typeface="+mj-ea"/>
          <a:cs typeface="+mj-cs"/>
        </a:defRPr>
      </a:lvl1pPr>
    </p:titleStyle>
    <p:bodyStyle>
      <a:lvl1pPr marL="185738" indent="-185738" algn="l" defTabSz="742950" rtl="0" eaLnBrk="1" latinLnBrk="0" hangingPunct="1">
        <a:lnSpc>
          <a:spcPct val="120000"/>
        </a:lnSpc>
        <a:spcBef>
          <a:spcPts val="813"/>
        </a:spcBef>
        <a:buSzPct val="125000"/>
        <a:buFont typeface="Arial" panose="020B0604020202020204" pitchFamily="34" charset="0"/>
        <a:buChar char="•"/>
        <a:defRPr sz="1950" kern="1200">
          <a:solidFill>
            <a:schemeClr val="tx1"/>
          </a:solidFill>
          <a:latin typeface="+mn-lt"/>
          <a:ea typeface="+mn-ea"/>
          <a:cs typeface="+mn-cs"/>
        </a:defRPr>
      </a:lvl1pPr>
      <a:lvl2pPr marL="557213" indent="-185738" algn="l" defTabSz="742950" rtl="0" eaLnBrk="1" latinLnBrk="0" hangingPunct="1">
        <a:lnSpc>
          <a:spcPct val="120000"/>
        </a:lnSpc>
        <a:spcBef>
          <a:spcPts val="406"/>
        </a:spcBef>
        <a:buSzPct val="125000"/>
        <a:buFont typeface="Arial" panose="020B0604020202020204" pitchFamily="34" charset="0"/>
        <a:buChar char="•"/>
        <a:defRPr sz="1625" kern="1200">
          <a:solidFill>
            <a:schemeClr val="tx1"/>
          </a:solidFill>
          <a:latin typeface="+mn-lt"/>
          <a:ea typeface="+mn-ea"/>
          <a:cs typeface="+mn-cs"/>
        </a:defRPr>
      </a:lvl2pPr>
      <a:lvl3pPr marL="928688" indent="-185738" algn="l" defTabSz="742950" rtl="0" eaLnBrk="1" latinLnBrk="0" hangingPunct="1">
        <a:lnSpc>
          <a:spcPct val="120000"/>
        </a:lnSpc>
        <a:spcBef>
          <a:spcPts val="406"/>
        </a:spcBef>
        <a:buSzPct val="125000"/>
        <a:buFont typeface="Arial" panose="020B0604020202020204" pitchFamily="34" charset="0"/>
        <a:buChar char="•"/>
        <a:defRPr sz="1463" kern="1200">
          <a:solidFill>
            <a:schemeClr val="tx1"/>
          </a:solidFill>
          <a:latin typeface="+mn-lt"/>
          <a:ea typeface="+mn-ea"/>
          <a:cs typeface="+mn-cs"/>
        </a:defRPr>
      </a:lvl3pPr>
      <a:lvl4pPr marL="1300163" indent="-185738" algn="l" defTabSz="742950" rtl="0" eaLnBrk="1" latinLnBrk="0" hangingPunct="1">
        <a:lnSpc>
          <a:spcPct val="120000"/>
        </a:lnSpc>
        <a:spcBef>
          <a:spcPts val="406"/>
        </a:spcBef>
        <a:buSzPct val="125000"/>
        <a:buFont typeface="Arial" panose="020B0604020202020204" pitchFamily="34" charset="0"/>
        <a:buChar char="•"/>
        <a:defRPr sz="1300" kern="1200">
          <a:solidFill>
            <a:schemeClr val="tx1"/>
          </a:solidFill>
          <a:latin typeface="+mn-lt"/>
          <a:ea typeface="+mn-ea"/>
          <a:cs typeface="+mn-cs"/>
        </a:defRPr>
      </a:lvl4pPr>
      <a:lvl5pPr marL="1671638" indent="-185738" algn="l" defTabSz="742950" rtl="0" eaLnBrk="1" latinLnBrk="0" hangingPunct="1">
        <a:lnSpc>
          <a:spcPct val="120000"/>
        </a:lnSpc>
        <a:spcBef>
          <a:spcPts val="406"/>
        </a:spcBef>
        <a:buSzPct val="125000"/>
        <a:buFont typeface="Arial" panose="020B0604020202020204" pitchFamily="34" charset="0"/>
        <a:buChar char="•"/>
        <a:defRPr sz="1300" kern="1200">
          <a:solidFill>
            <a:schemeClr val="tx1"/>
          </a:solidFill>
          <a:latin typeface="+mn-lt"/>
          <a:ea typeface="+mn-ea"/>
          <a:cs typeface="+mn-cs"/>
        </a:defRPr>
      </a:lvl5pPr>
      <a:lvl6pPr marL="2043113" indent="-185738" algn="l" defTabSz="742950" rtl="0" eaLnBrk="1" latinLnBrk="0" hangingPunct="1">
        <a:lnSpc>
          <a:spcPct val="120000"/>
        </a:lnSpc>
        <a:spcBef>
          <a:spcPts val="406"/>
        </a:spcBef>
        <a:buSzPct val="125000"/>
        <a:buFont typeface="Arial" panose="020B0604020202020204" pitchFamily="34" charset="0"/>
        <a:buChar char="•"/>
        <a:defRPr sz="1138" kern="1200">
          <a:solidFill>
            <a:schemeClr val="tx1"/>
          </a:solidFill>
          <a:latin typeface="+mn-lt"/>
          <a:ea typeface="+mn-ea"/>
          <a:cs typeface="+mn-cs"/>
        </a:defRPr>
      </a:lvl6pPr>
      <a:lvl7pPr marL="2414588" indent="-185738" algn="l" defTabSz="742950" rtl="0" eaLnBrk="1" latinLnBrk="0" hangingPunct="1">
        <a:lnSpc>
          <a:spcPct val="120000"/>
        </a:lnSpc>
        <a:spcBef>
          <a:spcPts val="406"/>
        </a:spcBef>
        <a:buSzPct val="125000"/>
        <a:buFont typeface="Arial" panose="020B0604020202020204" pitchFamily="34" charset="0"/>
        <a:buChar char="•"/>
        <a:defRPr sz="1138" kern="1200">
          <a:solidFill>
            <a:schemeClr val="tx1"/>
          </a:solidFill>
          <a:latin typeface="+mn-lt"/>
          <a:ea typeface="+mn-ea"/>
          <a:cs typeface="+mn-cs"/>
        </a:defRPr>
      </a:lvl7pPr>
      <a:lvl8pPr marL="2786063" indent="-185738" algn="l" defTabSz="742950" rtl="0" eaLnBrk="1" latinLnBrk="0" hangingPunct="1">
        <a:lnSpc>
          <a:spcPct val="120000"/>
        </a:lnSpc>
        <a:spcBef>
          <a:spcPts val="406"/>
        </a:spcBef>
        <a:buSzPct val="125000"/>
        <a:buFont typeface="Arial" panose="020B0604020202020204" pitchFamily="34" charset="0"/>
        <a:buChar char="•"/>
        <a:defRPr sz="1138" kern="1200">
          <a:solidFill>
            <a:schemeClr val="tx1"/>
          </a:solidFill>
          <a:latin typeface="+mn-lt"/>
          <a:ea typeface="+mn-ea"/>
          <a:cs typeface="+mn-cs"/>
        </a:defRPr>
      </a:lvl8pPr>
      <a:lvl9pPr marL="3157538" indent="-185738" algn="l" defTabSz="742950" rtl="0" eaLnBrk="1" latinLnBrk="0" hangingPunct="1">
        <a:lnSpc>
          <a:spcPct val="120000"/>
        </a:lnSpc>
        <a:spcBef>
          <a:spcPts val="406"/>
        </a:spcBef>
        <a:buSzPct val="125000"/>
        <a:buFont typeface="Arial" panose="020B0604020202020204" pitchFamily="34" charset="0"/>
        <a:buChar char="•"/>
        <a:defRPr sz="1138"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hyperlink" Target="http://www.caba.org/documents/forms/CHC-WPSC-Proposal-distribution-trends.pdf" TargetMode="Externa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hyperlink" Target="http://www.caba.org/documents/forms/CABA-White-Paper-Expanded-Proposal-AcademicTraining-08-16.pdf" TargetMode="Externa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hyperlink" Target="http://www.caba.org/documents/forms/White-Paper-Proposal-OFS.pdf" TargetMode="Externa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aba.org/chc"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1038" y="3093720"/>
            <a:ext cx="6769390" cy="1578556"/>
          </a:xfrm>
        </p:spPr>
        <p:txBody>
          <a:bodyPr>
            <a:normAutofit fontScale="92500" lnSpcReduction="10000"/>
          </a:bodyPr>
          <a:lstStyle/>
          <a:p>
            <a:r>
              <a:rPr lang="en-US" dirty="0"/>
              <a:t>Chair:  Yann Kulp (Schneider Electric)</a:t>
            </a:r>
          </a:p>
          <a:p>
            <a:r>
              <a:rPr lang="en-US" dirty="0"/>
              <a:t>Vice-Chair:  Obiorah Ike (ABB, Inc.)</a:t>
            </a:r>
          </a:p>
          <a:p>
            <a:r>
              <a:rPr lang="en-US" dirty="0"/>
              <a:t>Vice-Chair:  Roy Perry (Alarm.com, Inc.)</a:t>
            </a:r>
          </a:p>
          <a:p>
            <a:r>
              <a:rPr lang="en-US" dirty="0"/>
              <a:t>Vice-Chair:  Jay McLellan (Leviton Manufacturing Co., Inc.)</a:t>
            </a:r>
          </a:p>
          <a:p>
            <a:endParaRPr lang="en-US" dirty="0"/>
          </a:p>
          <a:p>
            <a:endParaRPr lang="en-US" dirty="0"/>
          </a:p>
          <a:p>
            <a:endParaRPr lang="en-US" dirty="0"/>
          </a:p>
        </p:txBody>
      </p:sp>
      <p:sp>
        <p:nvSpPr>
          <p:cNvPr id="4" name="Title 1"/>
          <p:cNvSpPr>
            <a:spLocks noGrp="1" noChangeArrowheads="1"/>
          </p:cNvSpPr>
          <p:nvPr>
            <p:ph type="ctrTitle"/>
          </p:nvPr>
        </p:nvSpPr>
        <p:spPr/>
        <p:txBody>
          <a:bodyPr/>
          <a:lstStyle/>
          <a:p>
            <a:pPr marL="0" indent="0" eaLnBrk="1" hangingPunct="1"/>
            <a:r>
              <a:rPr lang="en-US" altLang="en-US" sz="3200" b="1" dirty="0"/>
              <a:t>Connected Home Council (CHC)  </a:t>
            </a:r>
            <a:br>
              <a:rPr lang="en-US" altLang="en-US" sz="3200" b="1" dirty="0"/>
            </a:br>
            <a:endParaRPr lang="en-US" altLang="en-US" sz="2400"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EEB74D-2BF2-42C0-86FD-A3C930F65889}"/>
              </a:ext>
            </a:extLst>
          </p:cNvPr>
          <p:cNvSpPr>
            <a:spLocks noGrp="1"/>
          </p:cNvSpPr>
          <p:nvPr>
            <p:ph type="title"/>
          </p:nvPr>
        </p:nvSpPr>
        <p:spPr>
          <a:xfrm>
            <a:off x="927398" y="1009276"/>
            <a:ext cx="8048623" cy="629568"/>
          </a:xfrm>
        </p:spPr>
        <p:txBody>
          <a:bodyPr/>
          <a:lstStyle/>
          <a:p>
            <a:pPr algn="ctr"/>
            <a:r>
              <a:rPr lang="en-US" b="1" dirty="0">
                <a:solidFill>
                  <a:schemeClr val="bg2"/>
                </a:solidFill>
              </a:rPr>
              <a:t>Agenda</a:t>
            </a:r>
          </a:p>
        </p:txBody>
      </p:sp>
      <p:sp>
        <p:nvSpPr>
          <p:cNvPr id="10" name="TextBox 9">
            <a:extLst>
              <a:ext uri="{FF2B5EF4-FFF2-40B4-BE49-F238E27FC236}">
                <a16:creationId xmlns:a16="http://schemas.microsoft.com/office/drawing/2014/main" id="{6A81AB44-6038-4E64-B69D-7FAAD13A156B}"/>
              </a:ext>
            </a:extLst>
          </p:cNvPr>
          <p:cNvSpPr txBox="1"/>
          <p:nvPr/>
        </p:nvSpPr>
        <p:spPr>
          <a:xfrm>
            <a:off x="1021336" y="1594963"/>
            <a:ext cx="4228844" cy="3343223"/>
          </a:xfrm>
          <a:prstGeom prst="rect">
            <a:avLst/>
          </a:prstGeom>
          <a:noFill/>
        </p:spPr>
        <p:txBody>
          <a:bodyPr wrap="square" rtlCol="0" anchor="t">
            <a:spAutoFit/>
          </a:bodyPr>
          <a:lstStyle/>
          <a:p>
            <a:pPr marL="232172" indent="-232172" defTabSz="371475">
              <a:buFont typeface="Arial" panose="020B0604020202020204" pitchFamily="34" charset="0"/>
              <a:buChar char="•"/>
            </a:pPr>
            <a:r>
              <a:rPr lang="en-US" sz="1625" b="1" i="1" dirty="0">
                <a:solidFill>
                  <a:srgbClr val="134770"/>
                </a:solidFill>
                <a:latin typeface="Tw Cen MT" panose="020B0602020104020603"/>
              </a:rPr>
              <a:t>Definitions: </a:t>
            </a:r>
          </a:p>
          <a:p>
            <a:pPr marL="603647" lvl="1" indent="-232172" defTabSz="371475">
              <a:buFont typeface="Arial" panose="020B0604020202020204" pitchFamily="34" charset="0"/>
              <a:buChar char="•"/>
            </a:pPr>
            <a:r>
              <a:rPr lang="en-US" sz="1625" b="1" i="1" dirty="0">
                <a:solidFill>
                  <a:srgbClr val="134770"/>
                </a:solidFill>
                <a:latin typeface="Tw Cen MT" panose="020B0602020104020603"/>
              </a:rPr>
              <a:t>Internet of Things (IoT) &amp; Connected Home</a:t>
            </a:r>
          </a:p>
          <a:p>
            <a:pPr marL="975122" lvl="2" indent="-232172" defTabSz="371475">
              <a:buFont typeface="Arial" panose="020B0604020202020204" pitchFamily="34" charset="0"/>
              <a:buChar char="•"/>
            </a:pPr>
            <a:r>
              <a:rPr lang="en-US" sz="1625" b="1" i="1" dirty="0">
                <a:solidFill>
                  <a:srgbClr val="134770"/>
                </a:solidFill>
                <a:latin typeface="Tw Cen MT" panose="020B0602020104020603"/>
              </a:rPr>
              <a:t>Including a brief technical overview</a:t>
            </a:r>
          </a:p>
          <a:p>
            <a:pPr marL="603647" lvl="1" indent="-232172" defTabSz="371475">
              <a:buFont typeface="Arial" panose="020B0604020202020204" pitchFamily="34" charset="0"/>
              <a:buChar char="•"/>
            </a:pPr>
            <a:r>
              <a:rPr lang="en-US" sz="1625" b="1" i="1" dirty="0">
                <a:solidFill>
                  <a:srgbClr val="134770"/>
                </a:solidFill>
                <a:latin typeface="Tw Cen MT" panose="020B0602020104020603"/>
              </a:rPr>
              <a:t>Artificial Intelligence (AI)</a:t>
            </a:r>
          </a:p>
          <a:p>
            <a:pPr marL="232172" indent="-232172" defTabSz="371475">
              <a:buFont typeface="Arial" panose="020B0604020202020204" pitchFamily="34" charset="0"/>
              <a:buChar char="•"/>
            </a:pPr>
            <a:r>
              <a:rPr lang="en-US" sz="1625" b="1" i="1" dirty="0">
                <a:solidFill>
                  <a:srgbClr val="134770"/>
                </a:solidFill>
                <a:latin typeface="Tw Cen MT" panose="020B0602020104020603"/>
              </a:rPr>
              <a:t>Discussion of AI and XAI</a:t>
            </a:r>
          </a:p>
          <a:p>
            <a:pPr marL="603647" lvl="1" indent="-232172" defTabSz="371475">
              <a:buFont typeface="Arial" panose="020B0604020202020204" pitchFamily="34" charset="0"/>
              <a:buChar char="•"/>
            </a:pPr>
            <a:r>
              <a:rPr lang="en-US" sz="1625" b="1" i="1" dirty="0">
                <a:solidFill>
                  <a:srgbClr val="134770"/>
                </a:solidFill>
                <a:latin typeface="Tw Cen MT" panose="020B0602020104020603"/>
              </a:rPr>
              <a:t>AI Subfields &amp; Methods</a:t>
            </a:r>
          </a:p>
          <a:p>
            <a:pPr marL="603647" lvl="1" indent="-232172" defTabSz="371475">
              <a:buFont typeface="Arial" panose="020B0604020202020204" pitchFamily="34" charset="0"/>
              <a:buChar char="•"/>
            </a:pPr>
            <a:r>
              <a:rPr lang="en-US" sz="1625" b="1" i="1" dirty="0">
                <a:solidFill>
                  <a:srgbClr val="134770"/>
                </a:solidFill>
                <a:latin typeface="Tw Cen MT" panose="020B0602020104020603"/>
              </a:rPr>
              <a:t>AI Planning &amp; Decision Making</a:t>
            </a:r>
          </a:p>
          <a:p>
            <a:pPr marL="603647" lvl="1" indent="-232172" defTabSz="371475">
              <a:buFont typeface="Arial" panose="020B0604020202020204" pitchFamily="34" charset="0"/>
              <a:buChar char="•"/>
            </a:pPr>
            <a:r>
              <a:rPr lang="en-US" sz="1625" b="1" i="1" dirty="0">
                <a:solidFill>
                  <a:srgbClr val="134770"/>
                </a:solidFill>
                <a:latin typeface="Tw Cen MT" panose="020B0602020104020603"/>
              </a:rPr>
              <a:t>XAI – Explainable AI, DARPA</a:t>
            </a:r>
          </a:p>
          <a:p>
            <a:pPr marL="603647" lvl="1" indent="-232172" defTabSz="371475">
              <a:buFont typeface="Arial" panose="020B0604020202020204" pitchFamily="34" charset="0"/>
              <a:buChar char="•"/>
            </a:pPr>
            <a:r>
              <a:rPr lang="en-US" sz="1625" b="1" i="1" dirty="0">
                <a:solidFill>
                  <a:srgbClr val="134770"/>
                </a:solidFill>
                <a:latin typeface="Tw Cen MT" panose="020B0602020104020603"/>
              </a:rPr>
              <a:t>Regulation</a:t>
            </a:r>
          </a:p>
          <a:p>
            <a:pPr marL="603647" lvl="1" indent="-232172" defTabSz="371475">
              <a:buFont typeface="Arial" panose="020B0604020202020204" pitchFamily="34" charset="0"/>
              <a:buChar char="•"/>
            </a:pPr>
            <a:r>
              <a:rPr lang="en-US" sz="1625" b="1" i="1" dirty="0">
                <a:solidFill>
                  <a:srgbClr val="134770"/>
                </a:solidFill>
                <a:latin typeface="Tw Cen MT" panose="020B0602020104020603"/>
              </a:rPr>
              <a:t>Ethical AI</a:t>
            </a:r>
          </a:p>
          <a:p>
            <a:pPr marL="232172" indent="-232172" defTabSz="371475">
              <a:buFont typeface="Arial" panose="020B0604020202020204" pitchFamily="34" charset="0"/>
              <a:buChar char="•"/>
            </a:pPr>
            <a:r>
              <a:rPr lang="en-US" sz="1625" b="1" i="1" dirty="0">
                <a:solidFill>
                  <a:srgbClr val="134770">
                    <a:lumMod val="75000"/>
                  </a:srgbClr>
                </a:solidFill>
                <a:latin typeface="Tw Cen MT" panose="020B0602020104020603"/>
              </a:rPr>
              <a:t>Conclusions</a:t>
            </a:r>
          </a:p>
        </p:txBody>
      </p:sp>
      <p:pic>
        <p:nvPicPr>
          <p:cNvPr id="3" name="Picture 2" descr="A close up of an animal&#10;&#10;Description generated with high confidence">
            <a:extLst>
              <a:ext uri="{FF2B5EF4-FFF2-40B4-BE49-F238E27FC236}">
                <a16:creationId xmlns:a16="http://schemas.microsoft.com/office/drawing/2014/main" id="{4A173896-A3EA-4057-9063-43B7624AFF46}"/>
              </a:ext>
            </a:extLst>
          </p:cNvPr>
          <p:cNvPicPr>
            <a:picLocks noChangeAspect="1"/>
          </p:cNvPicPr>
          <p:nvPr/>
        </p:nvPicPr>
        <p:blipFill rotWithShape="1">
          <a:blip r:embed="rId2"/>
          <a:srcRect l="27625" t="16890" r="27250" b="13999"/>
          <a:stretch/>
        </p:blipFill>
        <p:spPr>
          <a:xfrm>
            <a:off x="6880421" y="1325155"/>
            <a:ext cx="2458105" cy="2117647"/>
          </a:xfrm>
          <a:prstGeom prst="rect">
            <a:avLst/>
          </a:prstGeom>
        </p:spPr>
      </p:pic>
      <p:pic>
        <p:nvPicPr>
          <p:cNvPr id="5" name="Picture 4" descr="A picture containing text&#10;&#10;Description generated with very high confidence">
            <a:extLst>
              <a:ext uri="{FF2B5EF4-FFF2-40B4-BE49-F238E27FC236}">
                <a16:creationId xmlns:a16="http://schemas.microsoft.com/office/drawing/2014/main" id="{E6EE3367-54D5-4E58-AA53-3A027C496EA0}"/>
              </a:ext>
            </a:extLst>
          </p:cNvPr>
          <p:cNvPicPr>
            <a:picLocks noChangeAspect="1"/>
          </p:cNvPicPr>
          <p:nvPr/>
        </p:nvPicPr>
        <p:blipFill>
          <a:blip r:embed="rId3"/>
          <a:stretch>
            <a:fillRect/>
          </a:stretch>
        </p:blipFill>
        <p:spPr>
          <a:xfrm>
            <a:off x="4424136" y="3454702"/>
            <a:ext cx="2458105" cy="2117647"/>
          </a:xfrm>
          <a:prstGeom prst="rect">
            <a:avLst/>
          </a:prstGeom>
        </p:spPr>
      </p:pic>
    </p:spTree>
    <p:extLst>
      <p:ext uri="{BB962C8B-B14F-4D97-AF65-F5344CB8AC3E}">
        <p14:creationId xmlns:p14="http://schemas.microsoft.com/office/powerpoint/2010/main" val="299474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DD22-A7BB-4C9B-BC18-ED9C11314B59}"/>
              </a:ext>
            </a:extLst>
          </p:cNvPr>
          <p:cNvSpPr>
            <a:spLocks noGrp="1"/>
          </p:cNvSpPr>
          <p:nvPr>
            <p:ph type="title"/>
          </p:nvPr>
        </p:nvSpPr>
        <p:spPr>
          <a:xfrm>
            <a:off x="927398" y="875725"/>
            <a:ext cx="8048623" cy="671795"/>
          </a:xfrm>
        </p:spPr>
        <p:txBody>
          <a:bodyPr>
            <a:normAutofit fontScale="90000"/>
          </a:bodyPr>
          <a:lstStyle/>
          <a:p>
            <a:pPr algn="ctr"/>
            <a:r>
              <a:rPr lang="en-US" b="1" dirty="0">
                <a:solidFill>
                  <a:schemeClr val="bg2"/>
                </a:solidFill>
              </a:rPr>
              <a:t>Internet of things (I</a:t>
            </a:r>
            <a:r>
              <a:rPr lang="en-US" sz="2275" b="1" dirty="0">
                <a:solidFill>
                  <a:schemeClr val="bg2"/>
                </a:solidFill>
              </a:rPr>
              <a:t>o</a:t>
            </a:r>
            <a:r>
              <a:rPr lang="en-US" b="1" dirty="0">
                <a:solidFill>
                  <a:schemeClr val="bg2"/>
                </a:solidFill>
              </a:rPr>
              <a:t>T/e) </a:t>
            </a:r>
            <a:br>
              <a:rPr lang="en-US" b="1" dirty="0">
                <a:solidFill>
                  <a:schemeClr val="bg2"/>
                </a:solidFill>
              </a:rPr>
            </a:br>
            <a:r>
              <a:rPr lang="en-US" b="1" dirty="0">
                <a:solidFill>
                  <a:schemeClr val="bg2"/>
                </a:solidFill>
              </a:rPr>
              <a:t>&amp; Connected Home  Definition</a:t>
            </a:r>
          </a:p>
        </p:txBody>
      </p:sp>
      <p:sp>
        <p:nvSpPr>
          <p:cNvPr id="4" name="TextBox 3">
            <a:extLst>
              <a:ext uri="{FF2B5EF4-FFF2-40B4-BE49-F238E27FC236}">
                <a16:creationId xmlns:a16="http://schemas.microsoft.com/office/drawing/2014/main" id="{740C2E15-2B66-4FB3-9B42-EFFA79281032}"/>
              </a:ext>
            </a:extLst>
          </p:cNvPr>
          <p:cNvSpPr txBox="1"/>
          <p:nvPr/>
        </p:nvSpPr>
        <p:spPr>
          <a:xfrm rot="10800000" flipH="1" flipV="1">
            <a:off x="882095" y="1741843"/>
            <a:ext cx="3988356" cy="3093154"/>
          </a:xfrm>
          <a:prstGeom prst="rect">
            <a:avLst/>
          </a:prstGeom>
          <a:noFill/>
        </p:spPr>
        <p:txBody>
          <a:bodyPr wrap="square" rtlCol="0">
            <a:spAutoFit/>
          </a:bodyPr>
          <a:lstStyle/>
          <a:p>
            <a:pPr defTabSz="371475"/>
            <a:r>
              <a:rPr lang="en-US" sz="1625" b="1" dirty="0">
                <a:solidFill>
                  <a:srgbClr val="134770"/>
                </a:solidFill>
                <a:latin typeface="Tw Cen MT" panose="020B0602020104020603"/>
              </a:rPr>
              <a:t>“the Internet of Things quite literally means ‘things’ or ‘objects’ that connect to the Internet — and each other. This could be almost anything — a computer, … smartphone, … door lock …  to name a few. </a:t>
            </a:r>
          </a:p>
          <a:p>
            <a:pPr defTabSz="371475"/>
            <a:r>
              <a:rPr lang="en-US" sz="1625" b="1" dirty="0">
                <a:solidFill>
                  <a:srgbClr val="134770"/>
                </a:solidFill>
                <a:latin typeface="Tw Cen MT" panose="020B0602020104020603"/>
              </a:rPr>
              <a:t>Communication typically takes place in three different ways : machine to machine (M2M), human to machine (H2M), and machine to smartphone (M2S) or other de</a:t>
            </a:r>
            <a:r>
              <a:rPr lang="en-US" sz="1625" b="1" dirty="0">
                <a:solidFill>
                  <a:srgbClr val="134770">
                    <a:lumMod val="75000"/>
                  </a:srgbClr>
                </a:solidFill>
                <a:latin typeface="Tw Cen MT" panose="020B0602020104020603"/>
              </a:rPr>
              <a:t>vice</a:t>
            </a:r>
            <a:r>
              <a:rPr lang="en-US" sz="1625" b="1" dirty="0">
                <a:solidFill>
                  <a:srgbClr val="134770"/>
                </a:solidFill>
                <a:latin typeface="Tw Cen MT" panose="020B0602020104020603"/>
              </a:rPr>
              <a:t>… The sum of all this is the Internet of Every</a:t>
            </a:r>
            <a:r>
              <a:rPr lang="en-US" sz="1625" b="1" dirty="0">
                <a:solidFill>
                  <a:srgbClr val="134770">
                    <a:lumMod val="75000"/>
                  </a:srgbClr>
                </a:solidFill>
                <a:latin typeface="Tw Cen MT" panose="020B0602020104020603"/>
              </a:rPr>
              <a:t>thing (IoE).”</a:t>
            </a:r>
          </a:p>
        </p:txBody>
      </p:sp>
      <p:sp>
        <p:nvSpPr>
          <p:cNvPr id="5" name="TextBox 4">
            <a:extLst>
              <a:ext uri="{FF2B5EF4-FFF2-40B4-BE49-F238E27FC236}">
                <a16:creationId xmlns:a16="http://schemas.microsoft.com/office/drawing/2014/main" id="{3E7362D4-EDD7-421D-9F03-C6729B5CCF26}"/>
              </a:ext>
            </a:extLst>
          </p:cNvPr>
          <p:cNvSpPr txBox="1"/>
          <p:nvPr/>
        </p:nvSpPr>
        <p:spPr>
          <a:xfrm flipH="1">
            <a:off x="1045436" y="5377180"/>
            <a:ext cx="2768374" cy="617670"/>
          </a:xfrm>
          <a:prstGeom prst="rect">
            <a:avLst/>
          </a:prstGeom>
          <a:noFill/>
        </p:spPr>
        <p:txBody>
          <a:bodyPr wrap="square" rtlCol="0">
            <a:spAutoFit/>
          </a:bodyPr>
          <a:lstStyle/>
          <a:p>
            <a:pPr defTabSz="371475"/>
            <a:r>
              <a:rPr lang="en-US" sz="1138" b="1" i="1" dirty="0">
                <a:solidFill>
                  <a:prstClr val="white"/>
                </a:solidFill>
                <a:latin typeface="Tw Cen MT" panose="020B0602020104020603"/>
              </a:rPr>
              <a:t>-- The Internet of Things</a:t>
            </a:r>
            <a:r>
              <a:rPr lang="en-US" sz="1138" b="1" dirty="0">
                <a:solidFill>
                  <a:prstClr val="white"/>
                </a:solidFill>
                <a:latin typeface="Tw Cen MT" panose="020B0602020104020603"/>
              </a:rPr>
              <a:t>, Greengard, Samuel, </a:t>
            </a:r>
          </a:p>
          <a:p>
            <a:pPr defTabSz="371475"/>
            <a:r>
              <a:rPr lang="en-US" sz="1138" b="1" dirty="0">
                <a:solidFill>
                  <a:prstClr val="white"/>
                </a:solidFill>
                <a:latin typeface="Tw Cen MT" panose="020B0602020104020603"/>
              </a:rPr>
              <a:t>   The MIT Press, 2015, </a:t>
            </a:r>
            <a:r>
              <a:rPr lang="en-US" sz="1138" b="1" dirty="0" err="1">
                <a:solidFill>
                  <a:prstClr val="white"/>
                </a:solidFill>
                <a:latin typeface="Tw Cen MT" panose="020B0602020104020603"/>
              </a:rPr>
              <a:t>k.loc</a:t>
            </a:r>
            <a:r>
              <a:rPr lang="en-US" sz="1138" b="1" dirty="0">
                <a:solidFill>
                  <a:prstClr val="white"/>
                </a:solidFill>
                <a:latin typeface="Tw Cen MT" panose="020B0602020104020603"/>
              </a:rPr>
              <a:t>. 275.</a:t>
            </a:r>
          </a:p>
        </p:txBody>
      </p:sp>
      <p:sp>
        <p:nvSpPr>
          <p:cNvPr id="3" name="TextBox 2">
            <a:extLst>
              <a:ext uri="{FF2B5EF4-FFF2-40B4-BE49-F238E27FC236}">
                <a16:creationId xmlns:a16="http://schemas.microsoft.com/office/drawing/2014/main" id="{5F6D8ACD-DE46-4B0E-990A-70172BC5CD8F}"/>
              </a:ext>
            </a:extLst>
          </p:cNvPr>
          <p:cNvSpPr txBox="1"/>
          <p:nvPr/>
        </p:nvSpPr>
        <p:spPr>
          <a:xfrm>
            <a:off x="892020" y="4770442"/>
            <a:ext cx="3943053" cy="592470"/>
          </a:xfrm>
          <a:prstGeom prst="rect">
            <a:avLst/>
          </a:prstGeom>
          <a:noFill/>
        </p:spPr>
        <p:txBody>
          <a:bodyPr wrap="square" rtlCol="0">
            <a:spAutoFit/>
          </a:bodyPr>
          <a:lstStyle/>
          <a:p>
            <a:pPr defTabSz="371475"/>
            <a:r>
              <a:rPr lang="en-US" sz="1625" b="1" dirty="0">
                <a:solidFill>
                  <a:srgbClr val="134770">
                    <a:lumMod val="75000"/>
                  </a:srgbClr>
                </a:solidFill>
                <a:latin typeface="Tw Cen MT" panose="020B0602020104020603"/>
              </a:rPr>
              <a:t>A Connected Home is one that is a part of the IoT.</a:t>
            </a:r>
          </a:p>
        </p:txBody>
      </p:sp>
      <p:pic>
        <p:nvPicPr>
          <p:cNvPr id="7" name="Picture 6" descr="A picture containing indoor&#10;&#10;Description generated with high confidence">
            <a:extLst>
              <a:ext uri="{FF2B5EF4-FFF2-40B4-BE49-F238E27FC236}">
                <a16:creationId xmlns:a16="http://schemas.microsoft.com/office/drawing/2014/main" id="{AC0C4C49-26FA-45B0-AD92-014ED4693DC9}"/>
              </a:ext>
            </a:extLst>
          </p:cNvPr>
          <p:cNvPicPr>
            <a:picLocks noChangeAspect="1"/>
          </p:cNvPicPr>
          <p:nvPr/>
        </p:nvPicPr>
        <p:blipFill>
          <a:blip r:embed="rId2"/>
          <a:stretch>
            <a:fillRect/>
          </a:stretch>
        </p:blipFill>
        <p:spPr>
          <a:xfrm>
            <a:off x="4896861" y="4326731"/>
            <a:ext cx="1958945" cy="1591852"/>
          </a:xfrm>
          <a:prstGeom prst="rect">
            <a:avLst/>
          </a:prstGeom>
        </p:spPr>
      </p:pic>
      <p:pic>
        <p:nvPicPr>
          <p:cNvPr id="6" name="Picture 7" descr="A picture containing screenshot&#10;&#10;Description generated with very high confidence">
            <a:extLst>
              <a:ext uri="{FF2B5EF4-FFF2-40B4-BE49-F238E27FC236}">
                <a16:creationId xmlns:a16="http://schemas.microsoft.com/office/drawing/2014/main" id="{23098E04-AC54-4ADD-AFB6-A87C5660021A}"/>
              </a:ext>
            </a:extLst>
          </p:cNvPr>
          <p:cNvPicPr>
            <a:picLocks noChangeAspect="1"/>
          </p:cNvPicPr>
          <p:nvPr/>
        </p:nvPicPr>
        <p:blipFill>
          <a:blip r:embed="rId3"/>
          <a:stretch>
            <a:fillRect/>
          </a:stretch>
        </p:blipFill>
        <p:spPr>
          <a:xfrm>
            <a:off x="5244981" y="1618060"/>
            <a:ext cx="3892628" cy="2435474"/>
          </a:xfrm>
          <a:prstGeom prst="rect">
            <a:avLst/>
          </a:prstGeom>
        </p:spPr>
      </p:pic>
      <p:sp>
        <p:nvSpPr>
          <p:cNvPr id="8" name="TextBox 7">
            <a:extLst>
              <a:ext uri="{FF2B5EF4-FFF2-40B4-BE49-F238E27FC236}">
                <a16:creationId xmlns:a16="http://schemas.microsoft.com/office/drawing/2014/main" id="{489B0192-22C0-4AE0-8CC5-05583AF0D124}"/>
              </a:ext>
            </a:extLst>
          </p:cNvPr>
          <p:cNvSpPr txBox="1"/>
          <p:nvPr/>
        </p:nvSpPr>
        <p:spPr>
          <a:xfrm>
            <a:off x="7093329" y="4017492"/>
            <a:ext cx="2765425" cy="675186"/>
          </a:xfrm>
          <a:prstGeom prst="rect">
            <a:avLst/>
          </a:prstGeom>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defTabSz="371475"/>
            <a:r>
              <a:rPr lang="en-US" sz="975" dirty="0">
                <a:solidFill>
                  <a:prstClr val="white"/>
                </a:solidFill>
                <a:latin typeface="Tw Cen MT" panose="020B0602020104020603"/>
              </a:rPr>
              <a:t>Internet of Things: Principles and Paradigms. </a:t>
            </a:r>
            <a:endParaRPr lang="en-US" sz="1463">
              <a:solidFill>
                <a:prstClr val="white"/>
              </a:solidFill>
              <a:latin typeface="Tw Cen MT" panose="020B0602020104020603"/>
            </a:endParaRPr>
          </a:p>
          <a:p>
            <a:pPr defTabSz="371475"/>
            <a:r>
              <a:rPr lang="en-US" sz="975" dirty="0" err="1">
                <a:solidFill>
                  <a:prstClr val="white"/>
                </a:solidFill>
                <a:latin typeface="Tw Cen MT" panose="020B0602020104020603"/>
              </a:rPr>
              <a:t>Buyya</a:t>
            </a:r>
            <a:r>
              <a:rPr lang="en-US" sz="975" dirty="0">
                <a:solidFill>
                  <a:prstClr val="white"/>
                </a:solidFill>
                <a:latin typeface="Tw Cen MT" panose="020B0602020104020603"/>
              </a:rPr>
              <a:t>, R. and </a:t>
            </a:r>
            <a:r>
              <a:rPr lang="en-US" sz="975" dirty="0" err="1">
                <a:solidFill>
                  <a:prstClr val="white"/>
                </a:solidFill>
                <a:latin typeface="Tw Cen MT" panose="020B0602020104020603"/>
              </a:rPr>
              <a:t>Dastjerdi</a:t>
            </a:r>
            <a:r>
              <a:rPr lang="en-US" sz="975" dirty="0">
                <a:solidFill>
                  <a:prstClr val="white"/>
                </a:solidFill>
                <a:latin typeface="Tw Cen MT" panose="020B0602020104020603"/>
              </a:rPr>
              <a:t>, A.V. Eds. Elsevier. 2017.</a:t>
            </a:r>
            <a:endParaRPr lang="en-US" sz="1463" dirty="0">
              <a:solidFill>
                <a:prstClr val="white"/>
              </a:solidFill>
              <a:latin typeface="Tw Cen MT" panose="020B0602020104020603"/>
            </a:endParaRPr>
          </a:p>
          <a:p>
            <a:pPr defTabSz="371475"/>
            <a:endParaRPr lang="en-US" sz="975" dirty="0">
              <a:solidFill>
                <a:prstClr val="white"/>
              </a:solidFill>
              <a:latin typeface="Tw Cen MT" panose="020B0602020104020603"/>
            </a:endParaRPr>
          </a:p>
        </p:txBody>
      </p:sp>
    </p:spTree>
    <p:extLst>
      <p:ext uri="{BB962C8B-B14F-4D97-AF65-F5344CB8AC3E}">
        <p14:creationId xmlns:p14="http://schemas.microsoft.com/office/powerpoint/2010/main" val="34244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9AA7-3D53-44CF-AE62-0203BD568410}"/>
              </a:ext>
            </a:extLst>
          </p:cNvPr>
          <p:cNvSpPr>
            <a:spLocks noGrp="1"/>
          </p:cNvSpPr>
          <p:nvPr>
            <p:ph type="title"/>
          </p:nvPr>
        </p:nvSpPr>
        <p:spPr>
          <a:xfrm>
            <a:off x="939781" y="796416"/>
            <a:ext cx="8048623" cy="686174"/>
          </a:xfrm>
        </p:spPr>
        <p:txBody>
          <a:bodyPr/>
          <a:lstStyle/>
          <a:p>
            <a:pPr algn="ctr"/>
            <a:r>
              <a:rPr lang="en-US" b="1" dirty="0">
                <a:solidFill>
                  <a:schemeClr val="bg2"/>
                </a:solidFill>
              </a:rPr>
              <a:t>Artificial Intelligence definition</a:t>
            </a:r>
          </a:p>
        </p:txBody>
      </p:sp>
      <p:sp>
        <p:nvSpPr>
          <p:cNvPr id="3" name="TextBox 2">
            <a:extLst>
              <a:ext uri="{FF2B5EF4-FFF2-40B4-BE49-F238E27FC236}">
                <a16:creationId xmlns:a16="http://schemas.microsoft.com/office/drawing/2014/main" id="{70ED3D51-4FA9-4E67-8C8C-51A0C19DB2E4}"/>
              </a:ext>
            </a:extLst>
          </p:cNvPr>
          <p:cNvSpPr txBox="1"/>
          <p:nvPr/>
        </p:nvSpPr>
        <p:spPr>
          <a:xfrm rot="10800000" flipV="1">
            <a:off x="1015361" y="5140285"/>
            <a:ext cx="3355660" cy="617670"/>
          </a:xfrm>
          <a:prstGeom prst="rect">
            <a:avLst/>
          </a:prstGeom>
          <a:noFill/>
        </p:spPr>
        <p:txBody>
          <a:bodyPr wrap="square" rtlCol="0">
            <a:spAutoFit/>
          </a:bodyPr>
          <a:lstStyle/>
          <a:p>
            <a:pPr defTabSz="371475"/>
            <a:r>
              <a:rPr lang="en-US" sz="1138" dirty="0">
                <a:solidFill>
                  <a:prstClr val="white"/>
                </a:solidFill>
                <a:latin typeface="Tw Cen MT" panose="020B0602020104020603"/>
              </a:rPr>
              <a:t>Poole, David L. , </a:t>
            </a:r>
            <a:r>
              <a:rPr lang="en-US" sz="1138" i="1" dirty="0">
                <a:solidFill>
                  <a:prstClr val="white"/>
                </a:solidFill>
                <a:latin typeface="Tw Cen MT" panose="020B0602020104020603"/>
              </a:rPr>
              <a:t>Artificial Intelligence</a:t>
            </a:r>
            <a:r>
              <a:rPr lang="en-US" sz="1138" dirty="0">
                <a:solidFill>
                  <a:prstClr val="white"/>
                </a:solidFill>
                <a:latin typeface="Tw Cen MT" panose="020B0602020104020603"/>
              </a:rPr>
              <a:t>,  Cambridge University Press, 2010, (kindle location 257).</a:t>
            </a:r>
          </a:p>
        </p:txBody>
      </p:sp>
      <p:sp>
        <p:nvSpPr>
          <p:cNvPr id="4" name="Rectangle 3">
            <a:extLst>
              <a:ext uri="{FF2B5EF4-FFF2-40B4-BE49-F238E27FC236}">
                <a16:creationId xmlns:a16="http://schemas.microsoft.com/office/drawing/2014/main" id="{914B09CC-F5BC-4637-86F2-3FA85C53E766}"/>
              </a:ext>
            </a:extLst>
          </p:cNvPr>
          <p:cNvSpPr/>
          <p:nvPr/>
        </p:nvSpPr>
        <p:spPr>
          <a:xfrm>
            <a:off x="668653" y="1404849"/>
            <a:ext cx="3095627" cy="992836"/>
          </a:xfrm>
          <a:prstGeom prst="rect">
            <a:avLst/>
          </a:prstGeom>
        </p:spPr>
        <p:txBody>
          <a:bodyPr wrap="square">
            <a:spAutoFit/>
          </a:bodyPr>
          <a:lstStyle/>
          <a:p>
            <a:pPr defTabSz="371475"/>
            <a:r>
              <a:rPr lang="en-US" sz="1463" b="1" dirty="0">
                <a:solidFill>
                  <a:srgbClr val="134770"/>
                </a:solidFill>
                <a:latin typeface="Tw Cen MT" panose="020B0602020104020603"/>
              </a:rPr>
              <a:t>Artificial intelligence, or AI, is the field that studies the synthesis and analysis of computational agents that act intelligently.</a:t>
            </a:r>
          </a:p>
        </p:txBody>
      </p:sp>
      <p:sp>
        <p:nvSpPr>
          <p:cNvPr id="5" name="Rectangle 4">
            <a:extLst>
              <a:ext uri="{FF2B5EF4-FFF2-40B4-BE49-F238E27FC236}">
                <a16:creationId xmlns:a16="http://schemas.microsoft.com/office/drawing/2014/main" id="{88422A75-C496-47BC-B06E-FF513361D880}"/>
              </a:ext>
            </a:extLst>
          </p:cNvPr>
          <p:cNvSpPr/>
          <p:nvPr/>
        </p:nvSpPr>
        <p:spPr>
          <a:xfrm>
            <a:off x="656272" y="2359390"/>
            <a:ext cx="3227473" cy="317459"/>
          </a:xfrm>
          <a:prstGeom prst="rect">
            <a:avLst/>
          </a:prstGeom>
        </p:spPr>
        <p:txBody>
          <a:bodyPr wrap="square">
            <a:spAutoFit/>
          </a:bodyPr>
          <a:lstStyle/>
          <a:p>
            <a:pPr defTabSz="371475"/>
            <a:r>
              <a:rPr lang="en-US" sz="1463" b="1" dirty="0">
                <a:solidFill>
                  <a:srgbClr val="134770"/>
                </a:solidFill>
                <a:latin typeface="Tw Cen MT" panose="020B0602020104020603"/>
              </a:rPr>
              <a:t>An agent acts intelligently when</a:t>
            </a:r>
          </a:p>
        </p:txBody>
      </p:sp>
      <p:sp>
        <p:nvSpPr>
          <p:cNvPr id="6" name="Rectangle 5">
            <a:extLst>
              <a:ext uri="{FF2B5EF4-FFF2-40B4-BE49-F238E27FC236}">
                <a16:creationId xmlns:a16="http://schemas.microsoft.com/office/drawing/2014/main" id="{5F626C9F-A311-48C9-B36B-F3CF05375FC1}"/>
              </a:ext>
            </a:extLst>
          </p:cNvPr>
          <p:cNvSpPr/>
          <p:nvPr/>
        </p:nvSpPr>
        <p:spPr>
          <a:xfrm>
            <a:off x="655799" y="2606677"/>
            <a:ext cx="3715223" cy="2568717"/>
          </a:xfrm>
          <a:prstGeom prst="rect">
            <a:avLst/>
          </a:prstGeom>
        </p:spPr>
        <p:txBody>
          <a:bodyPr wrap="square">
            <a:spAutoFit/>
          </a:bodyPr>
          <a:lstStyle/>
          <a:p>
            <a:pPr marL="232172" indent="-232172" defTabSz="371475">
              <a:buFont typeface="Arial" panose="020B0604020202020204" pitchFamily="34" charset="0"/>
              <a:buChar char="•"/>
            </a:pPr>
            <a:r>
              <a:rPr lang="en-US" sz="1463" b="1" dirty="0">
                <a:solidFill>
                  <a:srgbClr val="134770"/>
                </a:solidFill>
                <a:latin typeface="Tw Cen MT" panose="020B0602020104020603"/>
              </a:rPr>
              <a:t>what it does is appropriate for its circumstances and its goals, </a:t>
            </a:r>
          </a:p>
          <a:p>
            <a:pPr marL="232172" indent="-232172" defTabSz="371475">
              <a:buFont typeface="Arial" panose="020B0604020202020204" pitchFamily="34" charset="0"/>
              <a:buChar char="•"/>
            </a:pPr>
            <a:r>
              <a:rPr lang="en-US" sz="1463" b="1" dirty="0">
                <a:solidFill>
                  <a:srgbClr val="134770"/>
                </a:solidFill>
                <a:latin typeface="Tw Cen MT" panose="020B0602020104020603"/>
              </a:rPr>
              <a:t>it is flexible to changing environments &amp; goals, </a:t>
            </a:r>
          </a:p>
          <a:p>
            <a:pPr marL="232172" indent="-232172" defTabSz="371475">
              <a:buFont typeface="Arial" panose="020B0604020202020204" pitchFamily="34" charset="0"/>
              <a:buChar char="•"/>
            </a:pPr>
            <a:r>
              <a:rPr lang="en-US" sz="1463" b="1" dirty="0">
                <a:solidFill>
                  <a:srgbClr val="134770"/>
                </a:solidFill>
                <a:latin typeface="Tw Cen MT" panose="020B0602020104020603"/>
              </a:rPr>
              <a:t>it learns from experience, </a:t>
            </a:r>
          </a:p>
          <a:p>
            <a:pPr marL="232172" indent="-232172" defTabSz="371475">
              <a:buFont typeface="Arial" panose="020B0604020202020204" pitchFamily="34" charset="0"/>
              <a:buChar char="•"/>
            </a:pPr>
            <a:r>
              <a:rPr lang="en-US" sz="1463" b="1" dirty="0">
                <a:solidFill>
                  <a:srgbClr val="134770"/>
                </a:solidFill>
                <a:latin typeface="Tw Cen MT" panose="020B0602020104020603"/>
              </a:rPr>
              <a:t>and it makes appropriate choices given its perceptual and computational limitations. </a:t>
            </a:r>
          </a:p>
          <a:p>
            <a:pPr marL="232172" indent="-232172" defTabSz="371475">
              <a:buFont typeface="Arial" panose="020B0604020202020204" pitchFamily="34" charset="0"/>
              <a:buChar char="•"/>
            </a:pPr>
            <a:r>
              <a:rPr lang="en-US" sz="1463" b="1" dirty="0">
                <a:solidFill>
                  <a:srgbClr val="134770"/>
                </a:solidFill>
                <a:latin typeface="Tw Cen MT" panose="020B0602020104020603"/>
              </a:rPr>
              <a:t>An agent typically cannot observe the state of the world directly; </a:t>
            </a:r>
          </a:p>
          <a:p>
            <a:pPr marL="232172" indent="-232172" defTabSz="371475">
              <a:buFont typeface="Arial" panose="020B0604020202020204" pitchFamily="34" charset="0"/>
              <a:buChar char="•"/>
            </a:pPr>
            <a:r>
              <a:rPr lang="en-US" sz="1463" b="1" dirty="0">
                <a:solidFill>
                  <a:srgbClr val="134770">
                    <a:lumMod val="75000"/>
                  </a:srgbClr>
                </a:solidFill>
                <a:latin typeface="Tw Cen MT" panose="020B0602020104020603"/>
              </a:rPr>
              <a:t>it has </a:t>
            </a:r>
            <a:r>
              <a:rPr lang="en-US" sz="1463" b="1" dirty="0">
                <a:solidFill>
                  <a:srgbClr val="134770"/>
                </a:solidFill>
                <a:latin typeface="Tw Cen MT" panose="020B0602020104020603"/>
              </a:rPr>
              <a:t>only a finite memory </a:t>
            </a:r>
          </a:p>
          <a:p>
            <a:pPr marL="232172" indent="-232172" defTabSz="371475">
              <a:buFont typeface="Arial" panose="020B0604020202020204" pitchFamily="34" charset="0"/>
              <a:buChar char="•"/>
            </a:pPr>
            <a:r>
              <a:rPr lang="en-US" sz="1463" b="1" dirty="0">
                <a:solidFill>
                  <a:srgbClr val="134770">
                    <a:lumMod val="75000"/>
                  </a:srgbClr>
                </a:solidFill>
                <a:latin typeface="Tw Cen MT" panose="020B0602020104020603"/>
              </a:rPr>
              <a:t>and it does </a:t>
            </a:r>
            <a:r>
              <a:rPr lang="en-US" sz="1463" b="1" dirty="0">
                <a:solidFill>
                  <a:srgbClr val="134770"/>
                </a:solidFill>
                <a:latin typeface="Tw Cen MT" panose="020B0602020104020603"/>
              </a:rPr>
              <a:t>not have unlimited time to act.</a:t>
            </a:r>
          </a:p>
        </p:txBody>
      </p:sp>
      <p:sp>
        <p:nvSpPr>
          <p:cNvPr id="7" name="Rectangle 6">
            <a:extLst>
              <a:ext uri="{FF2B5EF4-FFF2-40B4-BE49-F238E27FC236}">
                <a16:creationId xmlns:a16="http://schemas.microsoft.com/office/drawing/2014/main" id="{6154E25B-FDB1-4C41-B602-708364A22D08}"/>
              </a:ext>
            </a:extLst>
          </p:cNvPr>
          <p:cNvSpPr/>
          <p:nvPr/>
        </p:nvSpPr>
        <p:spPr>
          <a:xfrm>
            <a:off x="4903470" y="1404848"/>
            <a:ext cx="3933276" cy="767711"/>
          </a:xfrm>
          <a:prstGeom prst="rect">
            <a:avLst/>
          </a:prstGeom>
        </p:spPr>
        <p:txBody>
          <a:bodyPr wrap="square">
            <a:spAutoFit/>
          </a:bodyPr>
          <a:lstStyle/>
          <a:p>
            <a:pPr defTabSz="371475"/>
            <a:r>
              <a:rPr lang="en-US" sz="1463" b="1" dirty="0">
                <a:solidFill>
                  <a:srgbClr val="134770"/>
                </a:solidFill>
                <a:latin typeface="Tw Cen MT" panose="020B0602020104020603"/>
              </a:rPr>
              <a:t>A computational agent is an agent whose decisions about its actions can be explained in terms of computation.</a:t>
            </a:r>
          </a:p>
        </p:txBody>
      </p:sp>
      <p:sp>
        <p:nvSpPr>
          <p:cNvPr id="8" name="Rectangle 7">
            <a:extLst>
              <a:ext uri="{FF2B5EF4-FFF2-40B4-BE49-F238E27FC236}">
                <a16:creationId xmlns:a16="http://schemas.microsoft.com/office/drawing/2014/main" id="{72D33B51-167A-4B1C-8928-B87BF33EDB89}"/>
              </a:ext>
            </a:extLst>
          </p:cNvPr>
          <p:cNvSpPr/>
          <p:nvPr/>
        </p:nvSpPr>
        <p:spPr>
          <a:xfrm>
            <a:off x="4098607" y="5717224"/>
            <a:ext cx="5757863" cy="292388"/>
          </a:xfrm>
          <a:prstGeom prst="rect">
            <a:avLst/>
          </a:prstGeom>
        </p:spPr>
        <p:txBody>
          <a:bodyPr wrap="square">
            <a:spAutoFit/>
          </a:bodyPr>
          <a:lstStyle/>
          <a:p>
            <a:pPr defTabSz="371475"/>
            <a:r>
              <a:rPr lang="en-US" sz="1300" dirty="0">
                <a:solidFill>
                  <a:prstClr val="white"/>
                </a:solidFill>
                <a:latin typeface="Tw Cen MT" panose="020B0602020104020603"/>
              </a:rPr>
              <a:t>Artificial - humanly contrived often on a natural model  -  Merriam Webster</a:t>
            </a:r>
          </a:p>
        </p:txBody>
      </p:sp>
      <p:sp>
        <p:nvSpPr>
          <p:cNvPr id="9" name="TextBox 8">
            <a:extLst>
              <a:ext uri="{FF2B5EF4-FFF2-40B4-BE49-F238E27FC236}">
                <a16:creationId xmlns:a16="http://schemas.microsoft.com/office/drawing/2014/main" id="{33225991-E2AE-4303-A6F4-6A2913CD2810}"/>
              </a:ext>
            </a:extLst>
          </p:cNvPr>
          <p:cNvSpPr txBox="1"/>
          <p:nvPr/>
        </p:nvSpPr>
        <p:spPr>
          <a:xfrm>
            <a:off x="7082791" y="5880735"/>
            <a:ext cx="2331087" cy="292388"/>
          </a:xfrm>
          <a:prstGeom prst="rect">
            <a:avLst/>
          </a:prstGeom>
          <a:noFill/>
        </p:spPr>
        <p:txBody>
          <a:bodyPr wrap="none" rtlCol="0">
            <a:spAutoFit/>
          </a:bodyPr>
          <a:lstStyle/>
          <a:p>
            <a:pPr defTabSz="371475"/>
            <a:r>
              <a:rPr lang="en-US" sz="1300" dirty="0">
                <a:solidFill>
                  <a:prstClr val="white"/>
                </a:solidFill>
                <a:latin typeface="Tw Cen MT" panose="020B0602020104020603"/>
              </a:rPr>
              <a:t>Intelligence – not understood</a:t>
            </a:r>
          </a:p>
        </p:txBody>
      </p:sp>
      <p:pic>
        <p:nvPicPr>
          <p:cNvPr id="11" name="Picture 10" descr="A close up of a map&#10;&#10;Description generated with high confidence">
            <a:extLst>
              <a:ext uri="{FF2B5EF4-FFF2-40B4-BE49-F238E27FC236}">
                <a16:creationId xmlns:a16="http://schemas.microsoft.com/office/drawing/2014/main" id="{AD474960-38BF-4487-9E03-7772EB3FE6B4}"/>
              </a:ext>
            </a:extLst>
          </p:cNvPr>
          <p:cNvPicPr>
            <a:picLocks noChangeAspect="1"/>
          </p:cNvPicPr>
          <p:nvPr/>
        </p:nvPicPr>
        <p:blipFill>
          <a:blip r:embed="rId2"/>
          <a:stretch>
            <a:fillRect/>
          </a:stretch>
        </p:blipFill>
        <p:spPr>
          <a:xfrm>
            <a:off x="4953000" y="2236144"/>
            <a:ext cx="4099901" cy="2839458"/>
          </a:xfrm>
          <a:prstGeom prst="rect">
            <a:avLst/>
          </a:prstGeom>
        </p:spPr>
      </p:pic>
      <p:sp>
        <p:nvSpPr>
          <p:cNvPr id="12" name="TextBox 11">
            <a:extLst>
              <a:ext uri="{FF2B5EF4-FFF2-40B4-BE49-F238E27FC236}">
                <a16:creationId xmlns:a16="http://schemas.microsoft.com/office/drawing/2014/main" id="{D7F90F07-0BF7-4372-B101-CE885BF3AB4E}"/>
              </a:ext>
            </a:extLst>
          </p:cNvPr>
          <p:cNvSpPr txBox="1"/>
          <p:nvPr/>
        </p:nvSpPr>
        <p:spPr>
          <a:xfrm flipH="1">
            <a:off x="4878705" y="5054330"/>
            <a:ext cx="3962874" cy="442557"/>
          </a:xfrm>
          <a:prstGeom prst="rect">
            <a:avLst/>
          </a:prstGeom>
          <a:noFill/>
        </p:spPr>
        <p:txBody>
          <a:bodyPr wrap="square" rtlCol="0">
            <a:spAutoFit/>
          </a:bodyPr>
          <a:lstStyle/>
          <a:p>
            <a:pPr defTabSz="371475"/>
            <a:r>
              <a:rPr lang="en-US" sz="1138" dirty="0">
                <a:solidFill>
                  <a:prstClr val="white"/>
                </a:solidFill>
                <a:latin typeface="Tw Cen MT" panose="020B0602020104020603"/>
              </a:rPr>
              <a:t>Stock image appearing widely on the web.</a:t>
            </a:r>
          </a:p>
          <a:p>
            <a:pPr defTabSz="371475"/>
            <a:r>
              <a:rPr lang="en-US" sz="1138" dirty="0">
                <a:solidFill>
                  <a:prstClr val="white"/>
                </a:solidFill>
                <a:latin typeface="Tw Cen MT" panose="020B0602020104020603"/>
              </a:rPr>
              <a:t>Many ML researchers would prefer to replace AI with ML.</a:t>
            </a:r>
          </a:p>
        </p:txBody>
      </p:sp>
    </p:spTree>
    <p:extLst>
      <p:ext uri="{BB962C8B-B14F-4D97-AF65-F5344CB8AC3E}">
        <p14:creationId xmlns:p14="http://schemas.microsoft.com/office/powerpoint/2010/main" val="193184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4717-BA91-423C-AA79-2F0D72F41818}"/>
              </a:ext>
            </a:extLst>
          </p:cNvPr>
          <p:cNvSpPr>
            <a:spLocks noGrp="1"/>
          </p:cNvSpPr>
          <p:nvPr>
            <p:ph type="title"/>
          </p:nvPr>
        </p:nvSpPr>
        <p:spPr>
          <a:xfrm>
            <a:off x="939191" y="909631"/>
            <a:ext cx="8048623" cy="450907"/>
          </a:xfrm>
        </p:spPr>
        <p:txBody>
          <a:bodyPr>
            <a:normAutofit fontScale="90000"/>
          </a:bodyPr>
          <a:lstStyle/>
          <a:p>
            <a:pPr algn="ctr"/>
            <a:r>
              <a:rPr lang="en-US" b="1" dirty="0">
                <a:solidFill>
                  <a:schemeClr val="bg2"/>
                </a:solidFill>
              </a:rPr>
              <a:t>Machine learning</a:t>
            </a:r>
          </a:p>
        </p:txBody>
      </p:sp>
      <p:pic>
        <p:nvPicPr>
          <p:cNvPr id="5" name="Picture 4" descr="neural network&#10;">
            <a:extLst>
              <a:ext uri="{FF2B5EF4-FFF2-40B4-BE49-F238E27FC236}">
                <a16:creationId xmlns:a16="http://schemas.microsoft.com/office/drawing/2014/main" id="{9AEE7697-1753-4E6A-BBB6-B9A93B987AD9}"/>
              </a:ext>
            </a:extLst>
          </p:cNvPr>
          <p:cNvPicPr>
            <a:picLocks noChangeAspect="1"/>
          </p:cNvPicPr>
          <p:nvPr/>
        </p:nvPicPr>
        <p:blipFill>
          <a:blip r:embed="rId2"/>
          <a:stretch>
            <a:fillRect/>
          </a:stretch>
        </p:blipFill>
        <p:spPr>
          <a:xfrm>
            <a:off x="5438595" y="1503950"/>
            <a:ext cx="3722574" cy="1825991"/>
          </a:xfrm>
          <a:prstGeom prst="rect">
            <a:avLst/>
          </a:prstGeom>
        </p:spPr>
      </p:pic>
      <p:sp>
        <p:nvSpPr>
          <p:cNvPr id="4" name="TextBox 3">
            <a:extLst>
              <a:ext uri="{FF2B5EF4-FFF2-40B4-BE49-F238E27FC236}">
                <a16:creationId xmlns:a16="http://schemas.microsoft.com/office/drawing/2014/main" id="{DC8165FB-4931-4817-B61D-4DA8201965C9}"/>
              </a:ext>
            </a:extLst>
          </p:cNvPr>
          <p:cNvSpPr txBox="1"/>
          <p:nvPr/>
        </p:nvSpPr>
        <p:spPr>
          <a:xfrm>
            <a:off x="6211512" y="3376092"/>
            <a:ext cx="2149948" cy="317459"/>
          </a:xfrm>
          <a:prstGeom prst="rect">
            <a:avLst/>
          </a:prstGeom>
          <a:noFill/>
        </p:spPr>
        <p:txBody>
          <a:bodyPr wrap="none" rtlCol="0">
            <a:spAutoFit/>
          </a:bodyPr>
          <a:lstStyle/>
          <a:p>
            <a:pPr defTabSz="371475"/>
            <a:r>
              <a:rPr lang="en-US" sz="1463" b="1" dirty="0">
                <a:solidFill>
                  <a:srgbClr val="134770"/>
                </a:solidFill>
                <a:latin typeface="Tw Cen MT" panose="020B0602020104020603"/>
              </a:rPr>
              <a:t>Neural Network Example</a:t>
            </a:r>
          </a:p>
        </p:txBody>
      </p:sp>
      <p:sp>
        <p:nvSpPr>
          <p:cNvPr id="8" name="TextBox 7">
            <a:extLst>
              <a:ext uri="{FF2B5EF4-FFF2-40B4-BE49-F238E27FC236}">
                <a16:creationId xmlns:a16="http://schemas.microsoft.com/office/drawing/2014/main" id="{CB0006BD-6AAD-489F-8E6C-AC1D732C537D}"/>
              </a:ext>
            </a:extLst>
          </p:cNvPr>
          <p:cNvSpPr txBox="1"/>
          <p:nvPr/>
        </p:nvSpPr>
        <p:spPr>
          <a:xfrm>
            <a:off x="5448301" y="3721239"/>
            <a:ext cx="3712868" cy="1492716"/>
          </a:xfrm>
          <a:prstGeom prst="rect">
            <a:avLst/>
          </a:prstGeom>
          <a:noFill/>
        </p:spPr>
        <p:txBody>
          <a:bodyPr wrap="square" rtlCol="0">
            <a:spAutoFit/>
          </a:bodyPr>
          <a:lstStyle/>
          <a:p>
            <a:pPr defTabSz="371475"/>
            <a:r>
              <a:rPr lang="en-US" sz="1300" b="1" dirty="0">
                <a:solidFill>
                  <a:srgbClr val="82FFFF">
                    <a:lumMod val="60000"/>
                    <a:lumOff val="40000"/>
                  </a:srgbClr>
                </a:solidFill>
                <a:latin typeface="Tw Cen MT" panose="020B0602020104020603"/>
              </a:rPr>
              <a:t>“Machine learning systems … are extensions of expert systems in decision making in two ways: first, they need not be programmed but can learn from examples, and second, because they use probability theory, they are better in representing real - world settings with all the concomitant noise, exceptions, ambiguities, and resulting uncertainty.” </a:t>
            </a:r>
          </a:p>
        </p:txBody>
      </p:sp>
      <p:sp>
        <p:nvSpPr>
          <p:cNvPr id="9" name="Rectangle 8">
            <a:extLst>
              <a:ext uri="{FF2B5EF4-FFF2-40B4-BE49-F238E27FC236}">
                <a16:creationId xmlns:a16="http://schemas.microsoft.com/office/drawing/2014/main" id="{51964FAE-21EC-4625-A33D-BAFD1F331B7C}"/>
              </a:ext>
            </a:extLst>
          </p:cNvPr>
          <p:cNvSpPr/>
          <p:nvPr/>
        </p:nvSpPr>
        <p:spPr>
          <a:xfrm>
            <a:off x="5880567" y="5237174"/>
            <a:ext cx="3280603" cy="442557"/>
          </a:xfrm>
          <a:prstGeom prst="rect">
            <a:avLst/>
          </a:prstGeom>
        </p:spPr>
        <p:txBody>
          <a:bodyPr wrap="square">
            <a:spAutoFit/>
          </a:bodyPr>
          <a:lstStyle/>
          <a:p>
            <a:pPr defTabSz="371475"/>
            <a:r>
              <a:rPr lang="en-US" sz="1138" b="1" dirty="0">
                <a:solidFill>
                  <a:prstClr val="white"/>
                </a:solidFill>
                <a:latin typeface="Tw Cen MT" panose="020B0602020104020603"/>
              </a:rPr>
              <a:t>From: Machine Learning: The New AI, Alpaydin, Ethem, MIT Press, 2016, (kindle location 738).</a:t>
            </a:r>
          </a:p>
        </p:txBody>
      </p:sp>
      <p:sp>
        <p:nvSpPr>
          <p:cNvPr id="10" name="TextBox 9">
            <a:extLst>
              <a:ext uri="{FF2B5EF4-FFF2-40B4-BE49-F238E27FC236}">
                <a16:creationId xmlns:a16="http://schemas.microsoft.com/office/drawing/2014/main" id="{97A30EF0-FB20-43E1-BE69-092ACAB35917}"/>
              </a:ext>
            </a:extLst>
          </p:cNvPr>
          <p:cNvSpPr txBox="1"/>
          <p:nvPr/>
        </p:nvSpPr>
        <p:spPr>
          <a:xfrm>
            <a:off x="645195" y="1387947"/>
            <a:ext cx="4555454" cy="4293483"/>
          </a:xfrm>
          <a:prstGeom prst="rect">
            <a:avLst/>
          </a:prstGeom>
          <a:noFill/>
        </p:spPr>
        <p:txBody>
          <a:bodyPr wrap="square" rtlCol="0">
            <a:spAutoFit/>
          </a:bodyPr>
          <a:lstStyle/>
          <a:p>
            <a:pPr defTabSz="371475"/>
            <a:r>
              <a:rPr lang="en-US" sz="1300" b="1" dirty="0">
                <a:solidFill>
                  <a:srgbClr val="134770"/>
                </a:solidFill>
                <a:latin typeface="Tw Cen MT" panose="020B0602020104020603"/>
              </a:rPr>
              <a:t>“In the past decade, machine learning has given us self-driving cars, practical speech recognition, effective web search, and a vastly improved understanding of the human genome. Machine learning is so pervasive today that you probably use it dozens of times a day without knowing it. Many researchers also think it is the best way to make progress towards human-level AI.</a:t>
            </a:r>
          </a:p>
          <a:p>
            <a:pPr defTabSz="371475"/>
            <a:r>
              <a:rPr lang="en-US" sz="1300" b="1" dirty="0">
                <a:solidFill>
                  <a:srgbClr val="134770"/>
                </a:solidFill>
                <a:latin typeface="Tw Cen MT" panose="020B0602020104020603"/>
              </a:rPr>
              <a:t>Topics include: </a:t>
            </a:r>
          </a:p>
          <a:p>
            <a:pPr marL="325041" indent="-325041" defTabSz="371475">
              <a:buFontTx/>
              <a:buAutoNum type="romanLcParenBoth"/>
            </a:pPr>
            <a:r>
              <a:rPr lang="en-US" sz="1300" b="1" dirty="0">
                <a:solidFill>
                  <a:srgbClr val="134770"/>
                </a:solidFill>
                <a:latin typeface="Tw Cen MT" panose="020B0602020104020603"/>
              </a:rPr>
              <a:t>Supervised learning (parametric/non-parametric algorithms, support vector machines, kernels, neural networks). </a:t>
            </a:r>
          </a:p>
          <a:p>
            <a:pPr marL="325041" indent="-325041" defTabSz="371475">
              <a:buFontTx/>
              <a:buAutoNum type="romanLcParenBoth"/>
            </a:pPr>
            <a:r>
              <a:rPr lang="en-US" sz="1300" b="1" dirty="0">
                <a:solidFill>
                  <a:srgbClr val="134770"/>
                </a:solidFill>
                <a:latin typeface="Tw Cen MT" panose="020B0602020104020603"/>
              </a:rPr>
              <a:t>Unsupervised learning (clustering, dimensionality reduction, recommender systems, deep learning). </a:t>
            </a:r>
          </a:p>
          <a:p>
            <a:pPr marL="325041" indent="-325041" defTabSz="371475">
              <a:buFontTx/>
              <a:buAutoNum type="romanLcParenBoth"/>
            </a:pPr>
            <a:r>
              <a:rPr lang="en-US" sz="1300" b="1" dirty="0">
                <a:solidFill>
                  <a:srgbClr val="134770"/>
                </a:solidFill>
                <a:latin typeface="Tw Cen MT" panose="020B0602020104020603"/>
              </a:rPr>
              <a:t>Best practices in machine learning (bias/variance theory; innovation process in machine learning and AI).</a:t>
            </a:r>
          </a:p>
          <a:p>
            <a:pPr defTabSz="371475"/>
            <a:r>
              <a:rPr lang="en-US" sz="1300" b="1" dirty="0">
                <a:solidFill>
                  <a:srgbClr val="134770">
                    <a:lumMod val="40000"/>
                    <a:lumOff val="60000"/>
                  </a:srgbClr>
                </a:solidFill>
                <a:latin typeface="Tw Cen MT" panose="020B0602020104020603"/>
              </a:rPr>
              <a:t> </a:t>
            </a:r>
            <a:r>
              <a:rPr lang="en-US" sz="1300" b="1" dirty="0">
                <a:solidFill>
                  <a:srgbClr val="134770">
                    <a:lumMod val="20000"/>
                    <a:lumOff val="80000"/>
                  </a:srgbClr>
                </a:solidFill>
                <a:latin typeface="Tw Cen MT" panose="020B0602020104020603"/>
              </a:rPr>
              <a:t>The course will also draw from numerous case studies and applications, so that you'll also learn how to apply learning algorithms to building smart robots (perception, control), text understanding (web search, anti-spam), computer vision, medical informatics, audio, database mining, and other areas.” – Dr. Andrew Ng, Stanford and Coursera, Machine Learning Course Introduction, 2018.</a:t>
            </a:r>
          </a:p>
        </p:txBody>
      </p:sp>
    </p:spTree>
    <p:extLst>
      <p:ext uri="{BB962C8B-B14F-4D97-AF65-F5344CB8AC3E}">
        <p14:creationId xmlns:p14="http://schemas.microsoft.com/office/powerpoint/2010/main" val="3735475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3AFF-B841-42E5-A0AB-E5AA38F41E73}"/>
              </a:ext>
            </a:extLst>
          </p:cNvPr>
          <p:cNvSpPr>
            <a:spLocks noGrp="1"/>
          </p:cNvSpPr>
          <p:nvPr>
            <p:ph type="title"/>
          </p:nvPr>
        </p:nvSpPr>
        <p:spPr>
          <a:xfrm>
            <a:off x="927398" y="788105"/>
            <a:ext cx="8048623" cy="926205"/>
          </a:xfrm>
        </p:spPr>
        <p:txBody>
          <a:bodyPr/>
          <a:lstStyle/>
          <a:p>
            <a:pPr algn="ctr"/>
            <a:r>
              <a:rPr lang="en-US" b="1" dirty="0">
                <a:solidFill>
                  <a:schemeClr val="bg2">
                    <a:lumMod val="75000"/>
                  </a:schemeClr>
                </a:solidFill>
              </a:rPr>
              <a:t>Linear Regression - Supervised</a:t>
            </a:r>
          </a:p>
        </p:txBody>
      </p:sp>
      <p:pic>
        <p:nvPicPr>
          <p:cNvPr id="3" name="Picture 2">
            <a:extLst>
              <a:ext uri="{FF2B5EF4-FFF2-40B4-BE49-F238E27FC236}">
                <a16:creationId xmlns:a16="http://schemas.microsoft.com/office/drawing/2014/main" id="{5279505F-630C-4931-9594-FA94CE0BC4F6}"/>
              </a:ext>
            </a:extLst>
          </p:cNvPr>
          <p:cNvPicPr>
            <a:picLocks noChangeAspect="1"/>
          </p:cNvPicPr>
          <p:nvPr/>
        </p:nvPicPr>
        <p:blipFill>
          <a:blip r:embed="rId2"/>
          <a:stretch>
            <a:fillRect/>
          </a:stretch>
        </p:blipFill>
        <p:spPr>
          <a:xfrm>
            <a:off x="5478387" y="3594423"/>
            <a:ext cx="3405188" cy="1606346"/>
          </a:xfrm>
          <a:prstGeom prst="rect">
            <a:avLst/>
          </a:prstGeom>
        </p:spPr>
      </p:pic>
      <p:pic>
        <p:nvPicPr>
          <p:cNvPr id="4" name="Picture 3">
            <a:extLst>
              <a:ext uri="{FF2B5EF4-FFF2-40B4-BE49-F238E27FC236}">
                <a16:creationId xmlns:a16="http://schemas.microsoft.com/office/drawing/2014/main" id="{739E370B-38A7-4CB9-B9EF-A795CB3B450A}"/>
              </a:ext>
            </a:extLst>
          </p:cNvPr>
          <p:cNvPicPr>
            <a:picLocks noChangeAspect="1"/>
          </p:cNvPicPr>
          <p:nvPr/>
        </p:nvPicPr>
        <p:blipFill>
          <a:blip r:embed="rId3"/>
          <a:stretch>
            <a:fillRect/>
          </a:stretch>
        </p:blipFill>
        <p:spPr>
          <a:xfrm>
            <a:off x="5481430" y="1804307"/>
            <a:ext cx="3405188" cy="1601986"/>
          </a:xfrm>
          <a:prstGeom prst="rect">
            <a:avLst/>
          </a:prstGeom>
        </p:spPr>
      </p:pic>
      <p:sp>
        <p:nvSpPr>
          <p:cNvPr id="5" name="TextBox 4">
            <a:extLst>
              <a:ext uri="{FF2B5EF4-FFF2-40B4-BE49-F238E27FC236}">
                <a16:creationId xmlns:a16="http://schemas.microsoft.com/office/drawing/2014/main" id="{3C623D32-092F-4B74-8647-8680E302F90B}"/>
              </a:ext>
            </a:extLst>
          </p:cNvPr>
          <p:cNvSpPr txBox="1"/>
          <p:nvPr/>
        </p:nvSpPr>
        <p:spPr>
          <a:xfrm>
            <a:off x="837994" y="1817768"/>
            <a:ext cx="3948861" cy="3369192"/>
          </a:xfrm>
          <a:prstGeom prst="rect">
            <a:avLst/>
          </a:prstGeom>
          <a:noFill/>
        </p:spPr>
        <p:txBody>
          <a:bodyPr wrap="square" rtlCol="0">
            <a:spAutoFit/>
          </a:bodyPr>
          <a:lstStyle/>
          <a:p>
            <a:pPr defTabSz="371475"/>
            <a:r>
              <a:rPr lang="en-US" sz="1463" b="1" dirty="0">
                <a:solidFill>
                  <a:srgbClr val="134770"/>
                </a:solidFill>
                <a:latin typeface="Tw Cen MT" panose="020B0602020104020603"/>
              </a:rPr>
              <a:t>So we have our hypothesis function and we have a way of measuring how well it fits into the data. Now we need to estimate the parameters in the hypothesis function. That's where gradient descent comes in.</a:t>
            </a:r>
          </a:p>
          <a:p>
            <a:pPr defTabSz="371475"/>
            <a:r>
              <a:rPr lang="en-US" sz="1463" b="1" dirty="0">
                <a:solidFill>
                  <a:srgbClr val="134770"/>
                </a:solidFill>
                <a:latin typeface="Tw Cen MT" panose="020B0602020104020603"/>
              </a:rPr>
              <a:t>Imagine that we graph our hypothesis function based on its fields θ0 and θ1 (actually we are graphing the cost function as a function of the parameter estimates). We are not graphing x and y itself, but the parameter range of our hypothesis function and the cost resulting from selecting a particular set of parameters.</a:t>
            </a:r>
          </a:p>
          <a:p>
            <a:pPr defTabSz="371475"/>
            <a:endParaRPr lang="en-US" sz="1463" b="1" dirty="0">
              <a:solidFill>
                <a:srgbClr val="134770"/>
              </a:solidFill>
              <a:latin typeface="Tw Cen MT" panose="020B0602020104020603"/>
            </a:endParaRPr>
          </a:p>
          <a:p>
            <a:pPr defTabSz="371475"/>
            <a:r>
              <a:rPr lang="en-US" sz="1138" b="1" dirty="0">
                <a:solidFill>
                  <a:prstClr val="white"/>
                </a:solidFill>
                <a:latin typeface="Tw Cen MT" panose="020B0602020104020603"/>
              </a:rPr>
              <a:t>Dr. Andrew Ng – Stanford &amp; Coursera, Machine Learning, excerpt.</a:t>
            </a:r>
          </a:p>
        </p:txBody>
      </p:sp>
    </p:spTree>
    <p:extLst>
      <p:ext uri="{BB962C8B-B14F-4D97-AF65-F5344CB8AC3E}">
        <p14:creationId xmlns:p14="http://schemas.microsoft.com/office/powerpoint/2010/main" val="350095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8917-5486-4AB5-BC2E-5E18F6DE0B88}"/>
              </a:ext>
            </a:extLst>
          </p:cNvPr>
          <p:cNvSpPr>
            <a:spLocks noGrp="1"/>
          </p:cNvSpPr>
          <p:nvPr>
            <p:ph type="title"/>
          </p:nvPr>
        </p:nvSpPr>
        <p:spPr>
          <a:xfrm>
            <a:off x="927398" y="996894"/>
            <a:ext cx="8048623" cy="621404"/>
          </a:xfrm>
        </p:spPr>
        <p:txBody>
          <a:bodyPr/>
          <a:lstStyle/>
          <a:p>
            <a:pPr algn="ctr"/>
            <a:r>
              <a:rPr lang="en-US" b="1" dirty="0">
                <a:solidFill>
                  <a:schemeClr val="bg2">
                    <a:lumMod val="75000"/>
                  </a:schemeClr>
                </a:solidFill>
              </a:rPr>
              <a:t>Neural network example - unsupervised</a:t>
            </a:r>
          </a:p>
        </p:txBody>
      </p:sp>
      <p:pic>
        <p:nvPicPr>
          <p:cNvPr id="3" name="Picture 2">
            <a:extLst>
              <a:ext uri="{FF2B5EF4-FFF2-40B4-BE49-F238E27FC236}">
                <a16:creationId xmlns:a16="http://schemas.microsoft.com/office/drawing/2014/main" id="{023FBCA5-5822-4963-92E3-C858788D1A69}"/>
              </a:ext>
            </a:extLst>
          </p:cNvPr>
          <p:cNvPicPr>
            <a:picLocks noChangeAspect="1"/>
          </p:cNvPicPr>
          <p:nvPr/>
        </p:nvPicPr>
        <p:blipFill>
          <a:blip r:embed="rId2"/>
          <a:stretch>
            <a:fillRect/>
          </a:stretch>
        </p:blipFill>
        <p:spPr>
          <a:xfrm>
            <a:off x="1562525" y="1921562"/>
            <a:ext cx="6733318" cy="3543304"/>
          </a:xfrm>
          <a:prstGeom prst="rect">
            <a:avLst/>
          </a:prstGeom>
        </p:spPr>
      </p:pic>
    </p:spTree>
    <p:extLst>
      <p:ext uri="{BB962C8B-B14F-4D97-AF65-F5344CB8AC3E}">
        <p14:creationId xmlns:p14="http://schemas.microsoft.com/office/powerpoint/2010/main" val="106427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4697-6750-465E-A411-AD411A2112CD}"/>
              </a:ext>
            </a:extLst>
          </p:cNvPr>
          <p:cNvSpPr>
            <a:spLocks noGrp="1"/>
          </p:cNvSpPr>
          <p:nvPr>
            <p:ph type="title"/>
          </p:nvPr>
        </p:nvSpPr>
        <p:spPr>
          <a:xfrm>
            <a:off x="952163" y="848303"/>
            <a:ext cx="8048623" cy="636644"/>
          </a:xfrm>
        </p:spPr>
        <p:txBody>
          <a:bodyPr/>
          <a:lstStyle/>
          <a:p>
            <a:pPr algn="ctr"/>
            <a:r>
              <a:rPr lang="en-US" b="1" dirty="0">
                <a:solidFill>
                  <a:schemeClr val="bg2"/>
                </a:solidFill>
              </a:rPr>
              <a:t>Planning and Decision Making</a:t>
            </a:r>
          </a:p>
        </p:txBody>
      </p:sp>
      <p:sp>
        <p:nvSpPr>
          <p:cNvPr id="3" name="TextBox 2">
            <a:extLst>
              <a:ext uri="{FF2B5EF4-FFF2-40B4-BE49-F238E27FC236}">
                <a16:creationId xmlns:a16="http://schemas.microsoft.com/office/drawing/2014/main" id="{1FEA9CCA-1565-4830-A65D-708F08C530DE}"/>
              </a:ext>
            </a:extLst>
          </p:cNvPr>
          <p:cNvSpPr txBox="1"/>
          <p:nvPr/>
        </p:nvSpPr>
        <p:spPr>
          <a:xfrm>
            <a:off x="693420" y="1482819"/>
            <a:ext cx="4482465" cy="3244093"/>
          </a:xfrm>
          <a:prstGeom prst="rect">
            <a:avLst/>
          </a:prstGeom>
          <a:noFill/>
        </p:spPr>
        <p:txBody>
          <a:bodyPr wrap="square" rtlCol="0">
            <a:spAutoFit/>
          </a:bodyPr>
          <a:lstStyle/>
          <a:p>
            <a:pPr defTabSz="371475"/>
            <a:r>
              <a:rPr lang="en-US" sz="1463" b="1" dirty="0">
                <a:solidFill>
                  <a:srgbClr val="134770"/>
                </a:solidFill>
                <a:latin typeface="Tw Cen MT" panose="020B0602020104020603"/>
              </a:rPr>
              <a:t>“In order to successfully complete tasks, autonomous agents require the capacity to reason about their environment and the consequences of their actions, as well as the desirability of those consequences. The field of decision theory uses probabilistic models of the environment, called decision problems, to formalize the tasks about which such agents reason. Furthermore, the desirability of actions and their effects are modeled as numerical feedback signals. These feedback signals are typically referred to as reward, utility, payoff, or cost functions. Solving a decision problem consists of finding a policy, i.e., rules for how to behave in each state, that is optimal in some sense with respect to these feedback signals.”</a:t>
            </a:r>
          </a:p>
        </p:txBody>
      </p:sp>
      <p:sp>
        <p:nvSpPr>
          <p:cNvPr id="4" name="TextBox 3">
            <a:extLst>
              <a:ext uri="{FF2B5EF4-FFF2-40B4-BE49-F238E27FC236}">
                <a16:creationId xmlns:a16="http://schemas.microsoft.com/office/drawing/2014/main" id="{727218CD-8178-42A8-BA05-2D8B868A3A9F}"/>
              </a:ext>
            </a:extLst>
          </p:cNvPr>
          <p:cNvSpPr txBox="1"/>
          <p:nvPr/>
        </p:nvSpPr>
        <p:spPr>
          <a:xfrm>
            <a:off x="767715" y="4729163"/>
            <a:ext cx="4278717" cy="617670"/>
          </a:xfrm>
          <a:prstGeom prst="rect">
            <a:avLst/>
          </a:prstGeom>
          <a:noFill/>
        </p:spPr>
        <p:txBody>
          <a:bodyPr wrap="square" rtlCol="0">
            <a:spAutoFit/>
          </a:bodyPr>
          <a:lstStyle/>
          <a:p>
            <a:pPr defTabSz="371475"/>
            <a:r>
              <a:rPr lang="en-US" sz="1138" b="1" i="1" dirty="0">
                <a:solidFill>
                  <a:prstClr val="white"/>
                </a:solidFill>
                <a:latin typeface="Tw Cen MT" panose="020B0602020104020603"/>
              </a:rPr>
              <a:t>Multi-Objective Decision Making</a:t>
            </a:r>
            <a:r>
              <a:rPr lang="en-US" sz="1138" b="1" dirty="0">
                <a:solidFill>
                  <a:prstClr val="white"/>
                </a:solidFill>
                <a:latin typeface="Tw Cen MT" panose="020B0602020104020603"/>
              </a:rPr>
              <a:t>, Roijers, D. and Whiteson, S.,  Synthesis Lectures on Artificial Intelligence and Machine Learning, 2017, p.1.</a:t>
            </a:r>
          </a:p>
        </p:txBody>
      </p:sp>
      <p:pic>
        <p:nvPicPr>
          <p:cNvPr id="5" name="Picture 4">
            <a:extLst>
              <a:ext uri="{FF2B5EF4-FFF2-40B4-BE49-F238E27FC236}">
                <a16:creationId xmlns:a16="http://schemas.microsoft.com/office/drawing/2014/main" id="{63814D5C-187D-4527-8349-D6BA5D861677}"/>
              </a:ext>
            </a:extLst>
          </p:cNvPr>
          <p:cNvPicPr>
            <a:picLocks noChangeAspect="1"/>
          </p:cNvPicPr>
          <p:nvPr/>
        </p:nvPicPr>
        <p:blipFill>
          <a:blip r:embed="rId2"/>
          <a:stretch>
            <a:fillRect/>
          </a:stretch>
        </p:blipFill>
        <p:spPr>
          <a:xfrm>
            <a:off x="5274945" y="2208744"/>
            <a:ext cx="4244875" cy="1769984"/>
          </a:xfrm>
          <a:prstGeom prst="rect">
            <a:avLst/>
          </a:prstGeom>
        </p:spPr>
      </p:pic>
      <p:sp>
        <p:nvSpPr>
          <p:cNvPr id="6" name="Rectangle 5">
            <a:extLst>
              <a:ext uri="{FF2B5EF4-FFF2-40B4-BE49-F238E27FC236}">
                <a16:creationId xmlns:a16="http://schemas.microsoft.com/office/drawing/2014/main" id="{05D772DC-27D1-4C36-B80E-57975140FEEB}"/>
              </a:ext>
            </a:extLst>
          </p:cNvPr>
          <p:cNvSpPr/>
          <p:nvPr/>
        </p:nvSpPr>
        <p:spPr>
          <a:xfrm>
            <a:off x="5239087" y="4092758"/>
            <a:ext cx="4369733" cy="792781"/>
          </a:xfrm>
          <a:prstGeom prst="rect">
            <a:avLst/>
          </a:prstGeom>
        </p:spPr>
        <p:txBody>
          <a:bodyPr wrap="square">
            <a:spAutoFit/>
          </a:bodyPr>
          <a:lstStyle/>
          <a:p>
            <a:pPr defTabSz="371475"/>
            <a:r>
              <a:rPr lang="en-US" sz="1138" b="1" i="1" dirty="0">
                <a:solidFill>
                  <a:prstClr val="white"/>
                </a:solidFill>
                <a:latin typeface="Tw Cen MT" panose="020B0602020104020603"/>
              </a:rPr>
              <a:t>A Review of Machine Learning for Automated Planning, </a:t>
            </a:r>
            <a:r>
              <a:rPr lang="en-US" sz="1138" b="1" dirty="0">
                <a:solidFill>
                  <a:prstClr val="white"/>
                </a:solidFill>
                <a:latin typeface="Tw Cen MT" panose="020B0602020104020603"/>
              </a:rPr>
              <a:t>Sergio Jimenez, </a:t>
            </a:r>
          </a:p>
          <a:p>
            <a:pPr defTabSz="371475"/>
            <a:r>
              <a:rPr lang="en-US" sz="1138" b="1" dirty="0">
                <a:solidFill>
                  <a:prstClr val="white"/>
                </a:solidFill>
                <a:latin typeface="Tw Cen MT" panose="020B0602020104020603"/>
              </a:rPr>
              <a:t>et al, The Knowledge Engineering Review, Vol. 00:0, 1–24. c 2009, Cambridge University Press, p. 3.</a:t>
            </a:r>
          </a:p>
        </p:txBody>
      </p:sp>
    </p:spTree>
    <p:extLst>
      <p:ext uri="{BB962C8B-B14F-4D97-AF65-F5344CB8AC3E}">
        <p14:creationId xmlns:p14="http://schemas.microsoft.com/office/powerpoint/2010/main" val="374870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D167-1D9B-430B-AC8F-2651C624402D}"/>
              </a:ext>
            </a:extLst>
          </p:cNvPr>
          <p:cNvSpPr>
            <a:spLocks noGrp="1"/>
          </p:cNvSpPr>
          <p:nvPr>
            <p:ph type="title"/>
          </p:nvPr>
        </p:nvSpPr>
        <p:spPr>
          <a:xfrm>
            <a:off x="928689" y="712096"/>
            <a:ext cx="8048623" cy="1070032"/>
          </a:xfrm>
        </p:spPr>
        <p:txBody>
          <a:bodyPr>
            <a:normAutofit fontScale="90000"/>
          </a:bodyPr>
          <a:lstStyle/>
          <a:p>
            <a:pPr algn="ctr"/>
            <a:r>
              <a:rPr lang="en-US" b="1" dirty="0">
                <a:solidFill>
                  <a:schemeClr val="bg2"/>
                </a:solidFill>
              </a:rPr>
              <a:t>Explainable AI (XAI)</a:t>
            </a:r>
            <a:br>
              <a:rPr lang="en-US" b="1" dirty="0">
                <a:solidFill>
                  <a:schemeClr val="bg2"/>
                </a:solidFill>
              </a:rPr>
            </a:br>
            <a:r>
              <a:rPr lang="en-US" b="1" dirty="0">
                <a:solidFill>
                  <a:schemeClr val="bg2"/>
                </a:solidFill>
              </a:rPr>
              <a:t>defense advanced research projects agency </a:t>
            </a:r>
          </a:p>
        </p:txBody>
      </p:sp>
      <p:sp>
        <p:nvSpPr>
          <p:cNvPr id="3" name="TextBox 2">
            <a:extLst>
              <a:ext uri="{FF2B5EF4-FFF2-40B4-BE49-F238E27FC236}">
                <a16:creationId xmlns:a16="http://schemas.microsoft.com/office/drawing/2014/main" id="{5A8F3EFC-DF85-4012-ADB9-80E6DA35FC4D}"/>
              </a:ext>
            </a:extLst>
          </p:cNvPr>
          <p:cNvSpPr txBox="1"/>
          <p:nvPr/>
        </p:nvSpPr>
        <p:spPr>
          <a:xfrm>
            <a:off x="671009" y="1678166"/>
            <a:ext cx="3444696" cy="3694345"/>
          </a:xfrm>
          <a:prstGeom prst="rect">
            <a:avLst/>
          </a:prstGeom>
          <a:noFill/>
        </p:spPr>
        <p:txBody>
          <a:bodyPr wrap="square" rtlCol="0">
            <a:spAutoFit/>
          </a:bodyPr>
          <a:lstStyle/>
          <a:p>
            <a:pPr defTabSz="371475"/>
            <a:r>
              <a:rPr lang="en-US" sz="1463" b="1" dirty="0">
                <a:solidFill>
                  <a:srgbClr val="134770"/>
                </a:solidFill>
                <a:latin typeface="Tw Cen MT" panose="020B0602020104020603"/>
              </a:rPr>
              <a:t>“DARPA is soliciting innovative research proposals in the areas of machine learning and human computer interaction.  The goal of Explainable Artificial Intelligence (XAI) is to create a suite of new or modified machine learning techniques that produce explainable models that, when combined with effective explanation techniques, enable end users to understand, appropriately trust, and effectively manage the emerging generation of Artificial Intelligence (AI) systems. Proposed research should investigate </a:t>
            </a:r>
            <a:r>
              <a:rPr lang="en-US" sz="1463" b="1" dirty="0">
                <a:solidFill>
                  <a:srgbClr val="134770">
                    <a:lumMod val="75000"/>
                  </a:srgbClr>
                </a:solidFill>
                <a:latin typeface="Tw Cen MT" panose="020B0602020104020603"/>
              </a:rPr>
              <a:t>innovative approaches that enable revolutionary advances in science, or systems.”</a:t>
            </a:r>
          </a:p>
        </p:txBody>
      </p:sp>
      <p:pic>
        <p:nvPicPr>
          <p:cNvPr id="4" name="Picture 3">
            <a:extLst>
              <a:ext uri="{FF2B5EF4-FFF2-40B4-BE49-F238E27FC236}">
                <a16:creationId xmlns:a16="http://schemas.microsoft.com/office/drawing/2014/main" id="{29947D2D-61CA-4B7F-B774-5ECF9654A42C}"/>
              </a:ext>
            </a:extLst>
          </p:cNvPr>
          <p:cNvPicPr>
            <a:picLocks noChangeAspect="1"/>
          </p:cNvPicPr>
          <p:nvPr/>
        </p:nvPicPr>
        <p:blipFill>
          <a:blip r:embed="rId2"/>
          <a:stretch>
            <a:fillRect/>
          </a:stretch>
        </p:blipFill>
        <p:spPr>
          <a:xfrm>
            <a:off x="4236210" y="2460807"/>
            <a:ext cx="4995768" cy="2761298"/>
          </a:xfrm>
          <a:prstGeom prst="rect">
            <a:avLst/>
          </a:prstGeom>
        </p:spPr>
      </p:pic>
      <p:sp>
        <p:nvSpPr>
          <p:cNvPr id="5" name="Rectangle 4">
            <a:extLst>
              <a:ext uri="{FF2B5EF4-FFF2-40B4-BE49-F238E27FC236}">
                <a16:creationId xmlns:a16="http://schemas.microsoft.com/office/drawing/2014/main" id="{4079EC2A-DD64-4C0D-9A82-3771AC63EBD5}"/>
              </a:ext>
            </a:extLst>
          </p:cNvPr>
          <p:cNvSpPr/>
          <p:nvPr/>
        </p:nvSpPr>
        <p:spPr>
          <a:xfrm>
            <a:off x="6051802" y="1680717"/>
            <a:ext cx="3205595" cy="767711"/>
          </a:xfrm>
          <a:prstGeom prst="rect">
            <a:avLst/>
          </a:prstGeom>
        </p:spPr>
        <p:txBody>
          <a:bodyPr wrap="square">
            <a:spAutoFit/>
          </a:bodyPr>
          <a:lstStyle/>
          <a:p>
            <a:pPr algn="r" defTabSz="371475"/>
            <a:r>
              <a:rPr lang="en-US" sz="1463" b="1" dirty="0">
                <a:solidFill>
                  <a:srgbClr val="134770"/>
                </a:solidFill>
                <a:latin typeface="Tw Cen MT" panose="020B0602020104020603"/>
              </a:rPr>
              <a:t>Broad Agency Announcement</a:t>
            </a:r>
          </a:p>
          <a:p>
            <a:pPr algn="r" defTabSz="371475"/>
            <a:r>
              <a:rPr lang="en-US" sz="1463" b="1" dirty="0">
                <a:solidFill>
                  <a:srgbClr val="134770"/>
                </a:solidFill>
                <a:latin typeface="Tw Cen MT" panose="020B0602020104020603"/>
              </a:rPr>
              <a:t>Explainable Artificial Intelligence (XAI)</a:t>
            </a:r>
          </a:p>
          <a:p>
            <a:pPr algn="r" defTabSz="371475"/>
            <a:r>
              <a:rPr lang="en-US" sz="1463" b="1" dirty="0">
                <a:solidFill>
                  <a:srgbClr val="134770"/>
                </a:solidFill>
                <a:latin typeface="Tw Cen MT" panose="020B0602020104020603"/>
              </a:rPr>
              <a:t>DARPA-BAA-16-53, August 10, 2016</a:t>
            </a:r>
          </a:p>
        </p:txBody>
      </p:sp>
    </p:spTree>
    <p:extLst>
      <p:ext uri="{BB962C8B-B14F-4D97-AF65-F5344CB8AC3E}">
        <p14:creationId xmlns:p14="http://schemas.microsoft.com/office/powerpoint/2010/main" val="349663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19A07-B645-4517-B15C-9CBD0138C1CD}"/>
              </a:ext>
            </a:extLst>
          </p:cNvPr>
          <p:cNvSpPr>
            <a:spLocks noGrp="1"/>
          </p:cNvSpPr>
          <p:nvPr>
            <p:ph type="title"/>
          </p:nvPr>
        </p:nvSpPr>
        <p:spPr>
          <a:xfrm>
            <a:off x="927398" y="811156"/>
            <a:ext cx="8048623" cy="1201338"/>
          </a:xfrm>
        </p:spPr>
        <p:txBody>
          <a:bodyPr>
            <a:normAutofit fontScale="90000"/>
          </a:bodyPr>
          <a:lstStyle/>
          <a:p>
            <a:pPr algn="ctr"/>
            <a:r>
              <a:rPr lang="en-US" b="1" dirty="0">
                <a:solidFill>
                  <a:schemeClr val="bg2"/>
                </a:solidFill>
              </a:rPr>
              <a:t>European Union’s</a:t>
            </a:r>
            <a:br>
              <a:rPr lang="en-US" b="1" dirty="0">
                <a:solidFill>
                  <a:schemeClr val="bg2"/>
                </a:solidFill>
              </a:rPr>
            </a:br>
            <a:r>
              <a:rPr lang="en-US" b="1" dirty="0">
                <a:solidFill>
                  <a:schemeClr val="bg2"/>
                </a:solidFill>
              </a:rPr>
              <a:t> General data protection regulations (gdpr)</a:t>
            </a:r>
          </a:p>
        </p:txBody>
      </p:sp>
      <p:sp>
        <p:nvSpPr>
          <p:cNvPr id="3" name="TextBox 2">
            <a:extLst>
              <a:ext uri="{FF2B5EF4-FFF2-40B4-BE49-F238E27FC236}">
                <a16:creationId xmlns:a16="http://schemas.microsoft.com/office/drawing/2014/main" id="{5046A4C0-BD33-4E17-A3FC-2006F8108AE7}"/>
              </a:ext>
            </a:extLst>
          </p:cNvPr>
          <p:cNvSpPr txBox="1"/>
          <p:nvPr/>
        </p:nvSpPr>
        <p:spPr>
          <a:xfrm>
            <a:off x="1423987" y="1975347"/>
            <a:ext cx="7119938" cy="2593018"/>
          </a:xfrm>
          <a:prstGeom prst="rect">
            <a:avLst/>
          </a:prstGeom>
          <a:noFill/>
        </p:spPr>
        <p:txBody>
          <a:bodyPr wrap="square" rtlCol="0">
            <a:spAutoFit/>
          </a:bodyPr>
          <a:lstStyle/>
          <a:p>
            <a:pPr marL="278606" indent="-278606" defTabSz="371475">
              <a:buFont typeface="Arial" panose="020B0604020202020204" pitchFamily="34" charset="0"/>
              <a:buChar char="•"/>
            </a:pPr>
            <a:r>
              <a:rPr lang="en-US" sz="1625" b="1" dirty="0">
                <a:solidFill>
                  <a:srgbClr val="134770"/>
                </a:solidFill>
                <a:latin typeface="Tw Cen MT" panose="020B0602020104020603"/>
              </a:rPr>
              <a:t>Goes into effect on May 25, 2018</a:t>
            </a:r>
          </a:p>
          <a:p>
            <a:pPr marL="278606" indent="-278606" defTabSz="371475">
              <a:buFont typeface="Arial" panose="020B0604020202020204" pitchFamily="34" charset="0"/>
              <a:buChar char="•"/>
            </a:pPr>
            <a:r>
              <a:rPr lang="en-US" sz="1625" b="1" dirty="0">
                <a:solidFill>
                  <a:srgbClr val="134770"/>
                </a:solidFill>
                <a:latin typeface="Tw Cen MT" panose="020B0602020104020603"/>
              </a:rPr>
              <a:t>The bulk of the language deals with how data is collected and stored, the regulation contains Article 22: Automated individual decision making, including profiling, potentially prohibiting a wide swath of algorithms currently in use in recommendation systems, credit and insurance risk assessments, computational advertising, and social networks, for example.</a:t>
            </a:r>
          </a:p>
          <a:p>
            <a:pPr marL="278606" indent="-278606" defTabSz="371475">
              <a:buFont typeface="Arial" panose="020B0604020202020204" pitchFamily="34" charset="0"/>
              <a:buChar char="•"/>
            </a:pPr>
            <a:r>
              <a:rPr lang="en-US" sz="1625" b="1" dirty="0">
                <a:solidFill>
                  <a:srgbClr val="134770"/>
                </a:solidFill>
                <a:latin typeface="Tw Cen MT" panose="020B0602020104020603"/>
              </a:rPr>
              <a:t>Citizens have the right to receive an explanation for algorithmic decisions.</a:t>
            </a:r>
          </a:p>
          <a:p>
            <a:pPr marL="278606" indent="-278606" defTabSz="371475">
              <a:buFont typeface="Arial" panose="020B0604020202020204" pitchFamily="34" charset="0"/>
              <a:buChar char="•"/>
            </a:pPr>
            <a:r>
              <a:rPr lang="en-US" sz="1625" b="1" dirty="0">
                <a:solidFill>
                  <a:srgbClr val="134770"/>
                </a:solidFill>
                <a:latin typeface="Tw Cen MT" panose="020B0602020104020603"/>
              </a:rPr>
              <a:t>ML depends upon data that has been collected from society, and to the extent that society contains inequality, exclusion, or other traces of discrimination, so too will the data.</a:t>
            </a:r>
          </a:p>
        </p:txBody>
      </p:sp>
      <p:sp>
        <p:nvSpPr>
          <p:cNvPr id="4" name="TextBox 3">
            <a:extLst>
              <a:ext uri="{FF2B5EF4-FFF2-40B4-BE49-F238E27FC236}">
                <a16:creationId xmlns:a16="http://schemas.microsoft.com/office/drawing/2014/main" id="{F5A31B2F-8249-4B98-B635-0842F530688B}"/>
              </a:ext>
            </a:extLst>
          </p:cNvPr>
          <p:cNvSpPr txBox="1"/>
          <p:nvPr/>
        </p:nvSpPr>
        <p:spPr>
          <a:xfrm>
            <a:off x="1609725" y="4753928"/>
            <a:ext cx="6686550" cy="767711"/>
          </a:xfrm>
          <a:prstGeom prst="rect">
            <a:avLst/>
          </a:prstGeom>
          <a:noFill/>
        </p:spPr>
        <p:txBody>
          <a:bodyPr wrap="square" rtlCol="0">
            <a:spAutoFit/>
          </a:bodyPr>
          <a:lstStyle/>
          <a:p>
            <a:pPr defTabSz="371475"/>
            <a:r>
              <a:rPr lang="en-US" sz="1463" b="1" dirty="0">
                <a:solidFill>
                  <a:prstClr val="white"/>
                </a:solidFill>
                <a:latin typeface="Tw Cen MT" panose="020B0602020104020603"/>
              </a:rPr>
              <a:t>Goodman, B. and Flaxman, S. 2017. European Union Regulations on Algorithmic Decision Making and a “Right to Explanation”</a:t>
            </a:r>
            <a:r>
              <a:rPr lang="en-US" sz="1463" b="1" i="1" dirty="0">
                <a:solidFill>
                  <a:prstClr val="white"/>
                </a:solidFill>
                <a:latin typeface="Tw Cen MT" panose="020B0602020104020603"/>
              </a:rPr>
              <a:t>. AI Magazine 38(3): 50-57,  Association for the Advancement of Artificial Intelligence.</a:t>
            </a:r>
          </a:p>
        </p:txBody>
      </p:sp>
    </p:spTree>
    <p:extLst>
      <p:ext uri="{BB962C8B-B14F-4D97-AF65-F5344CB8AC3E}">
        <p14:creationId xmlns:p14="http://schemas.microsoft.com/office/powerpoint/2010/main" val="370309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5A45-32D7-8840-8DAD-1934062F9D37}"/>
              </a:ext>
            </a:extLst>
          </p:cNvPr>
          <p:cNvSpPr>
            <a:spLocks noGrp="1"/>
          </p:cNvSpPr>
          <p:nvPr>
            <p:ph type="title"/>
          </p:nvPr>
        </p:nvSpPr>
        <p:spPr>
          <a:xfrm>
            <a:off x="916269" y="900174"/>
            <a:ext cx="8048623" cy="497444"/>
          </a:xfrm>
          <a:noFill/>
        </p:spPr>
        <p:txBody>
          <a:bodyPr wrap="square" rtlCol="0" anchor="ctr">
            <a:spAutoFit/>
          </a:bodyPr>
          <a:lstStyle/>
          <a:p>
            <a:pPr algn="ctr" defTabSz="371475"/>
            <a:r>
              <a:rPr lang="en-US" b="1" dirty="0">
                <a:solidFill>
                  <a:schemeClr val="bg2"/>
                </a:solidFill>
                <a:latin typeface="+mn-lt"/>
                <a:ea typeface="+mn-ea"/>
                <a:cs typeface="+mn-cs"/>
              </a:rPr>
              <a:t>Ethical artificial intelligence</a:t>
            </a:r>
          </a:p>
        </p:txBody>
      </p:sp>
      <p:sp>
        <p:nvSpPr>
          <p:cNvPr id="4" name="TextBox 3">
            <a:extLst>
              <a:ext uri="{FF2B5EF4-FFF2-40B4-BE49-F238E27FC236}">
                <a16:creationId xmlns:a16="http://schemas.microsoft.com/office/drawing/2014/main" id="{E35EF8F4-B25E-D44B-BF53-49D793CCC97E}"/>
              </a:ext>
            </a:extLst>
          </p:cNvPr>
          <p:cNvSpPr txBox="1"/>
          <p:nvPr/>
        </p:nvSpPr>
        <p:spPr>
          <a:xfrm>
            <a:off x="1400660" y="1447800"/>
            <a:ext cx="7051358" cy="3993529"/>
          </a:xfrm>
          <a:prstGeom prst="rect">
            <a:avLst/>
          </a:prstGeom>
          <a:noFill/>
        </p:spPr>
        <p:txBody>
          <a:bodyPr wrap="square" rtlCol="0" anchor="t">
            <a:spAutoFit/>
          </a:bodyPr>
          <a:lstStyle>
            <a:defPPr>
              <a:defRPr lang="en-US"/>
            </a:defPPr>
            <a:lvl1pPr marL="342900" indent="-342900">
              <a:buFont typeface="Arial" panose="020B0604020202020204" pitchFamily="34" charset="0"/>
              <a:buChar char="•"/>
              <a:defRPr sz="2000" b="1">
                <a:solidFill>
                  <a:schemeClr val="bg2"/>
                </a:solidFill>
              </a:defRPr>
            </a:lvl1pPr>
          </a:lstStyle>
          <a:p>
            <a:pPr marL="0" indent="0" defTabSz="371475">
              <a:buNone/>
            </a:pPr>
            <a:r>
              <a:rPr lang="en-US" sz="1463" dirty="0">
                <a:solidFill>
                  <a:srgbClr val="134770"/>
                </a:solidFill>
                <a:latin typeface="Tw Cen MT" panose="020B0602020104020603"/>
              </a:rPr>
              <a:t>IEEE </a:t>
            </a:r>
            <a:r>
              <a:rPr lang="en-US" sz="1463" dirty="0" err="1">
                <a:solidFill>
                  <a:srgbClr val="134770"/>
                </a:solidFill>
                <a:latin typeface="Tw Cen MT" panose="020B0602020104020603"/>
              </a:rPr>
              <a:t>TechEthics</a:t>
            </a:r>
            <a:r>
              <a:rPr lang="en-US" sz="1463" dirty="0">
                <a:solidFill>
                  <a:srgbClr val="134770"/>
                </a:solidFill>
                <a:latin typeface="Tw Cen MT" panose="020B0602020104020603"/>
              </a:rPr>
              <a:t> Program  launched in 2016</a:t>
            </a:r>
          </a:p>
          <a:p>
            <a:pPr marL="0" indent="0" defTabSz="371475">
              <a:buNone/>
            </a:pPr>
            <a:endParaRPr lang="en-US" sz="1625" dirty="0">
              <a:solidFill>
                <a:srgbClr val="134770"/>
              </a:solidFill>
              <a:latin typeface="Tw Cen MT" panose="020B0602020104020603"/>
            </a:endParaRPr>
          </a:p>
          <a:p>
            <a:pPr marL="278606" indent="-278606" defTabSz="371475"/>
            <a:r>
              <a:rPr lang="en-US" sz="1300" dirty="0">
                <a:solidFill>
                  <a:srgbClr val="134770"/>
                </a:solidFill>
                <a:latin typeface="Tw Cen MT" panose="020B0602020104020603"/>
              </a:rPr>
              <a:t>Goal: To ensure ethical and societal implications are considered in AI design, regulation and deployment</a:t>
            </a:r>
          </a:p>
          <a:p>
            <a:pPr marL="278606" indent="-278606" defTabSz="371475"/>
            <a:r>
              <a:rPr lang="en-US" sz="1300" dirty="0">
                <a:solidFill>
                  <a:srgbClr val="134770"/>
                </a:solidFill>
                <a:latin typeface="Tw Cen MT" panose="020B0602020104020603"/>
              </a:rPr>
              <a:t>Implications of GDPR</a:t>
            </a:r>
          </a:p>
          <a:p>
            <a:pPr marL="278606" indent="-278606" defTabSz="371475"/>
            <a:r>
              <a:rPr lang="en-US" sz="1300" dirty="0">
                <a:solidFill>
                  <a:srgbClr val="134770"/>
                </a:solidFill>
                <a:latin typeface="Tw Cen MT" panose="020B0602020104020603"/>
              </a:rPr>
              <a:t>Concerns expressed at first conference:</a:t>
            </a:r>
          </a:p>
          <a:p>
            <a:pPr marL="603647" lvl="1" indent="-232172" defTabSz="371475">
              <a:buFont typeface="Arial"/>
              <a:buChar char="•"/>
            </a:pPr>
            <a:r>
              <a:rPr lang="en-US" sz="1300" b="1" dirty="0">
                <a:solidFill>
                  <a:srgbClr val="134770"/>
                </a:solidFill>
                <a:latin typeface="Tw Cen MT" panose="020B0602020104020603"/>
              </a:rPr>
              <a:t>Who should be held responsible for the harm an application causes by its actions.</a:t>
            </a:r>
          </a:p>
          <a:p>
            <a:pPr marL="603647" lvl="1" indent="-232172" defTabSz="371475">
              <a:buFont typeface="Arial"/>
              <a:buChar char="•"/>
            </a:pPr>
            <a:r>
              <a:rPr lang="en-US" sz="1300" b="1" dirty="0">
                <a:solidFill>
                  <a:srgbClr val="134770"/>
                </a:solidFill>
                <a:latin typeface="Tw Cen MT" panose="020B0602020104020603"/>
              </a:rPr>
              <a:t>Researchers placed 4 black and white stickers on stop sign. A self-driving car interpreted the sign to be a speed limit sign and sped up. How </a:t>
            </a:r>
          </a:p>
          <a:p>
            <a:pPr marL="603647" lvl="1" indent="-232172" defTabSz="371475">
              <a:buFont typeface="Arial"/>
              <a:buChar char="•"/>
            </a:pPr>
            <a:r>
              <a:rPr lang="en-US" sz="1300" b="1" dirty="0">
                <a:solidFill>
                  <a:srgbClr val="134770"/>
                </a:solidFill>
                <a:latin typeface="Tw Cen MT" panose="020B0602020104020603"/>
              </a:rPr>
              <a:t>A Microsoft bot named Tay began learning to engage in pleasant and playful conversations on Twitter and within 24 hours was tweeting misogynist and racist comments it picked up from other Twitter users. </a:t>
            </a:r>
          </a:p>
          <a:p>
            <a:pPr marL="603647" lvl="1" indent="-232172" defTabSz="371475">
              <a:buFont typeface="Arial"/>
              <a:buChar char="•"/>
            </a:pPr>
            <a:r>
              <a:rPr lang="en-US" sz="1300" b="1" dirty="0">
                <a:solidFill>
                  <a:srgbClr val="134770"/>
                </a:solidFill>
                <a:latin typeface="Tw Cen MT" panose="020B0602020104020603"/>
              </a:rPr>
              <a:t>A Facebook research project, in which bots where tasked to learn to negotiate with other bots, the bots developed a language to use to replace English since they deemed it too inefficient.  The project was terminated.</a:t>
            </a:r>
          </a:p>
          <a:p>
            <a:pPr marL="603647" lvl="1" indent="-232172" defTabSz="371475">
              <a:buFont typeface="Arial"/>
              <a:buChar char="•"/>
            </a:pPr>
            <a:r>
              <a:rPr lang="en-US" sz="1300" b="1" dirty="0">
                <a:solidFill>
                  <a:srgbClr val="134770"/>
                </a:solidFill>
                <a:latin typeface="Tw Cen MT" panose="020B0602020104020603"/>
              </a:rPr>
              <a:t>A researcher trained a commonly used AI ML technique using public</a:t>
            </a:r>
            <a:r>
              <a:rPr lang="en-US" sz="1300" b="1" dirty="0">
                <a:solidFill>
                  <a:srgbClr val="092338"/>
                </a:solidFill>
                <a:latin typeface="Tw Cen MT" panose="020B0602020104020603"/>
              </a:rPr>
              <a:t> </a:t>
            </a:r>
            <a:r>
              <a:rPr lang="en-US" sz="1300" b="1" dirty="0">
                <a:solidFill>
                  <a:srgbClr val="134770"/>
                </a:solidFill>
                <a:latin typeface="Tw Cen MT" panose="020B0602020104020603"/>
              </a:rPr>
              <a:t>Facebook </a:t>
            </a:r>
            <a:r>
              <a:rPr lang="en-US" sz="1300" b="1" dirty="0">
                <a:solidFill>
                  <a:srgbClr val="0E3554"/>
                </a:solidFill>
                <a:latin typeface="Tw Cen MT" panose="020B0602020104020603"/>
              </a:rPr>
              <a:t>data to identify </a:t>
            </a:r>
            <a:r>
              <a:rPr lang="en-US" sz="1300" b="1" dirty="0">
                <a:solidFill>
                  <a:srgbClr val="134770"/>
                </a:solidFill>
                <a:latin typeface="Tw Cen MT" panose="020B0602020104020603"/>
              </a:rPr>
              <a:t>Homosexual individuals.  Its accuracy was better than a human's and the </a:t>
            </a:r>
            <a:r>
              <a:rPr lang="en-US" sz="1300" b="1" dirty="0">
                <a:solidFill>
                  <a:srgbClr val="0E3554"/>
                </a:solidFill>
                <a:latin typeface="Tw Cen MT" panose="020B0602020104020603"/>
              </a:rPr>
              <a:t>learning</a:t>
            </a:r>
            <a:r>
              <a:rPr lang="en-US" sz="1300" b="1" dirty="0">
                <a:solidFill>
                  <a:srgbClr val="134770"/>
                </a:solidFill>
                <a:latin typeface="Tw Cen MT" panose="020B0602020104020603"/>
              </a:rPr>
              <a:t> was</a:t>
            </a:r>
            <a:r>
              <a:rPr lang="en-US" sz="1300" b="1" dirty="0">
                <a:solidFill>
                  <a:srgbClr val="0E3554"/>
                </a:solidFill>
                <a:latin typeface="Tw Cen MT" panose="020B0602020104020603"/>
              </a:rPr>
              <a:t> </a:t>
            </a:r>
            <a:r>
              <a:rPr lang="en-US" sz="1300" b="1" dirty="0">
                <a:solidFill>
                  <a:srgbClr val="134770"/>
                </a:solidFill>
                <a:latin typeface="Tw Cen MT" panose="020B0602020104020603"/>
              </a:rPr>
              <a:t>unsupervised and therefore not understood. </a:t>
            </a:r>
          </a:p>
          <a:p>
            <a:pPr marL="603647" lvl="1" indent="-232172" defTabSz="371475">
              <a:buFont typeface="Arial"/>
              <a:buChar char="•"/>
            </a:pPr>
            <a:endParaRPr lang="en-US" sz="1463" b="1" dirty="0">
              <a:solidFill>
                <a:srgbClr val="134770"/>
              </a:solidFill>
              <a:latin typeface="Tw Cen MT" panose="020B0602020104020603"/>
            </a:endParaRPr>
          </a:p>
        </p:txBody>
      </p:sp>
    </p:spTree>
    <p:extLst>
      <p:ext uri="{BB962C8B-B14F-4D97-AF65-F5344CB8AC3E}">
        <p14:creationId xmlns:p14="http://schemas.microsoft.com/office/powerpoint/2010/main" val="296891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CCD8-2E1F-4A9E-BC36-B577F8B6ED4A}"/>
              </a:ext>
            </a:extLst>
          </p:cNvPr>
          <p:cNvSpPr>
            <a:spLocks noGrp="1"/>
          </p:cNvSpPr>
          <p:nvPr>
            <p:ph type="ctrTitle"/>
          </p:nvPr>
        </p:nvSpPr>
        <p:spPr/>
        <p:txBody>
          <a:bodyPr/>
          <a:lstStyle/>
          <a:p>
            <a:r>
              <a:rPr lang="en-US" b="1" dirty="0"/>
              <a:t>1.  Agenda </a:t>
            </a:r>
            <a:endParaRPr lang="en-US" dirty="0"/>
          </a:p>
        </p:txBody>
      </p:sp>
      <p:sp>
        <p:nvSpPr>
          <p:cNvPr id="3" name="Subtitle 2">
            <a:extLst>
              <a:ext uri="{FF2B5EF4-FFF2-40B4-BE49-F238E27FC236}">
                <a16:creationId xmlns:a16="http://schemas.microsoft.com/office/drawing/2014/main" id="{CBF3458E-2DC4-4D79-8B77-1110F8E7E0CA}"/>
              </a:ext>
            </a:extLst>
          </p:cNvPr>
          <p:cNvSpPr>
            <a:spLocks noGrp="1"/>
          </p:cNvSpPr>
          <p:nvPr>
            <p:ph type="subTitle" idx="1"/>
          </p:nvPr>
        </p:nvSpPr>
        <p:spPr/>
        <p:txBody>
          <a:bodyPr/>
          <a:lstStyle/>
          <a:p>
            <a:r>
              <a:rPr lang="en-US" dirty="0"/>
              <a:t>Greg Walker (CABA)</a:t>
            </a:r>
          </a:p>
          <a:p>
            <a:endParaRPr lang="en-US" dirty="0"/>
          </a:p>
        </p:txBody>
      </p:sp>
    </p:spTree>
    <p:extLst>
      <p:ext uri="{BB962C8B-B14F-4D97-AF65-F5344CB8AC3E}">
        <p14:creationId xmlns:p14="http://schemas.microsoft.com/office/powerpoint/2010/main" val="134529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C2B-CF9C-4953-92B3-100A17A43F53}"/>
              </a:ext>
            </a:extLst>
          </p:cNvPr>
          <p:cNvSpPr>
            <a:spLocks noGrp="1"/>
          </p:cNvSpPr>
          <p:nvPr>
            <p:ph type="title"/>
          </p:nvPr>
        </p:nvSpPr>
        <p:spPr>
          <a:xfrm>
            <a:off x="927398" y="880145"/>
            <a:ext cx="8048623" cy="1201338"/>
          </a:xfrm>
        </p:spPr>
        <p:txBody>
          <a:bodyPr/>
          <a:lstStyle/>
          <a:p>
            <a:pPr algn="ctr"/>
            <a:r>
              <a:rPr lang="en-US" b="1" dirty="0">
                <a:solidFill>
                  <a:srgbClr val="134770"/>
                </a:solidFill>
              </a:rPr>
              <a:t>Conclusions and questions</a:t>
            </a:r>
            <a:endParaRPr lang="en-US" b="1"/>
          </a:p>
        </p:txBody>
      </p:sp>
      <p:sp>
        <p:nvSpPr>
          <p:cNvPr id="3" name="TextBox 2">
            <a:extLst>
              <a:ext uri="{FF2B5EF4-FFF2-40B4-BE49-F238E27FC236}">
                <a16:creationId xmlns:a16="http://schemas.microsoft.com/office/drawing/2014/main" id="{2AB2667B-C4F4-43C3-8B04-627950521D6F}"/>
              </a:ext>
            </a:extLst>
          </p:cNvPr>
          <p:cNvSpPr txBox="1"/>
          <p:nvPr/>
        </p:nvSpPr>
        <p:spPr>
          <a:xfrm>
            <a:off x="1331119" y="1966318"/>
            <a:ext cx="7219992" cy="1425776"/>
          </a:xfrm>
          <a:prstGeom prst="rect">
            <a:avLst/>
          </a:prstGeom>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defTabSz="371475"/>
            <a:r>
              <a:rPr lang="en-US" sz="1463" b="1" dirty="0">
                <a:solidFill>
                  <a:srgbClr val="134770"/>
                </a:solidFill>
                <a:latin typeface="Tw Cen MT" panose="020B0602020104020603"/>
              </a:rPr>
              <a:t>Research is needed in the following areas to aid adoption of AI in the Connected Home:</a:t>
            </a:r>
            <a:endParaRPr lang="en-US" sz="1463" b="1" dirty="0">
              <a:solidFill>
                <a:prstClr val="white"/>
              </a:solidFill>
              <a:latin typeface="Tw Cen MT" panose="020B0602020104020603"/>
            </a:endParaRPr>
          </a:p>
          <a:p>
            <a:pPr marL="603647" lvl="1" indent="-232172" defTabSz="371475">
              <a:buFont typeface="Arial"/>
              <a:buChar char="•"/>
            </a:pPr>
            <a:r>
              <a:rPr lang="en-US" sz="1463" b="1" dirty="0">
                <a:solidFill>
                  <a:srgbClr val="134770"/>
                </a:solidFill>
                <a:latin typeface="Tw Cen MT" panose="020B0602020104020603"/>
              </a:rPr>
              <a:t>Network Security and Privacy</a:t>
            </a:r>
          </a:p>
          <a:p>
            <a:pPr marL="603647" lvl="1" indent="-232172" defTabSz="371475">
              <a:buFont typeface="Arial"/>
              <a:buChar char="•"/>
            </a:pPr>
            <a:r>
              <a:rPr lang="en-US" sz="1463" b="1" dirty="0">
                <a:solidFill>
                  <a:srgbClr val="134770"/>
                </a:solidFill>
                <a:latin typeface="Tw Cen MT" panose="020B0602020104020603"/>
              </a:rPr>
              <a:t>IoT Infrastructure</a:t>
            </a:r>
          </a:p>
          <a:p>
            <a:pPr marL="603647" lvl="1" indent="-232172" defTabSz="371475">
              <a:buFont typeface="Arial"/>
              <a:buChar char="•"/>
            </a:pPr>
            <a:r>
              <a:rPr lang="en-US" sz="1463" b="1" dirty="0">
                <a:solidFill>
                  <a:srgbClr val="134770"/>
                </a:solidFill>
                <a:latin typeface="Tw Cen MT" panose="020B0602020104020603"/>
              </a:rPr>
              <a:t>Hybrid Cloud Development – Fog Computing</a:t>
            </a:r>
          </a:p>
          <a:p>
            <a:pPr marL="603647" lvl="1" indent="-232172" defTabSz="371475">
              <a:buFont typeface="Arial"/>
              <a:buChar char="•"/>
            </a:pPr>
            <a:r>
              <a:rPr lang="en-US" sz="1463" b="1" dirty="0">
                <a:solidFill>
                  <a:srgbClr val="134770"/>
                </a:solidFill>
                <a:latin typeface="Tw Cen MT" panose="020B0602020104020603"/>
              </a:rPr>
              <a:t>User Interface</a:t>
            </a:r>
          </a:p>
          <a:p>
            <a:pPr marL="603647" lvl="1" indent="-232172" defTabSz="371475">
              <a:buFont typeface="Arial"/>
              <a:buChar char="•"/>
            </a:pPr>
            <a:r>
              <a:rPr lang="en-US" sz="1463" b="1" dirty="0">
                <a:solidFill>
                  <a:srgbClr val="134770"/>
                </a:solidFill>
                <a:latin typeface="Tw Cen MT" panose="020B0602020104020603"/>
              </a:rPr>
              <a:t>Understanding of Unsupervised Machine Learning</a:t>
            </a:r>
          </a:p>
        </p:txBody>
      </p:sp>
      <p:sp>
        <p:nvSpPr>
          <p:cNvPr id="4" name="TextBox 3">
            <a:extLst>
              <a:ext uri="{FF2B5EF4-FFF2-40B4-BE49-F238E27FC236}">
                <a16:creationId xmlns:a16="http://schemas.microsoft.com/office/drawing/2014/main" id="{67B748B5-30FD-4A97-AD8B-D4A534B2BD4D}"/>
              </a:ext>
            </a:extLst>
          </p:cNvPr>
          <p:cNvSpPr txBox="1"/>
          <p:nvPr/>
        </p:nvSpPr>
        <p:spPr>
          <a:xfrm>
            <a:off x="1340692" y="3624688"/>
            <a:ext cx="2228850" cy="300148"/>
          </a:xfrm>
          <a:prstGeom prst="rect">
            <a:avLst/>
          </a:prstGeom>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defTabSz="371475"/>
            <a:r>
              <a:rPr lang="en-US" sz="1463" b="1" dirty="0">
                <a:solidFill>
                  <a:srgbClr val="134770"/>
                </a:solidFill>
                <a:latin typeface="Tw Cen MT" panose="020B0602020104020603"/>
              </a:rPr>
              <a:t>QUESTIONS?</a:t>
            </a:r>
          </a:p>
        </p:txBody>
      </p:sp>
    </p:spTree>
    <p:extLst>
      <p:ext uri="{BB962C8B-B14F-4D97-AF65-F5344CB8AC3E}">
        <p14:creationId xmlns:p14="http://schemas.microsoft.com/office/powerpoint/2010/main" val="195307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DAA3-50FB-41D6-8844-B1AF52A0B98D}"/>
              </a:ext>
            </a:extLst>
          </p:cNvPr>
          <p:cNvSpPr>
            <a:spLocks noGrp="1"/>
          </p:cNvSpPr>
          <p:nvPr>
            <p:ph type="title"/>
          </p:nvPr>
        </p:nvSpPr>
        <p:spPr>
          <a:xfrm>
            <a:off x="948447" y="1088333"/>
            <a:ext cx="8048623" cy="514724"/>
          </a:xfrm>
        </p:spPr>
        <p:txBody>
          <a:bodyPr/>
          <a:lstStyle/>
          <a:p>
            <a:pPr algn="ctr"/>
            <a:r>
              <a:rPr lang="en-US" b="1" dirty="0">
                <a:solidFill>
                  <a:schemeClr val="bg2"/>
                </a:solidFill>
              </a:rPr>
              <a:t>Working group</a:t>
            </a:r>
          </a:p>
        </p:txBody>
      </p:sp>
      <p:graphicFrame>
        <p:nvGraphicFramePr>
          <p:cNvPr id="20" name="Table 19">
            <a:extLst>
              <a:ext uri="{FF2B5EF4-FFF2-40B4-BE49-F238E27FC236}">
                <a16:creationId xmlns:a16="http://schemas.microsoft.com/office/drawing/2014/main" id="{67B11357-A0B9-468F-B47D-09A2D3DC14DF}"/>
              </a:ext>
            </a:extLst>
          </p:cNvPr>
          <p:cNvGraphicFramePr>
            <a:graphicFrameLocks noGrp="1"/>
          </p:cNvGraphicFramePr>
          <p:nvPr/>
        </p:nvGraphicFramePr>
        <p:xfrm>
          <a:off x="1780722" y="1874963"/>
          <a:ext cx="6273800" cy="2707124"/>
        </p:xfrm>
        <a:graphic>
          <a:graphicData uri="http://schemas.openxmlformats.org/drawingml/2006/table">
            <a:tbl>
              <a:tblPr>
                <a:tableStyleId>{5C22544A-7EE6-4342-B048-85BDC9FD1C3A}</a:tableStyleId>
              </a:tblPr>
              <a:tblGrid>
                <a:gridCol w="3032465">
                  <a:extLst>
                    <a:ext uri="{9D8B030D-6E8A-4147-A177-3AD203B41FA5}">
                      <a16:colId xmlns:a16="http://schemas.microsoft.com/office/drawing/2014/main" val="2022456528"/>
                    </a:ext>
                  </a:extLst>
                </a:gridCol>
                <a:gridCol w="1725102">
                  <a:extLst>
                    <a:ext uri="{9D8B030D-6E8A-4147-A177-3AD203B41FA5}">
                      <a16:colId xmlns:a16="http://schemas.microsoft.com/office/drawing/2014/main" val="1379706465"/>
                    </a:ext>
                  </a:extLst>
                </a:gridCol>
                <a:gridCol w="1516233">
                  <a:extLst>
                    <a:ext uri="{9D8B030D-6E8A-4147-A177-3AD203B41FA5}">
                      <a16:colId xmlns:a16="http://schemas.microsoft.com/office/drawing/2014/main" val="1781490776"/>
                    </a:ext>
                  </a:extLst>
                </a:gridCol>
              </a:tblGrid>
              <a:tr h="301823">
                <a:tc>
                  <a:txBody>
                    <a:bodyPr/>
                    <a:lstStyle/>
                    <a:p>
                      <a:pPr algn="l" fontAlgn="b"/>
                      <a:r>
                        <a:rPr lang="en-US" sz="1500" b="1" u="none" strike="noStrike" dirty="0">
                          <a:effectLst/>
                        </a:rPr>
                        <a:t>COMPANY</a:t>
                      </a:r>
                      <a:endParaRPr lang="en-US" sz="1500" b="1" i="0" u="none" strike="noStrike" dirty="0">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NAME</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TITLE</a:t>
                      </a:r>
                      <a:endParaRPr lang="en-US" sz="1500" b="1" i="0" u="none" strike="noStrike">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1555437825"/>
                  </a:ext>
                </a:extLst>
              </a:tr>
              <a:tr h="309563">
                <a:tc>
                  <a:txBody>
                    <a:bodyPr/>
                    <a:lstStyle/>
                    <a:p>
                      <a:pPr algn="l" fontAlgn="b"/>
                      <a:r>
                        <a:rPr lang="en-US" sz="1500" b="1" u="none" strike="noStrike" dirty="0">
                          <a:effectLst/>
                        </a:rPr>
                        <a:t>ArcoLogix</a:t>
                      </a:r>
                      <a:endParaRPr lang="en-US" sz="1500" b="1" i="0" u="none" strike="noStrike" dirty="0">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kern="1200" dirty="0">
                          <a:solidFill>
                            <a:schemeClr val="dk1"/>
                          </a:solidFill>
                          <a:effectLst/>
                          <a:latin typeface="+mn-lt"/>
                          <a:ea typeface="+mn-ea"/>
                          <a:cs typeface="+mn-cs"/>
                        </a:rPr>
                        <a:t>L. Anne Breene</a:t>
                      </a:r>
                    </a:p>
                  </a:txBody>
                  <a:tcPr marL="7739" marR="7739" marT="7739" marB="0" anchor="b">
                    <a:noFill/>
                  </a:tcPr>
                </a:tc>
                <a:tc>
                  <a:txBody>
                    <a:bodyPr/>
                    <a:lstStyle/>
                    <a:p>
                      <a:pPr algn="l" fontAlgn="b"/>
                      <a:r>
                        <a:rPr lang="en-US" sz="1500" b="1" u="none" strike="noStrike">
                          <a:effectLst/>
                        </a:rPr>
                        <a:t>CTO</a:t>
                      </a:r>
                      <a:endParaRPr lang="en-US" sz="1500" b="1" i="0" u="none" strike="noStrike">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12395090"/>
                  </a:ext>
                </a:extLst>
              </a:tr>
              <a:tr h="309563">
                <a:tc>
                  <a:txBody>
                    <a:bodyPr/>
                    <a:lstStyle/>
                    <a:p>
                      <a:pPr algn="l" fontAlgn="b"/>
                      <a:r>
                        <a:rPr lang="en-US" sz="1500" b="1" u="none" strike="noStrike">
                          <a:effectLst/>
                        </a:rPr>
                        <a:t>ArcoLogix</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dirty="0">
                          <a:effectLst/>
                        </a:rPr>
                        <a:t>Lawrence Silverman</a:t>
                      </a:r>
                      <a:endParaRPr lang="en-US" sz="1500" b="1" i="0" u="none" strike="noStrike" dirty="0">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CEO</a:t>
                      </a:r>
                      <a:endParaRPr lang="en-US" sz="1500" b="1" i="0" u="none" strike="noStrike">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1030964143"/>
                  </a:ext>
                </a:extLst>
              </a:tr>
              <a:tr h="301823">
                <a:tc>
                  <a:txBody>
                    <a:bodyPr/>
                    <a:lstStyle/>
                    <a:p>
                      <a:pPr algn="l" fontAlgn="b"/>
                      <a:r>
                        <a:rPr lang="en-US" sz="1500" b="1" u="none" strike="noStrike">
                          <a:effectLst/>
                        </a:rPr>
                        <a:t>Argus Insights, Inc.</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John Feland</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President</a:t>
                      </a:r>
                      <a:endParaRPr lang="en-US" sz="1500" b="1" i="0" u="none" strike="noStrike">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248903467"/>
                  </a:ext>
                </a:extLst>
              </a:tr>
              <a:tr h="278606">
                <a:tc>
                  <a:txBody>
                    <a:bodyPr/>
                    <a:lstStyle/>
                    <a:p>
                      <a:pPr algn="l" fontAlgn="b"/>
                      <a:r>
                        <a:rPr lang="en-US" sz="1500" b="1" u="none" strike="noStrike">
                          <a:effectLst/>
                        </a:rPr>
                        <a:t>BC Hydro                   </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David Rogers</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Senior Engineer</a:t>
                      </a:r>
                      <a:endParaRPr lang="en-US" sz="1500" b="1" i="0" u="none" strike="noStrike">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1757099549"/>
                  </a:ext>
                </a:extLst>
              </a:tr>
              <a:tr h="301823">
                <a:tc>
                  <a:txBody>
                    <a:bodyPr/>
                    <a:lstStyle/>
                    <a:p>
                      <a:pPr algn="l" fontAlgn="b"/>
                      <a:r>
                        <a:rPr lang="en-US" sz="1500" b="1" u="none" strike="noStrike">
                          <a:effectLst/>
                        </a:rPr>
                        <a:t>Frost and Sullivan</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Konkana Khaund</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Consultant</a:t>
                      </a:r>
                      <a:endParaRPr lang="en-US" sz="1500" b="1" i="0" u="none" strike="noStrike">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1703097044"/>
                  </a:ext>
                </a:extLst>
              </a:tr>
              <a:tr h="303887">
                <a:tc>
                  <a:txBody>
                    <a:bodyPr/>
                    <a:lstStyle/>
                    <a:p>
                      <a:pPr algn="l" fontAlgn="b"/>
                      <a:r>
                        <a:rPr lang="en-US" sz="1500" b="1" u="none" strike="noStrike">
                          <a:effectLst/>
                        </a:rPr>
                        <a:t>Ken Wacks Associates</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Ken Wacks</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President</a:t>
                      </a:r>
                      <a:endParaRPr lang="en-US" sz="1500" b="1" i="0" u="none" strike="noStrike">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2099906426"/>
                  </a:ext>
                </a:extLst>
              </a:tr>
              <a:tr h="296148">
                <a:tc>
                  <a:txBody>
                    <a:bodyPr/>
                    <a:lstStyle/>
                    <a:p>
                      <a:pPr algn="l" fontAlgn="b"/>
                      <a:r>
                        <a:rPr lang="en-US" sz="1500" b="1" u="none" strike="noStrike">
                          <a:effectLst/>
                        </a:rPr>
                        <a:t>Lumen Cache, Inc.</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Derek Cowburn</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President</a:t>
                      </a:r>
                      <a:endParaRPr lang="en-US" sz="1500" b="1" i="0" u="none" strike="noStrike">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2646850193"/>
                  </a:ext>
                </a:extLst>
              </a:tr>
              <a:tr h="303887">
                <a:tc>
                  <a:txBody>
                    <a:bodyPr/>
                    <a:lstStyle/>
                    <a:p>
                      <a:pPr algn="l" fontAlgn="b"/>
                      <a:r>
                        <a:rPr lang="en-US" sz="1500" b="1" u="none" strike="noStrike">
                          <a:effectLst/>
                        </a:rPr>
                        <a:t>Sustainable Resources Management</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a:effectLst/>
                        </a:rPr>
                        <a:t>David Katz</a:t>
                      </a:r>
                      <a:endParaRPr lang="en-US" sz="1500" b="1" i="0" u="none" strike="noStrike">
                        <a:solidFill>
                          <a:srgbClr val="44546A"/>
                        </a:solidFill>
                        <a:effectLst/>
                        <a:latin typeface="Calibri" panose="020F0502020204030204" pitchFamily="34" charset="0"/>
                      </a:endParaRPr>
                    </a:p>
                  </a:txBody>
                  <a:tcPr marL="7739" marR="7739" marT="7739" marB="0" anchor="b">
                    <a:noFill/>
                  </a:tcPr>
                </a:tc>
                <a:tc>
                  <a:txBody>
                    <a:bodyPr/>
                    <a:lstStyle/>
                    <a:p>
                      <a:pPr algn="l" fontAlgn="b"/>
                      <a:r>
                        <a:rPr lang="en-US" sz="1500" b="1" u="none" strike="noStrike" dirty="0">
                          <a:effectLst/>
                        </a:rPr>
                        <a:t>President and CEO</a:t>
                      </a:r>
                      <a:endParaRPr lang="en-US" sz="1500" b="1" i="0" u="none" strike="noStrike" dirty="0">
                        <a:solidFill>
                          <a:srgbClr val="44546A"/>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1608473453"/>
                  </a:ext>
                </a:extLst>
              </a:tr>
            </a:tbl>
          </a:graphicData>
        </a:graphic>
      </p:graphicFrame>
      <p:sp>
        <p:nvSpPr>
          <p:cNvPr id="3" name="TextBox 2">
            <a:extLst>
              <a:ext uri="{FF2B5EF4-FFF2-40B4-BE49-F238E27FC236}">
                <a16:creationId xmlns:a16="http://schemas.microsoft.com/office/drawing/2014/main" id="{6AE14EFE-AD30-4596-B8C7-235717EEA151}"/>
              </a:ext>
            </a:extLst>
          </p:cNvPr>
          <p:cNvSpPr txBox="1"/>
          <p:nvPr/>
        </p:nvSpPr>
        <p:spPr>
          <a:xfrm>
            <a:off x="4191695" y="4907162"/>
            <a:ext cx="4643735" cy="525273"/>
          </a:xfrm>
          <a:prstGeom prst="rect">
            <a:avLst/>
          </a:prstGeom>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p>
            <a:pPr defTabSz="371475"/>
            <a:r>
              <a:rPr lang="en-US" sz="1463" dirty="0">
                <a:solidFill>
                  <a:prstClr val="white"/>
                </a:solidFill>
                <a:latin typeface="Tw Cen MT" panose="020B0602020104020603"/>
              </a:rPr>
              <a:t>Thanks to you all for the valuable comments, help, and time.</a:t>
            </a:r>
          </a:p>
        </p:txBody>
      </p:sp>
    </p:spTree>
    <p:extLst>
      <p:ext uri="{BB962C8B-B14F-4D97-AF65-F5344CB8AC3E}">
        <p14:creationId xmlns:p14="http://schemas.microsoft.com/office/powerpoint/2010/main" val="96811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21E53B-FCCA-4FD5-9450-C61BCC616ADF}"/>
              </a:ext>
            </a:extLst>
          </p:cNvPr>
          <p:cNvSpPr>
            <a:spLocks noGrp="1"/>
          </p:cNvSpPr>
          <p:nvPr>
            <p:ph type="ctrTitle"/>
          </p:nvPr>
        </p:nvSpPr>
        <p:spPr/>
        <p:txBody>
          <a:bodyPr/>
          <a:lstStyle/>
          <a:p>
            <a:r>
              <a:rPr lang="en-US" b="1" dirty="0"/>
              <a:t>5.  Research Update</a:t>
            </a:r>
            <a:endParaRPr lang="en-US" dirty="0"/>
          </a:p>
        </p:txBody>
      </p:sp>
      <p:sp>
        <p:nvSpPr>
          <p:cNvPr id="4" name="Subtitle 3">
            <a:extLst>
              <a:ext uri="{FF2B5EF4-FFF2-40B4-BE49-F238E27FC236}">
                <a16:creationId xmlns:a16="http://schemas.microsoft.com/office/drawing/2014/main" id="{CC5CC8FB-CBC1-4E8C-838A-4B55E1651AE5}"/>
              </a:ext>
            </a:extLst>
          </p:cNvPr>
          <p:cNvSpPr>
            <a:spLocks noGrp="1"/>
          </p:cNvSpPr>
          <p:nvPr>
            <p:ph type="subTitle" idx="1"/>
          </p:nvPr>
        </p:nvSpPr>
        <p:spPr/>
        <p:txBody>
          <a:bodyPr/>
          <a:lstStyle/>
          <a:p>
            <a:r>
              <a:rPr lang="en-US" dirty="0"/>
              <a:t>Obiorah Ike (ABB, Inc)</a:t>
            </a:r>
          </a:p>
          <a:p>
            <a:r>
              <a:rPr lang="en-US" dirty="0"/>
              <a:t>Roy Perry (Alarm.com)</a:t>
            </a:r>
          </a:p>
        </p:txBody>
      </p:sp>
    </p:spTree>
    <p:extLst>
      <p:ext uri="{BB962C8B-B14F-4D97-AF65-F5344CB8AC3E}">
        <p14:creationId xmlns:p14="http://schemas.microsoft.com/office/powerpoint/2010/main" val="124001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71298" y="4513451"/>
            <a:ext cx="3541897" cy="2359789"/>
          </a:xfrm>
          <a:prstGeom prst="rect">
            <a:avLst/>
          </a:prstGeom>
        </p:spPr>
      </p:pic>
      <p:sp>
        <p:nvSpPr>
          <p:cNvPr id="7" name="Rectangle 6"/>
          <p:cNvSpPr/>
          <p:nvPr/>
        </p:nvSpPr>
        <p:spPr>
          <a:xfrm>
            <a:off x="431319" y="5479857"/>
            <a:ext cx="3039979" cy="369332"/>
          </a:xfrm>
          <a:prstGeom prst="rect">
            <a:avLst/>
          </a:prstGeom>
        </p:spPr>
        <p:txBody>
          <a:bodyPr wrap="square">
            <a:spAutoFit/>
          </a:bodyPr>
          <a:lstStyle/>
          <a:p>
            <a:r>
              <a:rPr lang="en-US" dirty="0">
                <a:solidFill>
                  <a:schemeClr val="accent1"/>
                </a:solidFill>
              </a:rPr>
              <a:t>www.caba.org/research</a:t>
            </a:r>
          </a:p>
        </p:txBody>
      </p:sp>
      <p:sp>
        <p:nvSpPr>
          <p:cNvPr id="9" name="Content Placeholder 5"/>
          <p:cNvSpPr>
            <a:spLocks noGrp="1"/>
          </p:cNvSpPr>
          <p:nvPr>
            <p:ph sz="half" idx="1"/>
          </p:nvPr>
        </p:nvSpPr>
        <p:spPr>
          <a:xfrm>
            <a:off x="681037" y="1358462"/>
            <a:ext cx="8542636" cy="737020"/>
          </a:xfrm>
        </p:spPr>
        <p:txBody>
          <a:bodyPr/>
          <a:lstStyle/>
          <a:p>
            <a:pPr marL="0" indent="0">
              <a:buNone/>
            </a:pPr>
            <a:r>
              <a:rPr lang="en-US" dirty="0"/>
              <a:t>“Connected Home IoT Energy Roadmap”</a:t>
            </a:r>
          </a:p>
          <a:p>
            <a:pPr marL="0" indent="0">
              <a:buNone/>
            </a:pPr>
            <a:endParaRPr lang="en-US" dirty="0"/>
          </a:p>
          <a:p>
            <a:pPr marL="0" indent="0">
              <a:buNone/>
            </a:pPr>
            <a:endParaRPr lang="en-US" dirty="0"/>
          </a:p>
        </p:txBody>
      </p:sp>
      <p:sp>
        <p:nvSpPr>
          <p:cNvPr id="10" name="Title 4">
            <a:extLst>
              <a:ext uri="{FF2B5EF4-FFF2-40B4-BE49-F238E27FC236}">
                <a16:creationId xmlns:a16="http://schemas.microsoft.com/office/drawing/2014/main" id="{6AEB1AE9-DBAF-479E-A8E6-FB6248BAB08A}"/>
              </a:ext>
            </a:extLst>
          </p:cNvPr>
          <p:cNvSpPr txBox="1">
            <a:spLocks/>
          </p:cNvSpPr>
          <p:nvPr/>
        </p:nvSpPr>
        <p:spPr>
          <a:xfrm>
            <a:off x="681037" y="178940"/>
            <a:ext cx="8753520" cy="52410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baseline="0">
                <a:solidFill>
                  <a:schemeClr val="bg1"/>
                </a:solidFill>
                <a:latin typeface="Montserrat Light" charset="0"/>
                <a:ea typeface="+mj-ea"/>
                <a:cs typeface="+mj-cs"/>
              </a:defRPr>
            </a:lvl1pPr>
          </a:lstStyle>
          <a:p>
            <a:r>
              <a:rPr lang="en-US" b="1" dirty="0"/>
              <a:t>5.1  2017 CHC Landmark Research</a:t>
            </a:r>
          </a:p>
          <a:p>
            <a:r>
              <a:rPr lang="en-US" dirty="0"/>
              <a:t>Obiorah Ike (ABB, Inc)</a:t>
            </a:r>
            <a:br>
              <a:rPr lang="en-US" b="1" dirty="0"/>
            </a:br>
            <a:br>
              <a:rPr lang="en-US" dirty="0"/>
            </a:br>
            <a:br>
              <a:rPr lang="en-US" dirty="0"/>
            </a:br>
            <a:r>
              <a:rPr lang="en-US" dirty="0"/>
              <a:t> </a:t>
            </a:r>
            <a:br>
              <a:rPr lang="en-US" dirty="0"/>
            </a:br>
            <a:endParaRPr lang="en-US" dirty="0"/>
          </a:p>
        </p:txBody>
      </p:sp>
      <p:pic>
        <p:nvPicPr>
          <p:cNvPr id="3074" name="Picture 2" descr="https://lh3.googleusercontent.com/JlROfQUSD3dQO6jFqgSamDx5c3Vya_qK1YtFgRS6NsXO5xp11m4UUAvcmZmnjtGNijrSNU_Iv0VuWwAw_MOpoRHHvzboufP2s4Ka6IlosxGJuPDH1a8Z-mkFEu8QVpbZXGYNQ6OCX18">
            <a:extLst>
              <a:ext uri="{FF2B5EF4-FFF2-40B4-BE49-F238E27FC236}">
                <a16:creationId xmlns:a16="http://schemas.microsoft.com/office/drawing/2014/main" id="{E19544A8-305C-40AE-8BEF-B6C46E555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19" y="2095482"/>
            <a:ext cx="9116399" cy="226372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2">
            <a:extLst>
              <a:ext uri="{FF2B5EF4-FFF2-40B4-BE49-F238E27FC236}">
                <a16:creationId xmlns:a16="http://schemas.microsoft.com/office/drawing/2014/main" id="{86503B96-7A68-4F10-9BF7-1F80271CF6AB}"/>
              </a:ext>
            </a:extLst>
          </p:cNvPr>
          <p:cNvSpPr>
            <a:spLocks noChangeArrowheads="1"/>
          </p:cNvSpPr>
          <p:nvPr/>
        </p:nvSpPr>
        <p:spPr bwMode="auto">
          <a:xfrm>
            <a:off x="677862" y="6413500"/>
            <a:ext cx="225989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spTree>
    <p:extLst>
      <p:ext uri="{BB962C8B-B14F-4D97-AF65-F5344CB8AC3E}">
        <p14:creationId xmlns:p14="http://schemas.microsoft.com/office/powerpoint/2010/main" val="2483075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37559" y="6216877"/>
            <a:ext cx="3039979" cy="369332"/>
          </a:xfrm>
          <a:prstGeom prst="rect">
            <a:avLst/>
          </a:prstGeom>
        </p:spPr>
        <p:txBody>
          <a:bodyPr wrap="square">
            <a:spAutoFit/>
          </a:bodyPr>
          <a:lstStyle/>
          <a:p>
            <a:r>
              <a:rPr lang="en-US" dirty="0">
                <a:solidFill>
                  <a:schemeClr val="accent1"/>
                </a:solidFill>
              </a:rPr>
              <a:t>www.caba.org/research</a:t>
            </a:r>
          </a:p>
        </p:txBody>
      </p:sp>
      <p:sp>
        <p:nvSpPr>
          <p:cNvPr id="10" name="Title 4">
            <a:extLst>
              <a:ext uri="{FF2B5EF4-FFF2-40B4-BE49-F238E27FC236}">
                <a16:creationId xmlns:a16="http://schemas.microsoft.com/office/drawing/2014/main" id="{6AEB1AE9-DBAF-479E-A8E6-FB6248BAB08A}"/>
              </a:ext>
            </a:extLst>
          </p:cNvPr>
          <p:cNvSpPr txBox="1">
            <a:spLocks/>
          </p:cNvSpPr>
          <p:nvPr/>
        </p:nvSpPr>
        <p:spPr>
          <a:xfrm>
            <a:off x="681037" y="178940"/>
            <a:ext cx="8753520" cy="52410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baseline="0">
                <a:solidFill>
                  <a:schemeClr val="bg1"/>
                </a:solidFill>
                <a:latin typeface="Montserrat Light" charset="0"/>
                <a:ea typeface="+mj-ea"/>
                <a:cs typeface="+mj-cs"/>
              </a:defRPr>
            </a:lvl1pPr>
          </a:lstStyle>
          <a:p>
            <a:r>
              <a:rPr lang="en-US" b="1" dirty="0"/>
              <a:t>5.2  New 2018 CHC Landmark Research</a:t>
            </a:r>
          </a:p>
          <a:p>
            <a:r>
              <a:rPr lang="en-US" dirty="0"/>
              <a:t>Roy Perry (Alarm.com)</a:t>
            </a:r>
            <a:br>
              <a:rPr lang="en-US" b="1" dirty="0"/>
            </a:br>
            <a:br>
              <a:rPr lang="en-US" dirty="0"/>
            </a:br>
            <a:br>
              <a:rPr lang="en-US" dirty="0"/>
            </a:br>
            <a:r>
              <a:rPr lang="en-US" dirty="0"/>
              <a:t> </a:t>
            </a:r>
            <a:br>
              <a:rPr lang="en-US" dirty="0"/>
            </a:br>
            <a:endParaRPr lang="en-US" dirty="0"/>
          </a:p>
        </p:txBody>
      </p:sp>
      <p:sp>
        <p:nvSpPr>
          <p:cNvPr id="12" name="Footer Placeholder 2">
            <a:extLst>
              <a:ext uri="{FF2B5EF4-FFF2-40B4-BE49-F238E27FC236}">
                <a16:creationId xmlns:a16="http://schemas.microsoft.com/office/drawing/2014/main" id="{86503B96-7A68-4F10-9BF7-1F80271CF6AB}"/>
              </a:ext>
            </a:extLst>
          </p:cNvPr>
          <p:cNvSpPr>
            <a:spLocks noChangeArrowheads="1"/>
          </p:cNvSpPr>
          <p:nvPr/>
        </p:nvSpPr>
        <p:spPr bwMode="auto">
          <a:xfrm>
            <a:off x="677862" y="6413500"/>
            <a:ext cx="225989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Connected Home  Council (CHC)</a:t>
            </a:r>
          </a:p>
        </p:txBody>
      </p:sp>
      <p:pic>
        <p:nvPicPr>
          <p:cNvPr id="8" name="Picture Placeholder 5" descr="CABA VRAICH cover draft.pdf - Adobe Acrobat Reader DC">
            <a:extLst>
              <a:ext uri="{FF2B5EF4-FFF2-40B4-BE49-F238E27FC236}">
                <a16:creationId xmlns:a16="http://schemas.microsoft.com/office/drawing/2014/main" id="{2C2CC6D5-0D70-48ED-99AD-9C89C09A1D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77862" y="1343252"/>
            <a:ext cx="7481110" cy="4873625"/>
          </a:xfrm>
          <a:prstGeom prst="rect">
            <a:avLst/>
          </a:prstGeom>
        </p:spPr>
      </p:pic>
    </p:spTree>
    <p:extLst>
      <p:ext uri="{BB962C8B-B14F-4D97-AF65-F5344CB8AC3E}">
        <p14:creationId xmlns:p14="http://schemas.microsoft.com/office/powerpoint/2010/main" val="235645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F944B6-1426-462F-80E6-B2A323727225}"/>
              </a:ext>
            </a:extLst>
          </p:cNvPr>
          <p:cNvSpPr>
            <a:spLocks noGrp="1"/>
          </p:cNvSpPr>
          <p:nvPr>
            <p:ph type="ctrTitle"/>
          </p:nvPr>
        </p:nvSpPr>
        <p:spPr>
          <a:xfrm>
            <a:off x="681038" y="1779670"/>
            <a:ext cx="8920162" cy="1430024"/>
          </a:xfrm>
        </p:spPr>
        <p:txBody>
          <a:bodyPr>
            <a:normAutofit fontScale="90000"/>
          </a:bodyPr>
          <a:lstStyle/>
          <a:p>
            <a:r>
              <a:rPr lang="en-US" dirty="0"/>
              <a:t>6.  White Paper Sub-Committee Update </a:t>
            </a:r>
          </a:p>
        </p:txBody>
      </p:sp>
      <p:sp>
        <p:nvSpPr>
          <p:cNvPr id="6" name="Subtitle 5">
            <a:extLst>
              <a:ext uri="{FF2B5EF4-FFF2-40B4-BE49-F238E27FC236}">
                <a16:creationId xmlns:a16="http://schemas.microsoft.com/office/drawing/2014/main" id="{7166DEB9-DC79-4F73-8037-B92AA346A610}"/>
              </a:ext>
            </a:extLst>
          </p:cNvPr>
          <p:cNvSpPr>
            <a:spLocks noGrp="1"/>
          </p:cNvSpPr>
          <p:nvPr>
            <p:ph type="subTitle" idx="1"/>
          </p:nvPr>
        </p:nvSpPr>
        <p:spPr/>
        <p:txBody>
          <a:bodyPr/>
          <a:lstStyle/>
          <a:p>
            <a:r>
              <a:rPr lang="en-US" dirty="0"/>
              <a:t>Derek Cowburn (Lumen Cache, Inc.)</a:t>
            </a:r>
          </a:p>
        </p:txBody>
      </p:sp>
    </p:spTree>
    <p:extLst>
      <p:ext uri="{BB962C8B-B14F-4D97-AF65-F5344CB8AC3E}">
        <p14:creationId xmlns:p14="http://schemas.microsoft.com/office/powerpoint/2010/main" val="4181953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6" y="-61774"/>
            <a:ext cx="7719479" cy="524107"/>
          </a:xfrm>
        </p:spPr>
        <p:txBody>
          <a:bodyPr/>
          <a:lstStyle/>
          <a:p>
            <a:r>
              <a:rPr lang="en-US" b="1" dirty="0"/>
              <a:t>CHC White Paper Sub-Committee</a:t>
            </a:r>
            <a:br>
              <a:rPr lang="en-US" b="1" dirty="0"/>
            </a:br>
            <a:r>
              <a:rPr lang="en-US" dirty="0"/>
              <a:t>6.1  Recently Completed</a:t>
            </a:r>
            <a:br>
              <a:rPr lang="en-US" dirty="0"/>
            </a:br>
            <a:r>
              <a:rPr lang="en-US" dirty="0"/>
              <a:t>Derek Cowburn (Lumen Cache, Inc.)</a:t>
            </a:r>
            <a:br>
              <a:rPr lang="en-US" dirty="0"/>
            </a:br>
            <a:endParaRPr lang="en-US" dirty="0"/>
          </a:p>
        </p:txBody>
      </p:sp>
      <p:sp>
        <p:nvSpPr>
          <p:cNvPr id="4" name="Content Placeholder 6">
            <a:extLst>
              <a:ext uri="{FF2B5EF4-FFF2-40B4-BE49-F238E27FC236}">
                <a16:creationId xmlns:a16="http://schemas.microsoft.com/office/drawing/2014/main" id="{AA8F94CA-5E33-42E6-B4AC-EC732EBAB3AD}"/>
              </a:ext>
            </a:extLst>
          </p:cNvPr>
          <p:cNvSpPr txBox="1">
            <a:spLocks/>
          </p:cNvSpPr>
          <p:nvPr/>
        </p:nvSpPr>
        <p:spPr>
          <a:xfrm>
            <a:off x="778313" y="2200210"/>
            <a:ext cx="8542636" cy="4207209"/>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dirty="0"/>
              <a:t>BC Hydro</a:t>
            </a:r>
          </a:p>
          <a:p>
            <a:r>
              <a:rPr lang="en-CA" dirty="0"/>
              <a:t>CSA Group	</a:t>
            </a:r>
          </a:p>
          <a:p>
            <a:r>
              <a:rPr lang="en-CA" dirty="0"/>
              <a:t>Independent </a:t>
            </a:r>
            <a:r>
              <a:rPr lang="en-CA" dirty="0" err="1"/>
              <a:t>Consultan</a:t>
            </a:r>
            <a:r>
              <a:rPr lang="en-CA" dirty="0"/>
              <a:t>	</a:t>
            </a:r>
          </a:p>
          <a:p>
            <a:r>
              <a:rPr lang="en-CA" dirty="0"/>
              <a:t>Intel Corporation </a:t>
            </a:r>
          </a:p>
          <a:p>
            <a:r>
              <a:rPr lang="en-CA" dirty="0" err="1"/>
              <a:t>Intermatic</a:t>
            </a:r>
            <a:r>
              <a:rPr lang="en-CA" dirty="0"/>
              <a:t> Inc.	</a:t>
            </a:r>
          </a:p>
          <a:p>
            <a:r>
              <a:rPr lang="en-CA" dirty="0"/>
              <a:t>NEEP</a:t>
            </a:r>
          </a:p>
          <a:p>
            <a:r>
              <a:rPr lang="en-CA" dirty="0"/>
              <a:t>Strategy Analytics	</a:t>
            </a:r>
          </a:p>
          <a:p>
            <a:r>
              <a:rPr lang="en-CA" dirty="0"/>
              <a:t>Trifecta Research </a:t>
            </a:r>
          </a:p>
          <a:p>
            <a:r>
              <a:rPr lang="en-CA" dirty="0"/>
              <a:t>Z-Wave Alliance</a:t>
            </a:r>
          </a:p>
          <a:p>
            <a:r>
              <a:rPr lang="en-CA" dirty="0" err="1"/>
              <a:t>zigbee</a:t>
            </a:r>
            <a:r>
              <a:rPr lang="en-CA" dirty="0"/>
              <a:t> alliance</a:t>
            </a:r>
          </a:p>
          <a:p>
            <a:pPr marL="0" indent="0">
              <a:buNone/>
            </a:pPr>
            <a:endParaRPr lang="en-US" dirty="0"/>
          </a:p>
        </p:txBody>
      </p:sp>
      <p:sp>
        <p:nvSpPr>
          <p:cNvPr id="2" name="TextBox 1">
            <a:extLst>
              <a:ext uri="{FF2B5EF4-FFF2-40B4-BE49-F238E27FC236}">
                <a16:creationId xmlns:a16="http://schemas.microsoft.com/office/drawing/2014/main" id="{06DADF78-CCD6-4491-A468-D96F289A3221}"/>
              </a:ext>
            </a:extLst>
          </p:cNvPr>
          <p:cNvSpPr txBox="1"/>
          <p:nvPr/>
        </p:nvSpPr>
        <p:spPr>
          <a:xfrm>
            <a:off x="778313" y="1540803"/>
            <a:ext cx="9017440" cy="523220"/>
          </a:xfrm>
          <a:prstGeom prst="rect">
            <a:avLst/>
          </a:prstGeom>
          <a:noFill/>
        </p:spPr>
        <p:txBody>
          <a:bodyPr wrap="square" rtlCol="0">
            <a:spAutoFit/>
          </a:bodyPr>
          <a:lstStyle/>
          <a:p>
            <a:r>
              <a:rPr lang="en-CA" sz="2800" u="sng" dirty="0">
                <a:hlinkClick r:id="rId2"/>
              </a:rPr>
              <a:t>“Distribution Trends on the Home Automation Market”</a:t>
            </a:r>
            <a:r>
              <a:rPr lang="en-CA" sz="2800" dirty="0"/>
              <a:t> </a:t>
            </a:r>
          </a:p>
        </p:txBody>
      </p:sp>
    </p:spTree>
    <p:extLst>
      <p:ext uri="{BB962C8B-B14F-4D97-AF65-F5344CB8AC3E}">
        <p14:creationId xmlns:p14="http://schemas.microsoft.com/office/powerpoint/2010/main" val="50080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6" y="1811085"/>
            <a:ext cx="8542636" cy="4572312"/>
          </a:xfrm>
        </p:spPr>
        <p:txBody>
          <a:bodyPr>
            <a:normAutofit/>
          </a:bodyPr>
          <a:lstStyle/>
          <a:p>
            <a:pPr marL="0" indent="0">
              <a:buNone/>
            </a:pPr>
            <a:endParaRPr lang="en-US" dirty="0"/>
          </a:p>
          <a:p>
            <a:pPr marL="0" indent="0">
              <a:buNone/>
            </a:pPr>
            <a:endParaRPr lang="en-CA" dirty="0"/>
          </a:p>
          <a:p>
            <a:endParaRPr lang="en-US" dirty="0"/>
          </a:p>
          <a:p>
            <a:endParaRPr lang="en-US" dirty="0"/>
          </a:p>
        </p:txBody>
      </p:sp>
      <p:sp>
        <p:nvSpPr>
          <p:cNvPr id="5" name="Content Placeholder 6">
            <a:extLst>
              <a:ext uri="{FF2B5EF4-FFF2-40B4-BE49-F238E27FC236}">
                <a16:creationId xmlns:a16="http://schemas.microsoft.com/office/drawing/2014/main" id="{21B1705A-D38E-4343-A620-9161508C8CEB}"/>
              </a:ext>
            </a:extLst>
          </p:cNvPr>
          <p:cNvSpPr txBox="1">
            <a:spLocks/>
          </p:cNvSpPr>
          <p:nvPr/>
        </p:nvSpPr>
        <p:spPr>
          <a:xfrm>
            <a:off x="681036" y="2568764"/>
            <a:ext cx="9066971" cy="3814633"/>
          </a:xfrm>
          <a:prstGeom prst="rect">
            <a:avLst/>
          </a:prstGeom>
        </p:spPr>
        <p:txBody>
          <a:bodyPr vert="horz" lIns="91440" tIns="45720" rIns="91440" bIns="45720" numCol="2" rtlCol="0">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dirty="0"/>
              <a:t>Algonquin College			</a:t>
            </a:r>
          </a:p>
          <a:p>
            <a:r>
              <a:rPr lang="en-CA" dirty="0"/>
              <a:t>Automation Federation</a:t>
            </a:r>
          </a:p>
          <a:p>
            <a:r>
              <a:rPr lang="en-CA" dirty="0"/>
              <a:t>Bedrock Learning, Inc.		</a:t>
            </a:r>
          </a:p>
          <a:p>
            <a:r>
              <a:rPr lang="en-CA" dirty="0"/>
              <a:t>British Columbia Institute of Technology	</a:t>
            </a:r>
          </a:p>
          <a:p>
            <a:r>
              <a:rPr lang="en-CA" dirty="0"/>
              <a:t>CEES-Advisors			</a:t>
            </a:r>
          </a:p>
          <a:p>
            <a:r>
              <a:rPr lang="en-CA" dirty="0"/>
              <a:t>College of DuPage		</a:t>
            </a:r>
          </a:p>
          <a:p>
            <a:r>
              <a:rPr lang="en-CA" dirty="0"/>
              <a:t>Complete Learning Solutions	</a:t>
            </a:r>
          </a:p>
          <a:p>
            <a:r>
              <a:rPr lang="en-CA" dirty="0"/>
              <a:t>ESPA (The Electronic Systems Professional Alliance)</a:t>
            </a:r>
          </a:p>
          <a:p>
            <a:r>
              <a:rPr lang="en-CA" dirty="0"/>
              <a:t>ETA International		</a:t>
            </a:r>
          </a:p>
          <a:p>
            <a:r>
              <a:rPr lang="en-CA" dirty="0"/>
              <a:t>George Brown College		</a:t>
            </a:r>
          </a:p>
          <a:p>
            <a:r>
              <a:rPr lang="en-CA" dirty="0"/>
              <a:t>Heartland Community College	</a:t>
            </a:r>
          </a:p>
          <a:p>
            <a:r>
              <a:rPr lang="en-CA" dirty="0"/>
              <a:t>Irvine Valley College		</a:t>
            </a:r>
          </a:p>
          <a:p>
            <a:r>
              <a:rPr lang="en-CA" dirty="0"/>
              <a:t>Lambton College		</a:t>
            </a:r>
          </a:p>
          <a:p>
            <a:r>
              <a:rPr lang="en-CA" dirty="0"/>
              <a:t>Laney College - BEST Center		</a:t>
            </a:r>
          </a:p>
          <a:p>
            <a:r>
              <a:rPr lang="en-CA" dirty="0" err="1"/>
              <a:t>LonMark</a:t>
            </a:r>
            <a:r>
              <a:rPr lang="en-CA" dirty="0"/>
              <a:t> International		</a:t>
            </a:r>
          </a:p>
          <a:p>
            <a:r>
              <a:rPr lang="en-CA" dirty="0"/>
              <a:t>QUEST				</a:t>
            </a:r>
          </a:p>
          <a:p>
            <a:r>
              <a:rPr lang="en-CA" dirty="0"/>
              <a:t>Rio Hondo Community College District</a:t>
            </a:r>
          </a:p>
          <a:p>
            <a:r>
              <a:rPr lang="en-CA" dirty="0"/>
              <a:t>Robert H. Lane and Associates Inc.	</a:t>
            </a:r>
          </a:p>
          <a:p>
            <a:r>
              <a:rPr lang="en-CA" dirty="0"/>
              <a:t>Seneca College		</a:t>
            </a:r>
          </a:p>
          <a:p>
            <a:r>
              <a:rPr lang="en-CA" dirty="0"/>
              <a:t>Siemens Industry, Inc.		</a:t>
            </a:r>
          </a:p>
          <a:p>
            <a:r>
              <a:rPr lang="en-CA" dirty="0"/>
              <a:t>Sustainable Resources Management</a:t>
            </a:r>
          </a:p>
          <a:p>
            <a:r>
              <a:rPr lang="en-CA" dirty="0"/>
              <a:t>Texas A&amp;M University	</a:t>
            </a:r>
          </a:p>
          <a:p>
            <a:r>
              <a:rPr lang="en-CA" dirty="0"/>
              <a:t>Wharton County Junior College</a:t>
            </a:r>
          </a:p>
          <a:p>
            <a:pPr marL="0" indent="0">
              <a:buNone/>
            </a:pPr>
            <a:r>
              <a:rPr lang="en-CA" dirty="0"/>
              <a:t>	</a:t>
            </a:r>
          </a:p>
          <a:p>
            <a:endParaRPr lang="en-CA" dirty="0"/>
          </a:p>
        </p:txBody>
      </p:sp>
      <p:sp>
        <p:nvSpPr>
          <p:cNvPr id="9" name="Title 5">
            <a:extLst>
              <a:ext uri="{FF2B5EF4-FFF2-40B4-BE49-F238E27FC236}">
                <a16:creationId xmlns:a16="http://schemas.microsoft.com/office/drawing/2014/main" id="{AEFD73D2-A1C3-4FBF-99E3-E9C203A3DD10}"/>
              </a:ext>
            </a:extLst>
          </p:cNvPr>
          <p:cNvSpPr>
            <a:spLocks noGrp="1"/>
          </p:cNvSpPr>
          <p:nvPr>
            <p:ph type="title"/>
          </p:nvPr>
        </p:nvSpPr>
        <p:spPr>
          <a:xfrm>
            <a:off x="681036" y="-74837"/>
            <a:ext cx="7719479" cy="524107"/>
          </a:xfrm>
        </p:spPr>
        <p:txBody>
          <a:bodyPr/>
          <a:lstStyle/>
          <a:p>
            <a:r>
              <a:rPr lang="en-US" b="1" dirty="0"/>
              <a:t>CHC White Paper Sub-Committee</a:t>
            </a:r>
            <a:br>
              <a:rPr lang="en-US" b="1" dirty="0"/>
            </a:br>
            <a:r>
              <a:rPr lang="en-US" dirty="0"/>
              <a:t>6.1  Recently Completed</a:t>
            </a:r>
            <a:br>
              <a:rPr lang="en-US" b="1" dirty="0"/>
            </a:br>
            <a:r>
              <a:rPr lang="en-US" dirty="0"/>
              <a:t>Derek Cowburn (Lumen Cache, Inc.)</a:t>
            </a:r>
            <a:br>
              <a:rPr lang="en-US" dirty="0"/>
            </a:br>
            <a:endParaRPr lang="en-US" dirty="0"/>
          </a:p>
        </p:txBody>
      </p:sp>
      <p:sp>
        <p:nvSpPr>
          <p:cNvPr id="10" name="TextBox 9">
            <a:extLst>
              <a:ext uri="{FF2B5EF4-FFF2-40B4-BE49-F238E27FC236}">
                <a16:creationId xmlns:a16="http://schemas.microsoft.com/office/drawing/2014/main" id="{8FA63116-EB4F-44EA-838E-103AE114FBA0}"/>
              </a:ext>
            </a:extLst>
          </p:cNvPr>
          <p:cNvSpPr txBox="1"/>
          <p:nvPr/>
        </p:nvSpPr>
        <p:spPr>
          <a:xfrm>
            <a:off x="681036" y="1380648"/>
            <a:ext cx="8542636" cy="954107"/>
          </a:xfrm>
          <a:prstGeom prst="rect">
            <a:avLst/>
          </a:prstGeom>
          <a:noFill/>
        </p:spPr>
        <p:txBody>
          <a:bodyPr wrap="square" rtlCol="0">
            <a:spAutoFit/>
          </a:bodyPr>
          <a:lstStyle/>
          <a:p>
            <a:r>
              <a:rPr lang="en-CA" sz="2800" dirty="0">
                <a:hlinkClick r:id="rId2"/>
              </a:rPr>
              <a:t>“Academic Training for the Connected Home and Intelligent Buildings Industries”</a:t>
            </a:r>
            <a:r>
              <a:rPr lang="en-CA" sz="2800" dirty="0"/>
              <a:t> </a:t>
            </a:r>
          </a:p>
        </p:txBody>
      </p:sp>
    </p:spTree>
    <p:extLst>
      <p:ext uri="{BB962C8B-B14F-4D97-AF65-F5344CB8AC3E}">
        <p14:creationId xmlns:p14="http://schemas.microsoft.com/office/powerpoint/2010/main" val="357272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6" y="1227425"/>
            <a:ext cx="8542636" cy="4572312"/>
          </a:xfrm>
        </p:spPr>
        <p:txBody>
          <a:bodyPr>
            <a:normAutofit/>
          </a:bodyPr>
          <a:lstStyle/>
          <a:p>
            <a:pPr marL="0" indent="0">
              <a:buNone/>
            </a:pPr>
            <a:endParaRPr lang="en-US" dirty="0"/>
          </a:p>
          <a:p>
            <a:pPr marL="0" indent="0">
              <a:buNone/>
            </a:pPr>
            <a:r>
              <a:rPr lang="en-CA" u="sng" dirty="0">
                <a:hlinkClick r:id="rId2"/>
              </a:rPr>
              <a:t>“Enabling Homes with Optical Fiber Solutions”</a:t>
            </a:r>
            <a:endParaRPr lang="en-CA" dirty="0"/>
          </a:p>
          <a:p>
            <a:r>
              <a:rPr lang="en-CA" dirty="0"/>
              <a:t>OFS, a Furukawa Company</a:t>
            </a:r>
          </a:p>
          <a:p>
            <a:r>
              <a:rPr lang="en-CA" dirty="0"/>
              <a:t>Frost &amp; Sullivan</a:t>
            </a:r>
          </a:p>
          <a:p>
            <a:pPr marL="0" indent="0">
              <a:buNone/>
            </a:pPr>
            <a:endParaRPr lang="en-CA" dirty="0"/>
          </a:p>
          <a:p>
            <a:endParaRPr lang="en-US" dirty="0"/>
          </a:p>
          <a:p>
            <a:endParaRPr lang="en-US" dirty="0"/>
          </a:p>
        </p:txBody>
      </p:sp>
      <p:sp>
        <p:nvSpPr>
          <p:cNvPr id="8" name="Title 5">
            <a:extLst>
              <a:ext uri="{FF2B5EF4-FFF2-40B4-BE49-F238E27FC236}">
                <a16:creationId xmlns:a16="http://schemas.microsoft.com/office/drawing/2014/main" id="{EEE2F187-FE0C-481A-91DF-9BE9391CD225}"/>
              </a:ext>
            </a:extLst>
          </p:cNvPr>
          <p:cNvSpPr>
            <a:spLocks noGrp="1"/>
          </p:cNvSpPr>
          <p:nvPr>
            <p:ph type="title"/>
          </p:nvPr>
        </p:nvSpPr>
        <p:spPr>
          <a:xfrm>
            <a:off x="681036" y="-74837"/>
            <a:ext cx="7719479" cy="524107"/>
          </a:xfrm>
        </p:spPr>
        <p:txBody>
          <a:bodyPr/>
          <a:lstStyle/>
          <a:p>
            <a:r>
              <a:rPr lang="en-US" b="1" dirty="0"/>
              <a:t>CHC White Paper Sub-Committee</a:t>
            </a:r>
            <a:br>
              <a:rPr lang="en-US" b="1" dirty="0"/>
            </a:br>
            <a:r>
              <a:rPr lang="en-US" dirty="0"/>
              <a:t>6.2  In Progress</a:t>
            </a:r>
            <a:br>
              <a:rPr lang="en-US" dirty="0"/>
            </a:br>
            <a:r>
              <a:rPr lang="en-US" dirty="0"/>
              <a:t>Derek Cowburn (Lumen Cache, Inc.)</a:t>
            </a:r>
          </a:p>
        </p:txBody>
      </p:sp>
    </p:spTree>
    <p:extLst>
      <p:ext uri="{BB962C8B-B14F-4D97-AF65-F5344CB8AC3E}">
        <p14:creationId xmlns:p14="http://schemas.microsoft.com/office/powerpoint/2010/main" val="130224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6" y="2639687"/>
            <a:ext cx="9224964" cy="3634654"/>
          </a:xfrm>
        </p:spPr>
        <p:txBody>
          <a:bodyPr numCol="2">
            <a:normAutofit fontScale="70000" lnSpcReduction="20000"/>
          </a:bodyPr>
          <a:lstStyle/>
          <a:p>
            <a:r>
              <a:rPr lang="en-CA" dirty="0"/>
              <a:t>Asian Institute of Intelligent Buildings</a:t>
            </a:r>
          </a:p>
          <a:p>
            <a:r>
              <a:rPr lang="en-CA" dirty="0"/>
              <a:t>BC Hydro		</a:t>
            </a:r>
          </a:p>
          <a:p>
            <a:r>
              <a:rPr lang="en-CA" dirty="0"/>
              <a:t>Bedrock Learning, Inc.</a:t>
            </a:r>
          </a:p>
          <a:p>
            <a:r>
              <a:rPr lang="en-CA" dirty="0"/>
              <a:t>Behome247			</a:t>
            </a:r>
          </a:p>
          <a:p>
            <a:r>
              <a:rPr lang="en-CA" dirty="0" err="1"/>
              <a:t>CaSA</a:t>
            </a:r>
            <a:endParaRPr lang="en-CA" dirty="0"/>
          </a:p>
          <a:p>
            <a:r>
              <a:rPr lang="en-CA" dirty="0"/>
              <a:t>Chamberlain Group, Inc.</a:t>
            </a:r>
          </a:p>
          <a:p>
            <a:r>
              <a:rPr lang="en-CA" dirty="0"/>
              <a:t>Frost &amp; Sullivan 	</a:t>
            </a:r>
          </a:p>
          <a:p>
            <a:r>
              <a:rPr lang="en-CA" dirty="0"/>
              <a:t>Independent Consultant</a:t>
            </a:r>
          </a:p>
          <a:p>
            <a:r>
              <a:rPr lang="en-CA" dirty="0" err="1"/>
              <a:t>Intermatic</a:t>
            </a:r>
            <a:r>
              <a:rPr lang="en-CA" dirty="0"/>
              <a:t> Inc.		</a:t>
            </a:r>
          </a:p>
          <a:p>
            <a:r>
              <a:rPr lang="en-CA" dirty="0"/>
              <a:t>NEEP</a:t>
            </a:r>
          </a:p>
          <a:p>
            <a:r>
              <a:rPr lang="en-CA" dirty="0" err="1"/>
              <a:t>Paremus</a:t>
            </a:r>
            <a:r>
              <a:rPr lang="en-CA" dirty="0"/>
              <a:t>		</a:t>
            </a:r>
          </a:p>
          <a:p>
            <a:r>
              <a:rPr lang="en-CA" dirty="0"/>
              <a:t>Schneider Electric</a:t>
            </a:r>
          </a:p>
          <a:p>
            <a:r>
              <a:rPr lang="en-CA" dirty="0"/>
              <a:t>Sustainable Resources Management Inc.</a:t>
            </a:r>
          </a:p>
          <a:p>
            <a:r>
              <a:rPr lang="en-CA" dirty="0"/>
              <a:t>Sykes Assistance Services Corporation</a:t>
            </a:r>
          </a:p>
          <a:p>
            <a:r>
              <a:rPr lang="en-CA" dirty="0"/>
              <a:t>Z-Wave Alliance</a:t>
            </a:r>
          </a:p>
          <a:p>
            <a:endParaRPr lang="en-CA" dirty="0"/>
          </a:p>
          <a:p>
            <a:endParaRPr lang="en-CA" dirty="0"/>
          </a:p>
          <a:p>
            <a:endParaRPr lang="en-US" dirty="0"/>
          </a:p>
          <a:p>
            <a:endParaRPr lang="en-US" dirty="0"/>
          </a:p>
        </p:txBody>
      </p:sp>
      <p:sp>
        <p:nvSpPr>
          <p:cNvPr id="9" name="Title 5">
            <a:extLst>
              <a:ext uri="{FF2B5EF4-FFF2-40B4-BE49-F238E27FC236}">
                <a16:creationId xmlns:a16="http://schemas.microsoft.com/office/drawing/2014/main" id="{321CF6A1-A650-471D-9C4A-6ECB8E871362}"/>
              </a:ext>
            </a:extLst>
          </p:cNvPr>
          <p:cNvSpPr>
            <a:spLocks noGrp="1"/>
          </p:cNvSpPr>
          <p:nvPr>
            <p:ph type="title"/>
          </p:nvPr>
        </p:nvSpPr>
        <p:spPr>
          <a:xfrm>
            <a:off x="681036" y="-74837"/>
            <a:ext cx="7719479" cy="524107"/>
          </a:xfrm>
        </p:spPr>
        <p:txBody>
          <a:bodyPr/>
          <a:lstStyle/>
          <a:p>
            <a:r>
              <a:rPr lang="en-US" b="1" dirty="0"/>
              <a:t>CHC White Paper Sub-Committee</a:t>
            </a:r>
            <a:br>
              <a:rPr lang="en-US" b="1" dirty="0"/>
            </a:br>
            <a:r>
              <a:rPr lang="en-US" dirty="0"/>
              <a:t>6.2  In Progress</a:t>
            </a:r>
            <a:br>
              <a:rPr lang="en-US" dirty="0"/>
            </a:br>
            <a:r>
              <a:rPr lang="en-US" dirty="0"/>
              <a:t>Derek Cowburn (Lumen Cache, Inc.)</a:t>
            </a:r>
          </a:p>
        </p:txBody>
      </p:sp>
      <p:sp>
        <p:nvSpPr>
          <p:cNvPr id="10" name="TextBox 9">
            <a:extLst>
              <a:ext uri="{FF2B5EF4-FFF2-40B4-BE49-F238E27FC236}">
                <a16:creationId xmlns:a16="http://schemas.microsoft.com/office/drawing/2014/main" id="{66308039-9D94-46C1-BB97-ABF1FB3E25BF}"/>
              </a:ext>
            </a:extLst>
          </p:cNvPr>
          <p:cNvSpPr txBox="1"/>
          <p:nvPr/>
        </p:nvSpPr>
        <p:spPr>
          <a:xfrm>
            <a:off x="682328" y="1440628"/>
            <a:ext cx="8542636" cy="1384995"/>
          </a:xfrm>
          <a:prstGeom prst="rect">
            <a:avLst/>
          </a:prstGeom>
          <a:noFill/>
        </p:spPr>
        <p:txBody>
          <a:bodyPr wrap="square" rtlCol="0">
            <a:spAutoFit/>
          </a:bodyPr>
          <a:lstStyle/>
          <a:p>
            <a:r>
              <a:rPr lang="en-CA" sz="2800" u="sng" dirty="0">
                <a:solidFill>
                  <a:schemeClr val="accent1"/>
                </a:solidFill>
              </a:rPr>
              <a:t>“The future delivery/business models for Smart Home services and infrastructure"</a:t>
            </a:r>
          </a:p>
          <a:p>
            <a:endParaRPr lang="en-CA" sz="2800" dirty="0"/>
          </a:p>
        </p:txBody>
      </p:sp>
    </p:spTree>
    <p:extLst>
      <p:ext uri="{BB962C8B-B14F-4D97-AF65-F5344CB8AC3E}">
        <p14:creationId xmlns:p14="http://schemas.microsoft.com/office/powerpoint/2010/main" val="356376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7" y="151766"/>
            <a:ext cx="6164380" cy="524107"/>
          </a:xfrm>
        </p:spPr>
        <p:txBody>
          <a:bodyPr/>
          <a:lstStyle/>
          <a:p>
            <a:r>
              <a:rPr lang="en-US" b="1" dirty="0"/>
              <a:t>1.  Agenda</a:t>
            </a:r>
            <a:br>
              <a:rPr lang="en-US" b="1" dirty="0"/>
            </a:br>
            <a:r>
              <a:rPr lang="en-US" dirty="0"/>
              <a:t>Greg Walker (CABA)</a:t>
            </a:r>
            <a:r>
              <a:rPr lang="en-US" b="1" dirty="0"/>
              <a:t> </a:t>
            </a:r>
          </a:p>
        </p:txBody>
      </p:sp>
      <p:sp>
        <p:nvSpPr>
          <p:cNvPr id="5" name="Text Placeholder 4"/>
          <p:cNvSpPr>
            <a:spLocks noGrp="1"/>
          </p:cNvSpPr>
          <p:nvPr>
            <p:ph type="body" sz="quarter" idx="12"/>
          </p:nvPr>
        </p:nvSpPr>
        <p:spPr>
          <a:xfrm>
            <a:off x="682329" y="1376101"/>
            <a:ext cx="6163088" cy="4932362"/>
          </a:xfrm>
        </p:spPr>
        <p:txBody>
          <a:bodyPr>
            <a:normAutofit/>
          </a:bodyPr>
          <a:lstStyle/>
          <a:p>
            <a:pPr marL="0" indent="0">
              <a:buNone/>
            </a:pPr>
            <a:r>
              <a:rPr lang="en-US" dirty="0"/>
              <a:t>1.  Agenda</a:t>
            </a:r>
          </a:p>
          <a:p>
            <a:pPr marL="0" indent="0">
              <a:buNone/>
            </a:pPr>
            <a:r>
              <a:rPr lang="en-US" dirty="0"/>
              <a:t>2.  Call to Order, Welcome, Introductions, about CHC</a:t>
            </a:r>
          </a:p>
          <a:p>
            <a:pPr marL="0" indent="0">
              <a:buNone/>
            </a:pPr>
            <a:r>
              <a:rPr lang="en-US" dirty="0"/>
              <a:t>3.  Administrative </a:t>
            </a:r>
          </a:p>
          <a:p>
            <a:pPr marL="0" indent="0">
              <a:buNone/>
            </a:pPr>
            <a:r>
              <a:rPr lang="en-CA" dirty="0"/>
              <a:t>4.  </a:t>
            </a:r>
            <a:r>
              <a:rPr lang="en-US" dirty="0"/>
              <a:t>“Artificial Intelligence and the Connected Home” (30 min) </a:t>
            </a:r>
            <a:endParaRPr lang="en-CA" dirty="0"/>
          </a:p>
          <a:p>
            <a:pPr marL="342900" indent="-342900">
              <a:buFont typeface="Arial"/>
              <a:buAutoNum type="arabicPeriod" startAt="5"/>
            </a:pPr>
            <a:r>
              <a:rPr lang="en-US" dirty="0"/>
              <a:t>Research Update  </a:t>
            </a:r>
          </a:p>
          <a:p>
            <a:pPr marL="0" indent="0">
              <a:buNone/>
            </a:pPr>
            <a:r>
              <a:rPr lang="en-US" dirty="0"/>
              <a:t>6.   White Paper Sub-Committee Update</a:t>
            </a:r>
          </a:p>
          <a:p>
            <a:pPr marL="0" indent="0">
              <a:buNone/>
            </a:pPr>
            <a:r>
              <a:rPr lang="en-US" dirty="0"/>
              <a:t>7.   New Business 	</a:t>
            </a:r>
          </a:p>
          <a:p>
            <a:pPr marL="0" indent="0">
              <a:buNone/>
            </a:pPr>
            <a:r>
              <a:rPr lang="en-US" dirty="0"/>
              <a:t>8.   Announcements</a:t>
            </a:r>
          </a:p>
          <a:p>
            <a:pPr marL="0" indent="0">
              <a:buNone/>
            </a:pPr>
            <a:r>
              <a:rPr lang="en-US" dirty="0"/>
              <a:t>9.   Adjournment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3944" t="19875" r="5957" b="22630"/>
          <a:stretch>
            <a:fillRect/>
          </a:stretch>
        </p:blipFill>
        <p:spPr bwMode="auto">
          <a:xfrm>
            <a:off x="793423" y="5154391"/>
            <a:ext cx="2574925"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3"/>
          <a:srcRect l="11037"/>
          <a:stretch/>
        </p:blipFill>
        <p:spPr>
          <a:xfrm>
            <a:off x="6434896" y="1229827"/>
            <a:ext cx="3464111" cy="2336334"/>
          </a:xfrm>
          <a:prstGeom prst="rect">
            <a:avLst/>
          </a:prstGeom>
        </p:spPr>
      </p:pic>
    </p:spTree>
    <p:extLst>
      <p:ext uri="{BB962C8B-B14F-4D97-AF65-F5344CB8AC3E}">
        <p14:creationId xmlns:p14="http://schemas.microsoft.com/office/powerpoint/2010/main" val="2325718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6" y="2443070"/>
            <a:ext cx="8542636" cy="4572312"/>
          </a:xfrm>
        </p:spPr>
        <p:txBody>
          <a:bodyPr numCol="2">
            <a:normAutofit/>
          </a:bodyPr>
          <a:lstStyle/>
          <a:p>
            <a:r>
              <a:rPr lang="en-CA" dirty="0" err="1"/>
              <a:t>ArcoLogix</a:t>
            </a:r>
            <a:r>
              <a:rPr lang="en-CA" dirty="0"/>
              <a:t> LLC	</a:t>
            </a:r>
          </a:p>
          <a:p>
            <a:r>
              <a:rPr lang="en-CA" dirty="0"/>
              <a:t>Argus Insights, Inc.</a:t>
            </a:r>
          </a:p>
          <a:p>
            <a:r>
              <a:rPr lang="en-CA" dirty="0"/>
              <a:t>BC Hydro		</a:t>
            </a:r>
          </a:p>
          <a:p>
            <a:r>
              <a:rPr lang="en-CA" dirty="0"/>
              <a:t>Frost and Sullivan</a:t>
            </a:r>
          </a:p>
          <a:p>
            <a:r>
              <a:rPr lang="en-CA" dirty="0"/>
              <a:t>Ken Wacks Associates</a:t>
            </a:r>
          </a:p>
          <a:p>
            <a:r>
              <a:rPr lang="en-CA" dirty="0"/>
              <a:t>Lumen Cache Inc.</a:t>
            </a:r>
          </a:p>
          <a:p>
            <a:r>
              <a:rPr lang="en-CA" dirty="0"/>
              <a:t>Sustainable Resources Management</a:t>
            </a:r>
          </a:p>
          <a:p>
            <a:endParaRPr lang="en-US" dirty="0"/>
          </a:p>
          <a:p>
            <a:endParaRPr lang="en-US" dirty="0"/>
          </a:p>
        </p:txBody>
      </p:sp>
      <p:sp>
        <p:nvSpPr>
          <p:cNvPr id="6" name="Title 5">
            <a:extLst>
              <a:ext uri="{FF2B5EF4-FFF2-40B4-BE49-F238E27FC236}">
                <a16:creationId xmlns:a16="http://schemas.microsoft.com/office/drawing/2014/main" id="{8896F691-C6B3-44C1-9420-764D9877DD18}"/>
              </a:ext>
            </a:extLst>
          </p:cNvPr>
          <p:cNvSpPr>
            <a:spLocks noGrp="1"/>
          </p:cNvSpPr>
          <p:nvPr>
            <p:ph type="title"/>
          </p:nvPr>
        </p:nvSpPr>
        <p:spPr>
          <a:xfrm>
            <a:off x="681036" y="-74837"/>
            <a:ext cx="7719479" cy="524107"/>
          </a:xfrm>
        </p:spPr>
        <p:txBody>
          <a:bodyPr/>
          <a:lstStyle/>
          <a:p>
            <a:r>
              <a:rPr lang="en-US" b="1" dirty="0"/>
              <a:t>CHC White Paper Sub-Committee</a:t>
            </a:r>
            <a:br>
              <a:rPr lang="en-US" b="1" dirty="0"/>
            </a:br>
            <a:r>
              <a:rPr lang="en-US" dirty="0"/>
              <a:t>6.2  In Progress</a:t>
            </a:r>
            <a:br>
              <a:rPr lang="en-US" dirty="0"/>
            </a:br>
            <a:r>
              <a:rPr lang="en-US" dirty="0"/>
              <a:t>Derek Cowburn (Lumen Cache, Inc.)</a:t>
            </a:r>
          </a:p>
        </p:txBody>
      </p:sp>
      <p:sp>
        <p:nvSpPr>
          <p:cNvPr id="9" name="TextBox 8">
            <a:extLst>
              <a:ext uri="{FF2B5EF4-FFF2-40B4-BE49-F238E27FC236}">
                <a16:creationId xmlns:a16="http://schemas.microsoft.com/office/drawing/2014/main" id="{9B47B04C-D0C7-4D1E-B6A0-00931EFEED90}"/>
              </a:ext>
            </a:extLst>
          </p:cNvPr>
          <p:cNvSpPr txBox="1"/>
          <p:nvPr/>
        </p:nvSpPr>
        <p:spPr>
          <a:xfrm>
            <a:off x="681036" y="1604657"/>
            <a:ext cx="8542636" cy="1384995"/>
          </a:xfrm>
          <a:prstGeom prst="rect">
            <a:avLst/>
          </a:prstGeom>
          <a:noFill/>
        </p:spPr>
        <p:txBody>
          <a:bodyPr wrap="square" rtlCol="0">
            <a:spAutoFit/>
          </a:bodyPr>
          <a:lstStyle/>
          <a:p>
            <a:r>
              <a:rPr lang="en-CA" sz="2800" u="sng" dirty="0">
                <a:solidFill>
                  <a:schemeClr val="accent1"/>
                </a:solidFill>
              </a:rPr>
              <a:t>“Artificial Intelligence and the IoT Connected Home” </a:t>
            </a:r>
          </a:p>
          <a:p>
            <a:endParaRPr lang="en-CA" sz="2800" u="sng" dirty="0">
              <a:solidFill>
                <a:schemeClr val="accent1"/>
              </a:solidFill>
            </a:endParaRPr>
          </a:p>
          <a:p>
            <a:endParaRPr lang="en-CA" sz="2800" dirty="0"/>
          </a:p>
        </p:txBody>
      </p:sp>
    </p:spTree>
    <p:extLst>
      <p:ext uri="{BB962C8B-B14F-4D97-AF65-F5344CB8AC3E}">
        <p14:creationId xmlns:p14="http://schemas.microsoft.com/office/powerpoint/2010/main" val="2422016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6" y="2511506"/>
            <a:ext cx="8542636" cy="3646725"/>
          </a:xfrm>
        </p:spPr>
        <p:txBody>
          <a:bodyPr numCol="2">
            <a:normAutofit/>
          </a:bodyPr>
          <a:lstStyle/>
          <a:p>
            <a:r>
              <a:rPr lang="en-CA" dirty="0"/>
              <a:t>Argus Insights, Inc.</a:t>
            </a:r>
          </a:p>
          <a:p>
            <a:r>
              <a:rPr lang="en-CA" dirty="0"/>
              <a:t>Core Brands	</a:t>
            </a:r>
          </a:p>
          <a:p>
            <a:r>
              <a:rPr lang="en-US" dirty="0" err="1"/>
              <a:t>Agelight</a:t>
            </a:r>
            <a:r>
              <a:rPr lang="en-US" dirty="0"/>
              <a:t> Advisory Group / Online Trust &amp; Integrity Working Community</a:t>
            </a:r>
            <a:endParaRPr lang="en-CA" dirty="0"/>
          </a:p>
          <a:p>
            <a:r>
              <a:rPr lang="en-CA" dirty="0"/>
              <a:t>Panasonic Corporation</a:t>
            </a:r>
          </a:p>
          <a:p>
            <a:r>
              <a:rPr lang="en-CA" dirty="0"/>
              <a:t>TELUS</a:t>
            </a:r>
          </a:p>
          <a:p>
            <a:r>
              <a:rPr lang="en-CA" dirty="0"/>
              <a:t>Trifecta Research	</a:t>
            </a:r>
          </a:p>
          <a:p>
            <a:r>
              <a:rPr lang="en-CA" dirty="0"/>
              <a:t>Z-Wave Alliance	</a:t>
            </a:r>
          </a:p>
          <a:p>
            <a:r>
              <a:rPr lang="en-CA" dirty="0"/>
              <a:t>Schneider Electric</a:t>
            </a:r>
          </a:p>
          <a:p>
            <a:endParaRPr lang="en-US" dirty="0"/>
          </a:p>
          <a:p>
            <a:endParaRPr lang="en-US" dirty="0"/>
          </a:p>
        </p:txBody>
      </p:sp>
      <p:sp>
        <p:nvSpPr>
          <p:cNvPr id="6" name="Title 5">
            <a:extLst>
              <a:ext uri="{FF2B5EF4-FFF2-40B4-BE49-F238E27FC236}">
                <a16:creationId xmlns:a16="http://schemas.microsoft.com/office/drawing/2014/main" id="{5ED1D55D-069E-48EE-9BEF-EA3977CA4C22}"/>
              </a:ext>
            </a:extLst>
          </p:cNvPr>
          <p:cNvSpPr>
            <a:spLocks noGrp="1"/>
          </p:cNvSpPr>
          <p:nvPr>
            <p:ph type="title"/>
          </p:nvPr>
        </p:nvSpPr>
        <p:spPr>
          <a:xfrm>
            <a:off x="681036" y="-74837"/>
            <a:ext cx="7719479" cy="524107"/>
          </a:xfrm>
        </p:spPr>
        <p:txBody>
          <a:bodyPr/>
          <a:lstStyle/>
          <a:p>
            <a:r>
              <a:rPr lang="en-US" b="1" dirty="0"/>
              <a:t>CHC White Paper Sub-Committee</a:t>
            </a:r>
            <a:br>
              <a:rPr lang="en-US" b="1" dirty="0"/>
            </a:br>
            <a:r>
              <a:rPr lang="en-US" dirty="0"/>
              <a:t>6.2  In Progress</a:t>
            </a:r>
            <a:br>
              <a:rPr lang="en-US" dirty="0"/>
            </a:br>
            <a:r>
              <a:rPr lang="en-US" dirty="0"/>
              <a:t>Derek Cowburn (Lumen Cache, Inc.)</a:t>
            </a:r>
          </a:p>
        </p:txBody>
      </p:sp>
      <p:sp>
        <p:nvSpPr>
          <p:cNvPr id="9" name="TextBox 8">
            <a:extLst>
              <a:ext uri="{FF2B5EF4-FFF2-40B4-BE49-F238E27FC236}">
                <a16:creationId xmlns:a16="http://schemas.microsoft.com/office/drawing/2014/main" id="{592188FE-619B-4D6D-A37D-659E62002C31}"/>
              </a:ext>
            </a:extLst>
          </p:cNvPr>
          <p:cNvSpPr txBox="1"/>
          <p:nvPr/>
        </p:nvSpPr>
        <p:spPr>
          <a:xfrm>
            <a:off x="681036" y="1604657"/>
            <a:ext cx="8542636" cy="1384995"/>
          </a:xfrm>
          <a:prstGeom prst="rect">
            <a:avLst/>
          </a:prstGeom>
          <a:noFill/>
        </p:spPr>
        <p:txBody>
          <a:bodyPr wrap="square" rtlCol="0">
            <a:spAutoFit/>
          </a:bodyPr>
          <a:lstStyle/>
          <a:p>
            <a:r>
              <a:rPr lang="en-CA" sz="2800" u="sng" dirty="0">
                <a:solidFill>
                  <a:schemeClr val="accent1"/>
                </a:solidFill>
              </a:rPr>
              <a:t> “Connected Home Use Case Audit”  </a:t>
            </a:r>
          </a:p>
          <a:p>
            <a:endParaRPr lang="en-CA" sz="2800" u="sng" dirty="0">
              <a:solidFill>
                <a:schemeClr val="accent1"/>
              </a:solidFill>
            </a:endParaRPr>
          </a:p>
          <a:p>
            <a:endParaRPr lang="en-CA" sz="2800" dirty="0"/>
          </a:p>
        </p:txBody>
      </p:sp>
    </p:spTree>
    <p:extLst>
      <p:ext uri="{BB962C8B-B14F-4D97-AF65-F5344CB8AC3E}">
        <p14:creationId xmlns:p14="http://schemas.microsoft.com/office/powerpoint/2010/main" val="1716375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59AC24-AEF5-473A-9448-A938277FB2CD}"/>
              </a:ext>
            </a:extLst>
          </p:cNvPr>
          <p:cNvSpPr>
            <a:spLocks noGrp="1"/>
          </p:cNvSpPr>
          <p:nvPr>
            <p:ph type="ctrTitle"/>
          </p:nvPr>
        </p:nvSpPr>
        <p:spPr/>
        <p:txBody>
          <a:bodyPr/>
          <a:lstStyle/>
          <a:p>
            <a:r>
              <a:rPr lang="en-US" dirty="0"/>
              <a:t>7.  New Business </a:t>
            </a:r>
          </a:p>
        </p:txBody>
      </p:sp>
      <p:sp>
        <p:nvSpPr>
          <p:cNvPr id="6" name="Subtitle 5">
            <a:extLst>
              <a:ext uri="{FF2B5EF4-FFF2-40B4-BE49-F238E27FC236}">
                <a16:creationId xmlns:a16="http://schemas.microsoft.com/office/drawing/2014/main" id="{115FE699-6048-426C-83BF-5712DFFA8D44}"/>
              </a:ext>
            </a:extLst>
          </p:cNvPr>
          <p:cNvSpPr>
            <a:spLocks noGrp="1"/>
          </p:cNvSpPr>
          <p:nvPr>
            <p:ph type="subTitle" idx="1"/>
          </p:nvPr>
        </p:nvSpPr>
        <p:spPr/>
        <p:txBody>
          <a:bodyPr/>
          <a:lstStyle/>
          <a:p>
            <a:r>
              <a:rPr lang="en-US" dirty="0"/>
              <a:t>Yann Kulp (Schneider Electric)</a:t>
            </a:r>
          </a:p>
          <a:p>
            <a:r>
              <a:rPr lang="en-US" dirty="0"/>
              <a:t>Andrew Glennie (CABA)</a:t>
            </a:r>
          </a:p>
        </p:txBody>
      </p:sp>
    </p:spTree>
    <p:extLst>
      <p:ext uri="{BB962C8B-B14F-4D97-AF65-F5344CB8AC3E}">
        <p14:creationId xmlns:p14="http://schemas.microsoft.com/office/powerpoint/2010/main" val="1432074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7" y="1321575"/>
            <a:ext cx="8542636" cy="524107"/>
          </a:xfrm>
        </p:spPr>
        <p:txBody>
          <a:bodyPr>
            <a:normAutofit/>
          </a:bodyPr>
          <a:lstStyle/>
          <a:p>
            <a:pPr marL="0" indent="0">
              <a:buNone/>
            </a:pPr>
            <a:r>
              <a:rPr lang="en-US" dirty="0"/>
              <a:t>7.1 	A conceptual scoring model for developers</a:t>
            </a:r>
          </a:p>
          <a:p>
            <a:pPr marL="0" indent="0">
              <a:buNone/>
            </a:pPr>
            <a:endParaRPr lang="en-US" dirty="0"/>
          </a:p>
        </p:txBody>
      </p:sp>
      <p:sp>
        <p:nvSpPr>
          <p:cNvPr id="6" name="Title 5"/>
          <p:cNvSpPr>
            <a:spLocks noGrp="1"/>
          </p:cNvSpPr>
          <p:nvPr>
            <p:ph type="title"/>
          </p:nvPr>
        </p:nvSpPr>
        <p:spPr>
          <a:xfrm>
            <a:off x="681036" y="129873"/>
            <a:ext cx="7277975" cy="524107"/>
          </a:xfrm>
        </p:spPr>
        <p:txBody>
          <a:bodyPr/>
          <a:lstStyle/>
          <a:p>
            <a:r>
              <a:rPr lang="en-US" b="1" dirty="0"/>
              <a:t>7.  New Business</a:t>
            </a:r>
            <a:br>
              <a:rPr lang="en-US" dirty="0"/>
            </a:br>
            <a:r>
              <a:rPr lang="en-US" dirty="0"/>
              <a:t>Craig </a:t>
            </a:r>
            <a:r>
              <a:rPr lang="en-US" dirty="0" err="1"/>
              <a:t>Spiezle</a:t>
            </a:r>
            <a:r>
              <a:rPr lang="en-US" dirty="0"/>
              <a:t> (</a:t>
            </a:r>
            <a:r>
              <a:rPr lang="en-US" dirty="0" err="1"/>
              <a:t>Agelight</a:t>
            </a:r>
            <a:r>
              <a:rPr lang="en-US" dirty="0"/>
              <a:t> Advisory Group) </a:t>
            </a:r>
            <a:br>
              <a:rPr lang="en-US" dirty="0"/>
            </a:br>
            <a:endParaRPr lang="en-US" dirty="0"/>
          </a:p>
        </p:txBody>
      </p:sp>
      <p:pic>
        <p:nvPicPr>
          <p:cNvPr id="8" name="Picture Placeholder 5" descr="IoTscoring (002).JPG ‎- Photos">
            <a:extLst>
              <a:ext uri="{FF2B5EF4-FFF2-40B4-BE49-F238E27FC236}">
                <a16:creationId xmlns:a16="http://schemas.microsoft.com/office/drawing/2014/main" id="{0058C9B1-5A08-4A90-846F-0962FEF8EB73}"/>
              </a:ext>
            </a:extLst>
          </p:cNvPr>
          <p:cNvPicPr>
            <a:picLocks noChangeAspect="1"/>
          </p:cNvPicPr>
          <p:nvPr/>
        </p:nvPicPr>
        <p:blipFill rotWithShape="1">
          <a:blip r:embed="rId2">
            <a:extLst>
              <a:ext uri="{28A0092B-C50C-407E-A947-70E740481C1C}">
                <a14:useLocalDpi xmlns:a14="http://schemas.microsoft.com/office/drawing/2010/main" val="0"/>
              </a:ext>
            </a:extLst>
          </a:blip>
          <a:srcRect l="1529" t="5102" b="-182"/>
          <a:stretch/>
        </p:blipFill>
        <p:spPr>
          <a:xfrm>
            <a:off x="76695" y="1744825"/>
            <a:ext cx="9701787" cy="5131837"/>
          </a:xfrm>
          <a:prstGeom prst="rect">
            <a:avLst/>
          </a:prstGeom>
        </p:spPr>
      </p:pic>
    </p:spTree>
    <p:extLst>
      <p:ext uri="{BB962C8B-B14F-4D97-AF65-F5344CB8AC3E}">
        <p14:creationId xmlns:p14="http://schemas.microsoft.com/office/powerpoint/2010/main" val="83092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D0D15A-E9D2-4D83-BCD9-82620BD8289D}"/>
              </a:ext>
            </a:extLst>
          </p:cNvPr>
          <p:cNvSpPr>
            <a:spLocks noGrp="1"/>
          </p:cNvSpPr>
          <p:nvPr>
            <p:ph sz="half" idx="1"/>
          </p:nvPr>
        </p:nvSpPr>
        <p:spPr>
          <a:xfrm>
            <a:off x="681037" y="1476014"/>
            <a:ext cx="8542636" cy="4980770"/>
          </a:xfrm>
        </p:spPr>
        <p:txBody>
          <a:bodyPr>
            <a:normAutofit/>
          </a:bodyPr>
          <a:lstStyle/>
          <a:p>
            <a:pPr marL="0" indent="0">
              <a:buNone/>
            </a:pPr>
            <a:r>
              <a:rPr lang="en-US" dirty="0"/>
              <a:t>7.2	New CABA Member Benefit: Dealers, Distributors 	and Integrators access to CABA  Member    	Research Library</a:t>
            </a:r>
          </a:p>
          <a:p>
            <a:pPr marL="0" indent="0">
              <a:buNone/>
            </a:pPr>
            <a:endParaRPr lang="en-US" dirty="0"/>
          </a:p>
          <a:p>
            <a:pPr marL="0" indent="0">
              <a:buNone/>
            </a:pPr>
            <a:r>
              <a:rPr lang="en-US" dirty="0"/>
              <a:t>7.3 	Other new CHC business </a:t>
            </a:r>
          </a:p>
          <a:p>
            <a:endParaRPr lang="en-US" dirty="0"/>
          </a:p>
        </p:txBody>
      </p:sp>
      <p:sp>
        <p:nvSpPr>
          <p:cNvPr id="5" name="Title 5">
            <a:extLst>
              <a:ext uri="{FF2B5EF4-FFF2-40B4-BE49-F238E27FC236}">
                <a16:creationId xmlns:a16="http://schemas.microsoft.com/office/drawing/2014/main" id="{252AF4B9-A97E-442F-988F-178682C4A798}"/>
              </a:ext>
            </a:extLst>
          </p:cNvPr>
          <p:cNvSpPr>
            <a:spLocks noGrp="1"/>
          </p:cNvSpPr>
          <p:nvPr>
            <p:ph type="title"/>
          </p:nvPr>
        </p:nvSpPr>
        <p:spPr>
          <a:xfrm>
            <a:off x="681037" y="-66078"/>
            <a:ext cx="6164380" cy="524107"/>
          </a:xfrm>
        </p:spPr>
        <p:txBody>
          <a:bodyPr/>
          <a:lstStyle/>
          <a:p>
            <a:r>
              <a:rPr lang="en-US" b="1" dirty="0"/>
              <a:t>7.  New Business</a:t>
            </a:r>
            <a:br>
              <a:rPr lang="en-US" dirty="0"/>
            </a:br>
            <a:r>
              <a:rPr lang="en-US" dirty="0"/>
              <a:t>Yann Kulp (Schneider Electric) Andrew Glennie (CABA)  </a:t>
            </a:r>
          </a:p>
        </p:txBody>
      </p:sp>
      <p:pic>
        <p:nvPicPr>
          <p:cNvPr id="6" name="Picture 5" descr="Related image">
            <a:extLst>
              <a:ext uri="{FF2B5EF4-FFF2-40B4-BE49-F238E27FC236}">
                <a16:creationId xmlns:a16="http://schemas.microsoft.com/office/drawing/2014/main" id="{E36F3E8E-B8E7-4AD6-B94D-46CB758A0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88" y="3700230"/>
            <a:ext cx="3675406" cy="275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40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DF2B5E-8EA5-4A8B-A97F-395488EB10A6}"/>
              </a:ext>
            </a:extLst>
          </p:cNvPr>
          <p:cNvSpPr>
            <a:spLocks noGrp="1"/>
          </p:cNvSpPr>
          <p:nvPr>
            <p:ph type="ctrTitle"/>
          </p:nvPr>
        </p:nvSpPr>
        <p:spPr/>
        <p:txBody>
          <a:bodyPr/>
          <a:lstStyle/>
          <a:p>
            <a:r>
              <a:rPr lang="en-US" dirty="0"/>
              <a:t>8. Announcements </a:t>
            </a:r>
          </a:p>
        </p:txBody>
      </p:sp>
      <p:sp>
        <p:nvSpPr>
          <p:cNvPr id="6" name="Subtitle 5">
            <a:extLst>
              <a:ext uri="{FF2B5EF4-FFF2-40B4-BE49-F238E27FC236}">
                <a16:creationId xmlns:a16="http://schemas.microsoft.com/office/drawing/2014/main" id="{4E00D402-8B13-4E13-85DE-CD12107AEB8E}"/>
              </a:ext>
            </a:extLst>
          </p:cNvPr>
          <p:cNvSpPr>
            <a:spLocks noGrp="1"/>
          </p:cNvSpPr>
          <p:nvPr>
            <p:ph type="subTitle" idx="1"/>
          </p:nvPr>
        </p:nvSpPr>
        <p:spPr/>
        <p:txBody>
          <a:bodyPr/>
          <a:lstStyle/>
          <a:p>
            <a:r>
              <a:rPr lang="en-US" dirty="0"/>
              <a:t>Ron Zimmer (CABA)</a:t>
            </a:r>
          </a:p>
        </p:txBody>
      </p:sp>
    </p:spTree>
    <p:extLst>
      <p:ext uri="{BB962C8B-B14F-4D97-AF65-F5344CB8AC3E}">
        <p14:creationId xmlns:p14="http://schemas.microsoft.com/office/powerpoint/2010/main" val="2367182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6" y="1571524"/>
            <a:ext cx="9224964" cy="4192299"/>
          </a:xfrm>
        </p:spPr>
        <p:txBody>
          <a:bodyPr>
            <a:noAutofit/>
          </a:bodyPr>
          <a:lstStyle/>
          <a:p>
            <a:pPr marL="0" indent="0">
              <a:buNone/>
            </a:pPr>
            <a:r>
              <a:rPr lang="en-US" sz="2400" dirty="0"/>
              <a:t>8.1 	</a:t>
            </a:r>
            <a:r>
              <a:rPr lang="en-US" sz="2400" b="1" u="sng" dirty="0"/>
              <a:t>Past Event: </a:t>
            </a:r>
          </a:p>
          <a:p>
            <a:pPr marL="914400" lvl="2" indent="0">
              <a:buNone/>
            </a:pPr>
            <a:r>
              <a:rPr lang="en-US" sz="2400" b="1" dirty="0">
                <a:solidFill>
                  <a:srgbClr val="E83E1D"/>
                </a:solidFill>
              </a:rPr>
              <a:t>CES International 2018</a:t>
            </a:r>
          </a:p>
          <a:p>
            <a:pPr marL="914400" lvl="2" indent="0">
              <a:buNone/>
            </a:pPr>
            <a:r>
              <a:rPr lang="en-US" sz="2400" b="1" dirty="0"/>
              <a:t>Jan 9-12, Las Vegas, NV</a:t>
            </a:r>
          </a:p>
          <a:p>
            <a:pPr marL="914400" lvl="2" indent="0">
              <a:buNone/>
            </a:pPr>
            <a:r>
              <a:rPr lang="en-US" sz="2400" b="1" dirty="0">
                <a:solidFill>
                  <a:srgbClr val="E83E1D"/>
                </a:solidFill>
              </a:rPr>
              <a:t>The NAHB International Builders' Show (IBS)</a:t>
            </a:r>
          </a:p>
          <a:p>
            <a:pPr marL="914400" lvl="2" indent="0">
              <a:buNone/>
            </a:pPr>
            <a:r>
              <a:rPr lang="en-US" sz="2400" b="1" dirty="0"/>
              <a:t>Jan 9 - 11, Orlando, FL</a:t>
            </a:r>
          </a:p>
          <a:p>
            <a:pPr marL="914400" lvl="2" indent="0">
              <a:buNone/>
            </a:pPr>
            <a:r>
              <a:rPr lang="en-US" sz="2400" b="1" dirty="0">
                <a:solidFill>
                  <a:srgbClr val="E83E1D"/>
                </a:solidFill>
              </a:rPr>
              <a:t>The Kitchen &amp; Bath Industry Show (KBIS)</a:t>
            </a:r>
          </a:p>
          <a:p>
            <a:pPr marL="914400" lvl="2" indent="0">
              <a:buNone/>
            </a:pPr>
            <a:r>
              <a:rPr lang="en-US" sz="2400" b="1" dirty="0"/>
              <a:t>Jan 9-11, Orlando, FL</a:t>
            </a:r>
          </a:p>
          <a:p>
            <a:pPr marL="914400" lvl="2" indent="0">
              <a:buNone/>
            </a:pPr>
            <a:endParaRPr lang="en-CA" sz="2400" b="1" dirty="0"/>
          </a:p>
          <a:p>
            <a:pPr marL="914400" lvl="2" indent="0">
              <a:buNone/>
            </a:pPr>
            <a:endParaRPr lang="en-US" sz="2400" b="1" dirty="0"/>
          </a:p>
        </p:txBody>
      </p:sp>
      <p:sp>
        <p:nvSpPr>
          <p:cNvPr id="5" name="Title 4"/>
          <p:cNvSpPr>
            <a:spLocks noGrp="1"/>
          </p:cNvSpPr>
          <p:nvPr>
            <p:ph type="title"/>
          </p:nvPr>
        </p:nvSpPr>
        <p:spPr>
          <a:xfrm>
            <a:off x="681036" y="122070"/>
            <a:ext cx="8597187" cy="524107"/>
          </a:xfrm>
        </p:spPr>
        <p:txBody>
          <a:bodyPr/>
          <a:lstStyle/>
          <a:p>
            <a:r>
              <a:rPr lang="en-US" b="1" dirty="0"/>
              <a:t>8.  Announcements</a:t>
            </a:r>
            <a:r>
              <a:rPr lang="en-US" dirty="0"/>
              <a:t> </a:t>
            </a:r>
            <a:br>
              <a:rPr lang="en-US" dirty="0"/>
            </a:br>
            <a:r>
              <a:rPr lang="en-US" dirty="0"/>
              <a:t>Ron Zimmer (CABA)</a:t>
            </a:r>
            <a:br>
              <a:rPr lang="en-US" dirty="0"/>
            </a:br>
            <a:endParaRPr lang="en-US" dirty="0"/>
          </a:p>
        </p:txBody>
      </p:sp>
      <p:pic>
        <p:nvPicPr>
          <p:cNvPr id="4" name="Picture 2" descr="Image result for trade show vector">
            <a:extLst>
              <a:ext uri="{FF2B5EF4-FFF2-40B4-BE49-F238E27FC236}">
                <a16:creationId xmlns:a16="http://schemas.microsoft.com/office/drawing/2014/main" id="{A6A8A832-B254-4C03-8887-8685E9A22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655" y="3918857"/>
            <a:ext cx="3606796" cy="281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37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6" y="1693169"/>
            <a:ext cx="9224964" cy="4192299"/>
          </a:xfrm>
        </p:spPr>
        <p:txBody>
          <a:bodyPr>
            <a:noAutofit/>
          </a:bodyPr>
          <a:lstStyle/>
          <a:p>
            <a:pPr marL="0" indent="0">
              <a:buNone/>
            </a:pPr>
            <a:r>
              <a:rPr lang="en-US" sz="2400" dirty="0"/>
              <a:t>8.2 	</a:t>
            </a:r>
            <a:r>
              <a:rPr lang="en-US" sz="2400" b="1" u="sng" dirty="0"/>
              <a:t>Upcoming Event: </a:t>
            </a:r>
          </a:p>
          <a:p>
            <a:pPr marL="0" indent="0">
              <a:buNone/>
            </a:pPr>
            <a:r>
              <a:rPr lang="en-US" sz="2400" b="1" dirty="0"/>
              <a:t>	</a:t>
            </a:r>
            <a:r>
              <a:rPr lang="en-US" sz="2400" b="1" dirty="0">
                <a:solidFill>
                  <a:schemeClr val="tx1"/>
                </a:solidFill>
              </a:rPr>
              <a:t>CONNECTIONS 2018</a:t>
            </a:r>
          </a:p>
          <a:p>
            <a:pPr marL="0" indent="0">
              <a:buNone/>
            </a:pPr>
            <a:r>
              <a:rPr lang="en-US" sz="2400" b="1" dirty="0"/>
              <a:t>	May 22-24, San Francisco, CA</a:t>
            </a:r>
          </a:p>
          <a:p>
            <a:pPr marL="0" indent="0">
              <a:buNone/>
            </a:pPr>
            <a:r>
              <a:rPr lang="en-US" sz="2400" b="1" dirty="0"/>
              <a:t>	</a:t>
            </a:r>
            <a:r>
              <a:rPr lang="en-US" sz="2400" b="1" dirty="0">
                <a:solidFill>
                  <a:schemeClr val="tx1"/>
                </a:solidFill>
              </a:rPr>
              <a:t>CEDIA Expo</a:t>
            </a:r>
          </a:p>
          <a:p>
            <a:pPr marL="0" indent="0">
              <a:buNone/>
            </a:pPr>
            <a:r>
              <a:rPr lang="en-US" sz="2400" b="1" dirty="0"/>
              <a:t>	Sept 4-8, San Diego, CA</a:t>
            </a:r>
          </a:p>
          <a:p>
            <a:pPr marL="0" indent="0">
              <a:buNone/>
            </a:pPr>
            <a:r>
              <a:rPr lang="en-US" sz="2400" b="1" dirty="0"/>
              <a:t>	</a:t>
            </a:r>
            <a:r>
              <a:rPr lang="en-US" sz="2400" b="1" dirty="0">
                <a:solidFill>
                  <a:schemeClr val="tx1"/>
                </a:solidFill>
              </a:rPr>
              <a:t>Next CHC Meeting</a:t>
            </a:r>
          </a:p>
          <a:p>
            <a:pPr marL="0" indent="0">
              <a:buNone/>
            </a:pPr>
            <a:r>
              <a:rPr lang="en-US" sz="2400" b="1" dirty="0"/>
              <a:t>	April 2018</a:t>
            </a:r>
          </a:p>
          <a:p>
            <a:pPr marL="0" indent="0">
              <a:buNone/>
            </a:pPr>
            <a:endParaRPr lang="en-CA" sz="2400" b="1" dirty="0"/>
          </a:p>
        </p:txBody>
      </p:sp>
      <p:sp>
        <p:nvSpPr>
          <p:cNvPr id="5" name="Title 4"/>
          <p:cNvSpPr>
            <a:spLocks noGrp="1"/>
          </p:cNvSpPr>
          <p:nvPr>
            <p:ph type="title"/>
          </p:nvPr>
        </p:nvSpPr>
        <p:spPr>
          <a:xfrm>
            <a:off x="681036" y="122070"/>
            <a:ext cx="8597187" cy="524107"/>
          </a:xfrm>
        </p:spPr>
        <p:txBody>
          <a:bodyPr/>
          <a:lstStyle/>
          <a:p>
            <a:r>
              <a:rPr lang="en-US" b="1" dirty="0"/>
              <a:t>8.  Announcements</a:t>
            </a:r>
            <a:r>
              <a:rPr lang="en-US" dirty="0"/>
              <a:t> </a:t>
            </a:r>
            <a:br>
              <a:rPr lang="en-US" dirty="0"/>
            </a:br>
            <a:r>
              <a:rPr lang="en-US" dirty="0"/>
              <a:t>Ron Zimmer (CABA)</a:t>
            </a:r>
            <a:br>
              <a:rPr lang="en-US" dirty="0"/>
            </a:br>
            <a:endParaRPr lang="en-US" dirty="0"/>
          </a:p>
        </p:txBody>
      </p:sp>
      <p:pic>
        <p:nvPicPr>
          <p:cNvPr id="3074" name="Picture 2" descr="Image result for trade show vector">
            <a:extLst>
              <a:ext uri="{FF2B5EF4-FFF2-40B4-BE49-F238E27FC236}">
                <a16:creationId xmlns:a16="http://schemas.microsoft.com/office/drawing/2014/main" id="{B4F1352B-D73B-4039-94B1-CB41B01F9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655" y="3918857"/>
            <a:ext cx="3606796" cy="281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09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E1E98-B476-43BE-A533-60F8D28046FB}"/>
              </a:ext>
            </a:extLst>
          </p:cNvPr>
          <p:cNvSpPr>
            <a:spLocks noGrp="1"/>
          </p:cNvSpPr>
          <p:nvPr>
            <p:ph type="ctrTitle"/>
          </p:nvPr>
        </p:nvSpPr>
        <p:spPr/>
        <p:txBody>
          <a:bodyPr/>
          <a:lstStyle/>
          <a:p>
            <a:r>
              <a:rPr lang="en-US" dirty="0"/>
              <a:t>9. Adjournment </a:t>
            </a:r>
          </a:p>
        </p:txBody>
      </p:sp>
      <p:sp>
        <p:nvSpPr>
          <p:cNvPr id="6" name="Subtitle 5">
            <a:extLst>
              <a:ext uri="{FF2B5EF4-FFF2-40B4-BE49-F238E27FC236}">
                <a16:creationId xmlns:a16="http://schemas.microsoft.com/office/drawing/2014/main" id="{71EE1C45-1E76-4A5A-959F-7937531272ED}"/>
              </a:ext>
            </a:extLst>
          </p:cNvPr>
          <p:cNvSpPr>
            <a:spLocks noGrp="1"/>
          </p:cNvSpPr>
          <p:nvPr>
            <p:ph type="subTitle" idx="1"/>
          </p:nvPr>
        </p:nvSpPr>
        <p:spPr/>
        <p:txBody>
          <a:bodyPr/>
          <a:lstStyle/>
          <a:p>
            <a:r>
              <a:rPr lang="en-US" dirty="0"/>
              <a:t>Yann Kulp (Schneider Electric)</a:t>
            </a:r>
          </a:p>
        </p:txBody>
      </p:sp>
    </p:spTree>
    <p:extLst>
      <p:ext uri="{BB962C8B-B14F-4D97-AF65-F5344CB8AC3E}">
        <p14:creationId xmlns:p14="http://schemas.microsoft.com/office/powerpoint/2010/main" val="4148705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104" y="1378152"/>
            <a:ext cx="9332006" cy="5001369"/>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613.686.1814</a:t>
            </a:r>
            <a:br>
              <a:rPr lang="en-US" altLang="en-US" sz="2400" b="1" dirty="0">
                <a:latin typeface="Calibri" pitchFamily="34" charset="0"/>
              </a:rPr>
            </a:br>
            <a:r>
              <a:rPr lang="en-US" altLang="en-US" sz="2400" b="1" dirty="0">
                <a:latin typeface="Calibri" pitchFamily="34" charset="0"/>
              </a:rPr>
              <a:t>Toll free: 888.798.CABA (2222) </a:t>
            </a:r>
          </a:p>
          <a:p>
            <a:pPr algn="ct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 </a:t>
            </a:r>
            <a:br>
              <a:rPr lang="en-US" altLang="en-US" sz="2400" b="1" dirty="0">
                <a:latin typeface="Calibri" pitchFamily="34" charset="0"/>
              </a:rPr>
            </a:br>
            <a:r>
              <a:rPr lang="en-US" altLang="en-US" sz="2400" b="1" dirty="0">
                <a:latin typeface="Calibri" pitchFamily="34" charset="0"/>
              </a:rPr>
              <a:t>www.twitter.com/caba_news </a:t>
            </a:r>
            <a:br>
              <a:rPr lang="en-US" altLang="en-US" sz="2400" b="1" dirty="0">
                <a:latin typeface="Calibri" pitchFamily="34" charset="0"/>
              </a:rPr>
            </a:br>
            <a:r>
              <a:rPr lang="en-US" altLang="en-US" sz="2400" b="1" dirty="0">
                <a:latin typeface="Calibri" pitchFamily="34" charset="0"/>
              </a:rPr>
              <a:t>www.linkedin.com/groups?gid=2121884 </a:t>
            </a:r>
          </a:p>
          <a:p>
            <a:pPr algn="ctr"/>
            <a:br>
              <a:rPr lang="en-US" altLang="en-US" sz="2400" b="1" dirty="0">
                <a:latin typeface="Calibri" pitchFamily="34" charset="0"/>
              </a:rPr>
            </a:br>
            <a:endParaRPr lang="en-US" altLang="en-US" sz="2400" b="1" dirty="0">
              <a:latin typeface="Calibri" pitchFamily="34" charset="0"/>
            </a:endParaRPr>
          </a:p>
          <a:p>
            <a:pPr algn="ctr"/>
            <a:endParaRPr lang="en-US" altLang="en-US" sz="2400" b="1" dirty="0">
              <a:latin typeface="Calibri" pitchFamily="34" charset="0"/>
            </a:endParaRP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681037" y="160022"/>
            <a:ext cx="6164380" cy="524107"/>
          </a:xfrm>
        </p:spPr>
        <p:txBody>
          <a:bodyPr/>
          <a:lstStyle/>
          <a:p>
            <a:r>
              <a:rPr lang="en-US" b="1" dirty="0"/>
              <a:t>9.  Adjournment</a:t>
            </a:r>
            <a:br>
              <a:rPr lang="en-US" dirty="0"/>
            </a:br>
            <a:r>
              <a:rPr lang="en-US" dirty="0"/>
              <a:t>Yann Kulp (Schneider Electric)</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3246303" y="4426281"/>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44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375C0-F9A9-412D-AA67-21CB28A2E5A8}"/>
              </a:ext>
            </a:extLst>
          </p:cNvPr>
          <p:cNvSpPr>
            <a:spLocks noGrp="1"/>
          </p:cNvSpPr>
          <p:nvPr>
            <p:ph type="ctrTitle"/>
          </p:nvPr>
        </p:nvSpPr>
        <p:spPr/>
        <p:txBody>
          <a:bodyPr>
            <a:normAutofit fontScale="90000"/>
          </a:bodyPr>
          <a:lstStyle/>
          <a:p>
            <a:r>
              <a:rPr lang="en-US" dirty="0"/>
              <a:t>2.  Call to Order, Welcome, Introductions </a:t>
            </a:r>
          </a:p>
        </p:txBody>
      </p:sp>
      <p:sp>
        <p:nvSpPr>
          <p:cNvPr id="5" name="Subtitle 4">
            <a:extLst>
              <a:ext uri="{FF2B5EF4-FFF2-40B4-BE49-F238E27FC236}">
                <a16:creationId xmlns:a16="http://schemas.microsoft.com/office/drawing/2014/main" id="{C6830FF6-A9F3-4C6C-864C-95BEB2C92F57}"/>
              </a:ext>
            </a:extLst>
          </p:cNvPr>
          <p:cNvSpPr>
            <a:spLocks noGrp="1"/>
          </p:cNvSpPr>
          <p:nvPr>
            <p:ph type="subTitle" idx="1"/>
          </p:nvPr>
        </p:nvSpPr>
        <p:spPr/>
        <p:txBody>
          <a:bodyPr/>
          <a:lstStyle/>
          <a:p>
            <a:r>
              <a:rPr lang="en-US" dirty="0"/>
              <a:t>Yann Kulp (Schneider Electric)</a:t>
            </a:r>
          </a:p>
          <a:p>
            <a:endParaRPr lang="en-US" dirty="0"/>
          </a:p>
        </p:txBody>
      </p:sp>
    </p:spTree>
    <p:extLst>
      <p:ext uri="{BB962C8B-B14F-4D97-AF65-F5344CB8AC3E}">
        <p14:creationId xmlns:p14="http://schemas.microsoft.com/office/powerpoint/2010/main" val="254694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681037" y="211032"/>
            <a:ext cx="8612592" cy="524107"/>
          </a:xfrm>
        </p:spPr>
        <p:txBody>
          <a:bodyPr/>
          <a:lstStyle/>
          <a:p>
            <a:r>
              <a:rPr lang="en-US" altLang="en-US" sz="2800" b="1" dirty="0"/>
              <a:t>2.  Call to Order, Welcome, Introductions, </a:t>
            </a:r>
            <a:r>
              <a:rPr lang="en-US" altLang="en-US" sz="2800" b="1" dirty="0">
                <a:solidFill>
                  <a:schemeClr val="bg1"/>
                </a:solidFill>
              </a:rPr>
              <a:t>About the CHC</a:t>
            </a:r>
            <a:br>
              <a:rPr lang="en-US" altLang="en-US" sz="2800" b="1" dirty="0">
                <a:solidFill>
                  <a:schemeClr val="bg1"/>
                </a:solidFill>
              </a:rPr>
            </a:br>
            <a:r>
              <a:rPr lang="en-US" sz="2800" dirty="0"/>
              <a:t>Yann Kulp (Schneider Electric)</a:t>
            </a:r>
            <a:br>
              <a:rPr lang="en-US" altLang="en-US" sz="2800" dirty="0">
                <a:solidFill>
                  <a:schemeClr val="bg1"/>
                </a:solidFill>
              </a:rPr>
            </a:br>
            <a:endParaRPr lang="en-US" altLang="en-US" sz="1800" dirty="0">
              <a:solidFill>
                <a:schemeClr val="bg1"/>
              </a:solidFill>
            </a:endParaRPr>
          </a:p>
        </p:txBody>
      </p:sp>
      <p:sp>
        <p:nvSpPr>
          <p:cNvPr id="5" name="Content Placeholder 1"/>
          <p:cNvSpPr txBox="1">
            <a:spLocks noChangeArrowheads="1"/>
          </p:cNvSpPr>
          <p:nvPr/>
        </p:nvSpPr>
        <p:spPr>
          <a:xfrm>
            <a:off x="489040" y="5488992"/>
            <a:ext cx="8007566"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a:t>
            </a:r>
          </a:p>
        </p:txBody>
      </p:sp>
      <p:sp>
        <p:nvSpPr>
          <p:cNvPr id="6" name="Rectangle 3"/>
          <p:cNvSpPr>
            <a:spLocks noChangeArrowheads="1"/>
          </p:cNvSpPr>
          <p:nvPr/>
        </p:nvSpPr>
        <p:spPr bwMode="auto">
          <a:xfrm>
            <a:off x="476249" y="3228975"/>
            <a:ext cx="2702787"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rPr>
              <a:t>CHC Chair </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rPr>
              <a:t>Yann Kulp</a:t>
            </a:r>
          </a:p>
          <a:p>
            <a:pPr eaLnBrk="1" hangingPunct="1">
              <a:lnSpc>
                <a:spcPct val="100000"/>
              </a:lnSpc>
              <a:spcBef>
                <a:spcPct val="0"/>
              </a:spcBef>
              <a:buFont typeface="Arial" pitchFamily="34" charset="0"/>
              <a:buNone/>
            </a:pPr>
            <a:r>
              <a:rPr lang="en-CA" sz="1600" dirty="0">
                <a:solidFill>
                  <a:schemeClr val="tx1"/>
                </a:solidFill>
                <a:ea typeface="SimSun" pitchFamily="2" charset="-122"/>
              </a:rPr>
              <a:t>VP of Strategy</a:t>
            </a:r>
            <a:endParaRPr lang="en-CA" altLang="en-US" sz="1600" dirty="0">
              <a:solidFill>
                <a:schemeClr val="tx1"/>
              </a:solidFill>
              <a:ea typeface="SimSun" pitchFamily="2" charset="-122"/>
            </a:endParaRP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rPr>
              <a:t>Schneider Electric</a:t>
            </a:r>
          </a:p>
          <a:p>
            <a:pPr eaLnBrk="1" hangingPunct="1">
              <a:lnSpc>
                <a:spcPct val="100000"/>
              </a:lnSpc>
              <a:spcBef>
                <a:spcPct val="0"/>
              </a:spcBef>
              <a:buFont typeface="Arial" pitchFamily="34" charset="0"/>
              <a:buNone/>
            </a:pPr>
            <a:endParaRPr lang="en-CA" altLang="en-US" sz="1600" dirty="0">
              <a:solidFill>
                <a:schemeClr val="tx1"/>
              </a:solidFill>
              <a:ea typeface="SimSun" pitchFamily="2" charset="-122"/>
            </a:endParaRPr>
          </a:p>
        </p:txBody>
      </p:sp>
      <p:sp>
        <p:nvSpPr>
          <p:cNvPr id="7" name="Rectangle 5"/>
          <p:cNvSpPr>
            <a:spLocks noChangeArrowheads="1"/>
          </p:cNvSpPr>
          <p:nvPr/>
        </p:nvSpPr>
        <p:spPr bwMode="auto">
          <a:xfrm>
            <a:off x="4987805" y="3252374"/>
            <a:ext cx="2655032"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Roy Perry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VP </a:t>
            </a:r>
            <a:r>
              <a:rPr lang="fr-FR" altLang="en-US" sz="1600" dirty="0" err="1">
                <a:solidFill>
                  <a:schemeClr val="tx1"/>
                </a:solidFill>
                <a:ea typeface="SimSun" pitchFamily="2" charset="-122"/>
                <a:cs typeface="Arial" pitchFamily="34" charset="0"/>
              </a:rPr>
              <a:t>Ecosystem</a:t>
            </a:r>
            <a:r>
              <a:rPr lang="fr-FR" altLang="en-US" sz="1600" dirty="0">
                <a:solidFill>
                  <a:schemeClr val="tx1"/>
                </a:solidFill>
                <a:ea typeface="SimSun" pitchFamily="2" charset="-122"/>
                <a:cs typeface="Arial" pitchFamily="34" charset="0"/>
              </a:rPr>
              <a:t> Alliances</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Alarm.com</a:t>
            </a:r>
            <a:endParaRPr lang="en-CA" altLang="en-US" sz="1600" dirty="0">
              <a:solidFill>
                <a:schemeClr val="tx1"/>
              </a:solidFill>
              <a:ea typeface="SimSun" pitchFamily="2" charset="-122"/>
              <a:cs typeface="Arial" pitchFamily="34" charset="0"/>
            </a:endParaRPr>
          </a:p>
        </p:txBody>
      </p:sp>
      <p:pic>
        <p:nvPicPr>
          <p:cNvPr id="9" name="Picture 8" descr="C:\Users\walkerg\Desktop\Random\16d6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 y="13382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4132263" y="6327198"/>
            <a:ext cx="2775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800" dirty="0">
                <a:solidFill>
                  <a:schemeClr val="accent1"/>
                </a:solidFill>
                <a:ea typeface="SimSun" pitchFamily="2" charset="-122"/>
              </a:rPr>
              <a:t>http://www.caba.org/CHC</a:t>
            </a:r>
          </a:p>
        </p:txBody>
      </p:sp>
      <p:pic>
        <p:nvPicPr>
          <p:cNvPr id="1028" name="Picture 4" descr="Obiorah 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414" y="133921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a:spLocks noChangeArrowheads="1"/>
          </p:cNvSpPr>
          <p:nvPr/>
        </p:nvSpPr>
        <p:spPr bwMode="auto">
          <a:xfrm>
            <a:off x="2737029" y="3228974"/>
            <a:ext cx="264502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Obiorah Ike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Product Marketing Manager  </a:t>
            </a: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ABB Inc.</a:t>
            </a:r>
            <a:endParaRPr lang="en-CA" altLang="en-US" sz="1600" dirty="0">
              <a:solidFill>
                <a:schemeClr val="tx1"/>
              </a:solidFill>
              <a:ea typeface="SimSun" pitchFamily="2" charset="-122"/>
              <a:cs typeface="Arial" pitchFamily="34" charset="0"/>
            </a:endParaRPr>
          </a:p>
        </p:txBody>
      </p:sp>
      <p:pic>
        <p:nvPicPr>
          <p:cNvPr id="1030" name="Picture 6" descr="Image result for abb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0181" y="4601136"/>
            <a:ext cx="1461266" cy="58889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schneider electric log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02" y="4552414"/>
            <a:ext cx="1715185" cy="6863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alkerg\AppData\Local\Microsoft\Windows\Temporary Internet Files\Content.Outlook\MH9LZ0E4\Perry09.jpg"/>
          <p:cNvPicPr preferRelativeResize="0">
            <a:picLocks noChangeAspect="1" noChangeArrowheads="1"/>
          </p:cNvPicPr>
          <p:nvPr/>
        </p:nvPicPr>
        <p:blipFill rotWithShape="1">
          <a:blip r:embed="rId6">
            <a:extLst>
              <a:ext uri="{28A0092B-C50C-407E-A947-70E740481C1C}">
                <a14:useLocalDpi xmlns:a14="http://schemas.microsoft.com/office/drawing/2010/main" val="0"/>
              </a:ext>
            </a:extLst>
          </a:blip>
          <a:srcRect t="5777" b="26990"/>
          <a:stretch/>
        </p:blipFill>
        <p:spPr bwMode="auto">
          <a:xfrm>
            <a:off x="5094026" y="1323038"/>
            <a:ext cx="1828800" cy="18366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caba.org/images/logos/1000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4003" y="4399859"/>
            <a:ext cx="2212070" cy="4977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bizneworleans.com/images/cache/cache_8/cache_3/cache_7/PEOPLE_JayMcLellan-43316738.jpeg?ver=1514316975&amp;aspectratio=0.82559339525284">
            <a:extLst>
              <a:ext uri="{FF2B5EF4-FFF2-40B4-BE49-F238E27FC236}">
                <a16:creationId xmlns:a16="http://schemas.microsoft.com/office/drawing/2014/main" id="{7C0DB696-9216-448F-AC2D-1051DD09773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280" t="8257" r="34192" b="68429"/>
          <a:stretch/>
        </p:blipFill>
        <p:spPr bwMode="auto">
          <a:xfrm>
            <a:off x="7351638" y="1323038"/>
            <a:ext cx="1813420" cy="18600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a:extLst>
              <a:ext uri="{FF2B5EF4-FFF2-40B4-BE49-F238E27FC236}">
                <a16:creationId xmlns:a16="http://schemas.microsoft.com/office/drawing/2014/main" id="{7FE45B15-6A5F-46D4-9351-1293FBC0A3CE}"/>
              </a:ext>
            </a:extLst>
          </p:cNvPr>
          <p:cNvSpPr>
            <a:spLocks noChangeArrowheads="1"/>
          </p:cNvSpPr>
          <p:nvPr/>
        </p:nvSpPr>
        <p:spPr bwMode="auto">
          <a:xfrm>
            <a:off x="7250967" y="3252374"/>
            <a:ext cx="2573115"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Jay McLellan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VP, Energy Management, Controls and Automation </a:t>
            </a:r>
            <a:r>
              <a:rPr lang="fr-FR" altLang="en-US" sz="1600" dirty="0" err="1">
                <a:solidFill>
                  <a:schemeClr val="tx1"/>
                </a:solidFill>
                <a:ea typeface="SimSun" pitchFamily="2" charset="-122"/>
                <a:cs typeface="Arial" pitchFamily="34" charset="0"/>
              </a:rPr>
              <a:t>Leviton</a:t>
            </a:r>
            <a:r>
              <a:rPr lang="fr-FR" altLang="en-US" sz="1600" dirty="0">
                <a:solidFill>
                  <a:schemeClr val="tx1"/>
                </a:solidFill>
                <a:ea typeface="SimSun" pitchFamily="2" charset="-122"/>
                <a:cs typeface="Arial" pitchFamily="34" charset="0"/>
              </a:rPr>
              <a:t> </a:t>
            </a:r>
            <a:r>
              <a:rPr lang="fr-FR" altLang="en-US" sz="1600" dirty="0" err="1">
                <a:solidFill>
                  <a:schemeClr val="tx1"/>
                </a:solidFill>
                <a:ea typeface="SimSun" pitchFamily="2" charset="-122"/>
                <a:cs typeface="Arial" pitchFamily="34" charset="0"/>
              </a:rPr>
              <a:t>Manufacturing</a:t>
            </a:r>
            <a:r>
              <a:rPr lang="fr-FR" altLang="en-US" sz="1600" dirty="0">
                <a:solidFill>
                  <a:schemeClr val="tx1"/>
                </a:solidFill>
                <a:ea typeface="SimSun" pitchFamily="2" charset="-122"/>
                <a:cs typeface="Arial" pitchFamily="34" charset="0"/>
              </a:rPr>
              <a:t> Co., Inc.</a:t>
            </a:r>
            <a:endParaRPr lang="en-CA" altLang="en-US" sz="1600" dirty="0">
              <a:solidFill>
                <a:schemeClr val="tx1"/>
              </a:solidFill>
              <a:ea typeface="SimSun" pitchFamily="2" charset="-122"/>
              <a:cs typeface="Arial" pitchFamily="34" charset="0"/>
            </a:endParaRPr>
          </a:p>
        </p:txBody>
      </p:sp>
      <p:pic>
        <p:nvPicPr>
          <p:cNvPr id="8" name="Picture 4" descr="Image result for Leviton Manufacturing Co., Inc.">
            <a:extLst>
              <a:ext uri="{FF2B5EF4-FFF2-40B4-BE49-F238E27FC236}">
                <a16:creationId xmlns:a16="http://schemas.microsoft.com/office/drawing/2014/main" id="{50728E74-D789-4185-9169-5F4ABDBCB2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0755" y="4744356"/>
            <a:ext cx="1715185" cy="65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3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FED03-E0C7-4C87-B0AE-2EA282421580}"/>
              </a:ext>
            </a:extLst>
          </p:cNvPr>
          <p:cNvSpPr>
            <a:spLocks noGrp="1"/>
          </p:cNvSpPr>
          <p:nvPr>
            <p:ph type="ctrTitle"/>
          </p:nvPr>
        </p:nvSpPr>
        <p:spPr/>
        <p:txBody>
          <a:bodyPr/>
          <a:lstStyle/>
          <a:p>
            <a:r>
              <a:rPr lang="en-US" dirty="0"/>
              <a:t>3.  Administrative </a:t>
            </a:r>
          </a:p>
        </p:txBody>
      </p:sp>
      <p:sp>
        <p:nvSpPr>
          <p:cNvPr id="5" name="Subtitle 4">
            <a:extLst>
              <a:ext uri="{FF2B5EF4-FFF2-40B4-BE49-F238E27FC236}">
                <a16:creationId xmlns:a16="http://schemas.microsoft.com/office/drawing/2014/main" id="{AFFE5D72-CAD4-40F9-8186-B370CCD0187F}"/>
              </a:ext>
            </a:extLst>
          </p:cNvPr>
          <p:cNvSpPr>
            <a:spLocks noGrp="1"/>
          </p:cNvSpPr>
          <p:nvPr>
            <p:ph type="subTitle" idx="1"/>
          </p:nvPr>
        </p:nvSpPr>
        <p:spPr/>
        <p:txBody>
          <a:bodyPr/>
          <a:lstStyle/>
          <a:p>
            <a:r>
              <a:rPr lang="en-US" dirty="0"/>
              <a:t>Yann Kulp (Schneider Electric)</a:t>
            </a:r>
          </a:p>
          <a:p>
            <a:r>
              <a:rPr lang="en-US" dirty="0"/>
              <a:t>Jay McLellan (Leviton Manufacturing Co., Inc.)</a:t>
            </a:r>
          </a:p>
        </p:txBody>
      </p:sp>
    </p:spTree>
    <p:extLst>
      <p:ext uri="{BB962C8B-B14F-4D97-AF65-F5344CB8AC3E}">
        <p14:creationId xmlns:p14="http://schemas.microsoft.com/office/powerpoint/2010/main" val="390933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81037" y="1785752"/>
            <a:ext cx="8580529" cy="4192299"/>
          </a:xfrm>
        </p:spPr>
        <p:txBody>
          <a:bodyPr/>
          <a:lstStyle/>
          <a:p>
            <a:pPr marL="0" indent="0">
              <a:buNone/>
            </a:pPr>
            <a:r>
              <a:rPr lang="en-US" dirty="0"/>
              <a:t>3.1  	Motion to approve past CHC Minutes:</a:t>
            </a:r>
          </a:p>
          <a:p>
            <a:pPr marL="0" indent="0">
              <a:buNone/>
            </a:pPr>
            <a:r>
              <a:rPr lang="en-US" dirty="0"/>
              <a:t>	</a:t>
            </a:r>
            <a:r>
              <a:rPr lang="en-US" u="sng" dirty="0">
                <a:solidFill>
                  <a:schemeClr val="tx1"/>
                </a:solidFill>
                <a:hlinkClick r:id="rId2"/>
              </a:rPr>
              <a:t>www.caba.org/chc </a:t>
            </a:r>
            <a:endParaRPr lang="en-US" u="sng" dirty="0">
              <a:solidFill>
                <a:schemeClr val="tx1"/>
              </a:solidFill>
            </a:endParaRPr>
          </a:p>
          <a:p>
            <a:pPr marL="0" indent="0">
              <a:buNone/>
            </a:pPr>
            <a:endParaRPr lang="en-US" dirty="0"/>
          </a:p>
          <a:p>
            <a:pPr marL="0" indent="0">
              <a:buNone/>
            </a:pPr>
            <a:r>
              <a:rPr lang="en-US" dirty="0"/>
              <a:t>3.2	Introduction of the newly appointed CHC Vice-	Chair, Jay McLellan (Leviton Manufacturing Co., 	Inc.)</a:t>
            </a:r>
          </a:p>
        </p:txBody>
      </p:sp>
      <p:sp>
        <p:nvSpPr>
          <p:cNvPr id="3" name="Title 2"/>
          <p:cNvSpPr>
            <a:spLocks noGrp="1"/>
          </p:cNvSpPr>
          <p:nvPr>
            <p:ph type="title"/>
          </p:nvPr>
        </p:nvSpPr>
        <p:spPr>
          <a:xfrm>
            <a:off x="681036" y="-59461"/>
            <a:ext cx="9224963" cy="524107"/>
          </a:xfrm>
        </p:spPr>
        <p:txBody>
          <a:bodyPr/>
          <a:lstStyle/>
          <a:p>
            <a:r>
              <a:rPr lang="en-US" b="1" dirty="0"/>
              <a:t>3.  Administrative </a:t>
            </a:r>
            <a:br>
              <a:rPr lang="en-US" b="1" dirty="0"/>
            </a:br>
            <a:r>
              <a:rPr lang="en-US" dirty="0"/>
              <a:t>Yann Kulp (Schneider Electric)</a:t>
            </a:r>
            <a:br>
              <a:rPr lang="en-US" dirty="0"/>
            </a:br>
            <a:r>
              <a:rPr lang="en-US" dirty="0"/>
              <a:t>Jay McLellan (Leviton Manufacturing Co., Inc.)</a:t>
            </a:r>
            <a:br>
              <a:rPr lang="en-US" dirty="0"/>
            </a:b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3139979" y="5115440"/>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69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7354E4-2397-4266-A8D4-C9077D4EA08B}"/>
              </a:ext>
            </a:extLst>
          </p:cNvPr>
          <p:cNvSpPr>
            <a:spLocks noGrp="1"/>
          </p:cNvSpPr>
          <p:nvPr>
            <p:ph type="ctrTitle"/>
          </p:nvPr>
        </p:nvSpPr>
        <p:spPr/>
        <p:txBody>
          <a:bodyPr>
            <a:normAutofit fontScale="90000"/>
          </a:bodyPr>
          <a:lstStyle/>
          <a:p>
            <a:r>
              <a:rPr lang="en-US" b="1" dirty="0"/>
              <a:t>4.  “Artificial Intelligence and the Connected Home” (30 min)</a:t>
            </a:r>
            <a:endParaRPr lang="en-US" dirty="0"/>
          </a:p>
        </p:txBody>
      </p:sp>
      <p:sp>
        <p:nvSpPr>
          <p:cNvPr id="6" name="Subtitle 5">
            <a:extLst>
              <a:ext uri="{FF2B5EF4-FFF2-40B4-BE49-F238E27FC236}">
                <a16:creationId xmlns:a16="http://schemas.microsoft.com/office/drawing/2014/main" id="{125E86D5-F351-463D-8E01-F5A67902AE05}"/>
              </a:ext>
            </a:extLst>
          </p:cNvPr>
          <p:cNvSpPr>
            <a:spLocks noGrp="1"/>
          </p:cNvSpPr>
          <p:nvPr>
            <p:ph type="subTitle" idx="1"/>
          </p:nvPr>
        </p:nvSpPr>
        <p:spPr/>
        <p:txBody>
          <a:bodyPr/>
          <a:lstStyle/>
          <a:p>
            <a:r>
              <a:rPr lang="en-US" dirty="0"/>
              <a:t>Anne Breene (</a:t>
            </a:r>
            <a:r>
              <a:rPr lang="en-US" dirty="0" err="1"/>
              <a:t>ArcoLogix</a:t>
            </a:r>
            <a:r>
              <a:rPr lang="en-US" dirty="0"/>
              <a:t>, LLC)</a:t>
            </a:r>
          </a:p>
          <a:p>
            <a:endParaRPr lang="en-US" dirty="0"/>
          </a:p>
        </p:txBody>
      </p:sp>
    </p:spTree>
    <p:extLst>
      <p:ext uri="{BB962C8B-B14F-4D97-AF65-F5344CB8AC3E}">
        <p14:creationId xmlns:p14="http://schemas.microsoft.com/office/powerpoint/2010/main" val="2743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5F504A-8651-4A7F-9C2F-A270C72BD288}"/>
              </a:ext>
            </a:extLst>
          </p:cNvPr>
          <p:cNvSpPr txBox="1">
            <a:spLocks/>
          </p:cNvSpPr>
          <p:nvPr/>
        </p:nvSpPr>
        <p:spPr>
          <a:xfrm>
            <a:off x="1399223" y="3128550"/>
            <a:ext cx="7119937" cy="1345307"/>
          </a:xfrm>
          <a:prstGeom prst="rect">
            <a:avLst/>
          </a:prstGeom>
        </p:spPr>
        <p:txBody>
          <a:bodyPr vert="horz" lIns="74295" tIns="37148" rIns="74295" bIns="37148" rtlCol="0">
            <a:normAutofit fontScale="925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defTabSz="742950">
              <a:spcBef>
                <a:spcPts val="813"/>
              </a:spcBef>
            </a:pPr>
            <a:endParaRPr lang="en-US" sz="1625" b="1" dirty="0">
              <a:solidFill>
                <a:srgbClr val="82FFFF"/>
              </a:solidFill>
              <a:latin typeface="Tw Cen MT" panose="020B0602020104020603"/>
            </a:endParaRPr>
          </a:p>
          <a:p>
            <a:pPr algn="ctr" defTabSz="742950">
              <a:spcBef>
                <a:spcPts val="813"/>
              </a:spcBef>
            </a:pPr>
            <a:r>
              <a:rPr lang="en-US" sz="1625" b="1" dirty="0">
                <a:solidFill>
                  <a:srgbClr val="134770"/>
                </a:solidFill>
                <a:latin typeface="Tw Cen MT" panose="020B0602020104020603"/>
              </a:rPr>
              <a:t>Preview of Caba white paper</a:t>
            </a:r>
          </a:p>
          <a:p>
            <a:pPr algn="ctr" defTabSz="742950">
              <a:spcBef>
                <a:spcPts val="813"/>
              </a:spcBef>
            </a:pPr>
            <a:r>
              <a:rPr lang="en-US" sz="1625" b="1" dirty="0">
                <a:solidFill>
                  <a:srgbClr val="134770"/>
                </a:solidFill>
                <a:latin typeface="Tw Cen MT" panose="020B0602020104020603"/>
              </a:rPr>
              <a:t>Connected home Council</a:t>
            </a:r>
          </a:p>
          <a:p>
            <a:pPr algn="ctr" defTabSz="742950">
              <a:spcBef>
                <a:spcPts val="813"/>
              </a:spcBef>
            </a:pPr>
            <a:r>
              <a:rPr lang="en-US" sz="1625" b="1" dirty="0">
                <a:solidFill>
                  <a:srgbClr val="134770"/>
                </a:solidFill>
                <a:latin typeface="Tw Cen MT" panose="020B0602020104020603"/>
              </a:rPr>
              <a:t>February 22, 2018</a:t>
            </a:r>
          </a:p>
        </p:txBody>
      </p:sp>
      <p:sp>
        <p:nvSpPr>
          <p:cNvPr id="11" name="TextBox 10">
            <a:extLst>
              <a:ext uri="{FF2B5EF4-FFF2-40B4-BE49-F238E27FC236}">
                <a16:creationId xmlns:a16="http://schemas.microsoft.com/office/drawing/2014/main" id="{27EA72E4-2FAF-4988-B9F3-EBE80D7DC116}"/>
              </a:ext>
            </a:extLst>
          </p:cNvPr>
          <p:cNvSpPr txBox="1"/>
          <p:nvPr/>
        </p:nvSpPr>
        <p:spPr>
          <a:xfrm>
            <a:off x="6327458" y="5858325"/>
            <a:ext cx="3423181" cy="317459"/>
          </a:xfrm>
          <a:prstGeom prst="rect">
            <a:avLst/>
          </a:prstGeom>
          <a:noFill/>
        </p:spPr>
        <p:txBody>
          <a:bodyPr wrap="none" rtlCol="0">
            <a:spAutoFit/>
          </a:bodyPr>
          <a:lstStyle/>
          <a:p>
            <a:pPr defTabSz="371475"/>
            <a:r>
              <a:rPr lang="en-US" sz="1463" b="1" dirty="0">
                <a:solidFill>
                  <a:prstClr val="white"/>
                </a:solidFill>
                <a:latin typeface="Tw Cen MT" panose="020B0602020104020603"/>
              </a:rPr>
              <a:t>© 2018 L. A. Breene - All Rights Reserved</a:t>
            </a:r>
          </a:p>
        </p:txBody>
      </p:sp>
      <p:sp>
        <p:nvSpPr>
          <p:cNvPr id="4" name="Rectangle 3">
            <a:extLst>
              <a:ext uri="{FF2B5EF4-FFF2-40B4-BE49-F238E27FC236}">
                <a16:creationId xmlns:a16="http://schemas.microsoft.com/office/drawing/2014/main" id="{B783231A-8A1E-4655-90E6-A3C9D158BC85}"/>
              </a:ext>
            </a:extLst>
          </p:cNvPr>
          <p:cNvSpPr/>
          <p:nvPr/>
        </p:nvSpPr>
        <p:spPr>
          <a:xfrm>
            <a:off x="1671638" y="1878652"/>
            <a:ext cx="6583366" cy="1192634"/>
          </a:xfrm>
          <a:prstGeom prst="rect">
            <a:avLst/>
          </a:prstGeom>
        </p:spPr>
        <p:txBody>
          <a:bodyPr wrap="square">
            <a:spAutoFit/>
          </a:bodyPr>
          <a:lstStyle/>
          <a:p>
            <a:pPr algn="ctr" defTabSz="371475"/>
            <a:r>
              <a:rPr lang="en-US" sz="3575" b="1" dirty="0">
                <a:solidFill>
                  <a:srgbClr val="134770"/>
                </a:solidFill>
                <a:latin typeface="Tw Cen MT" panose="020B0602020104020603"/>
              </a:rPr>
              <a:t>ARTIFICIAL INTELLIGENCE AND THE IOT CONNECTED HOME</a:t>
            </a:r>
          </a:p>
        </p:txBody>
      </p:sp>
    </p:spTree>
    <p:extLst>
      <p:ext uri="{BB962C8B-B14F-4D97-AF65-F5344CB8AC3E}">
        <p14:creationId xmlns:p14="http://schemas.microsoft.com/office/powerpoint/2010/main" val="112881818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ABA Presentation 1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1.potx" id="{555466FA-C7C5-234C-877E-CB94EE4D253C}" vid="{84190639-07C6-384D-99D9-BF32C4D153FD}"/>
    </a:ext>
  </a:extLst>
</a:theme>
</file>

<file path=ppt/theme/theme2.xml><?xml version="1.0" encoding="utf-8"?>
<a:theme xmlns:a="http://schemas.openxmlformats.org/drawingml/2006/main" name="Exec_Retreat_IEB_r01">
  <a:themeElements>
    <a:clrScheme name="Xbox">
      <a:dk1>
        <a:srgbClr val="000000"/>
      </a:dk1>
      <a:lt1>
        <a:srgbClr val="FFFFFF"/>
      </a:lt1>
      <a:dk2>
        <a:srgbClr val="007236"/>
      </a:dk2>
      <a:lt2>
        <a:srgbClr val="BCBEC0"/>
      </a:lt2>
      <a:accent1>
        <a:srgbClr val="2CA243"/>
      </a:accent1>
      <a:accent2>
        <a:srgbClr val="92C83E"/>
      </a:accent2>
      <a:accent3>
        <a:srgbClr val="808285"/>
      </a:accent3>
      <a:accent4>
        <a:srgbClr val="F47920"/>
      </a:accent4>
      <a:accent5>
        <a:srgbClr val="4D2C8D"/>
      </a:accent5>
      <a:accent6>
        <a:srgbClr val="DBE13C"/>
      </a:accent6>
      <a:hlink>
        <a:srgbClr val="BCBEC0"/>
      </a:hlink>
      <a:folHlink>
        <a:srgbClr val="3F3F3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1_CABA Presentation 1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1.potx" id="{555466FA-C7C5-234C-877E-CB94EE4D253C}" vid="{84190639-07C6-384D-99D9-BF32C4D153FD}"/>
    </a:ext>
  </a:extLst>
</a:theme>
</file>

<file path=ppt/theme/theme4.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CABA Presentation 1 (1)</Template>
  <TotalTime>0</TotalTime>
  <Words>2745</Words>
  <Application>Microsoft Office PowerPoint</Application>
  <PresentationFormat>A4 Paper (210x297 mm)</PresentationFormat>
  <Paragraphs>305</Paragraphs>
  <Slides>39</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39</vt:i4>
      </vt:variant>
    </vt:vector>
  </HeadingPairs>
  <TitlesOfParts>
    <vt:vector size="52" baseType="lpstr">
      <vt:lpstr>Arial</vt:lpstr>
      <vt:lpstr>Calibri</vt:lpstr>
      <vt:lpstr>Montserrat</vt:lpstr>
      <vt:lpstr>Montserrat Light</vt:lpstr>
      <vt:lpstr>Myriad Pro Regular</vt:lpstr>
      <vt:lpstr>Segoe UI</vt:lpstr>
      <vt:lpstr>Segoe UI Light</vt:lpstr>
      <vt:lpstr>Tw Cen MT</vt:lpstr>
      <vt:lpstr>Wingdings</vt:lpstr>
      <vt:lpstr>CABA Presentation 1 (1)</vt:lpstr>
      <vt:lpstr>Exec_Retreat_IEB_r01</vt:lpstr>
      <vt:lpstr>1_CABA Presentation 1 (1)</vt:lpstr>
      <vt:lpstr>Circuit</vt:lpstr>
      <vt:lpstr>Connected Home Council (CHC)   </vt:lpstr>
      <vt:lpstr>1.  Agenda </vt:lpstr>
      <vt:lpstr>1.  Agenda Greg Walker (CABA) </vt:lpstr>
      <vt:lpstr>2.  Call to Order, Welcome, Introductions </vt:lpstr>
      <vt:lpstr>2.  Call to Order, Welcome, Introductions, About the CHC Yann Kulp (Schneider Electric) </vt:lpstr>
      <vt:lpstr>3.  Administrative </vt:lpstr>
      <vt:lpstr>3.  Administrative  Yann Kulp (Schneider Electric) Jay McLellan (Leviton Manufacturing Co., Inc.) </vt:lpstr>
      <vt:lpstr>4.  “Artificial Intelligence and the Connected Home” (30 min)</vt:lpstr>
      <vt:lpstr>PowerPoint Presentation</vt:lpstr>
      <vt:lpstr>Agenda</vt:lpstr>
      <vt:lpstr>Internet of things (IoT/e)  &amp; Connected Home  Definition</vt:lpstr>
      <vt:lpstr>Artificial Intelligence definition</vt:lpstr>
      <vt:lpstr>Machine learning</vt:lpstr>
      <vt:lpstr>Linear Regression - Supervised</vt:lpstr>
      <vt:lpstr>Neural network example - unsupervised</vt:lpstr>
      <vt:lpstr>Planning and Decision Making</vt:lpstr>
      <vt:lpstr>Explainable AI (XAI) defense advanced research projects agency </vt:lpstr>
      <vt:lpstr>European Union’s  General data protection regulations (gdpr)</vt:lpstr>
      <vt:lpstr>Ethical artificial intelligence</vt:lpstr>
      <vt:lpstr>Conclusions and questions</vt:lpstr>
      <vt:lpstr>Working group</vt:lpstr>
      <vt:lpstr>5.  Research Update</vt:lpstr>
      <vt:lpstr>PowerPoint Presentation</vt:lpstr>
      <vt:lpstr>PowerPoint Presentation</vt:lpstr>
      <vt:lpstr>6.  White Paper Sub-Committee Update </vt:lpstr>
      <vt:lpstr>CHC White Paper Sub-Committee 6.1  Recently Completed Derek Cowburn (Lumen Cache, Inc.) </vt:lpstr>
      <vt:lpstr>CHC White Paper Sub-Committee 6.1  Recently Completed Derek Cowburn (Lumen Cache, Inc.) </vt:lpstr>
      <vt:lpstr>CHC White Paper Sub-Committee 6.2  In Progress Derek Cowburn (Lumen Cache, Inc.)</vt:lpstr>
      <vt:lpstr>CHC White Paper Sub-Committee 6.2  In Progress Derek Cowburn (Lumen Cache, Inc.)</vt:lpstr>
      <vt:lpstr>CHC White Paper Sub-Committee 6.2  In Progress Derek Cowburn (Lumen Cache, Inc.)</vt:lpstr>
      <vt:lpstr>CHC White Paper Sub-Committee 6.2  In Progress Derek Cowburn (Lumen Cache, Inc.)</vt:lpstr>
      <vt:lpstr>7.  New Business </vt:lpstr>
      <vt:lpstr>7.  New Business Craig Spiezle (Agelight Advisory Group)  </vt:lpstr>
      <vt:lpstr>7.  New Business Yann Kulp (Schneider Electric) Andrew Glennie (CABA)  </vt:lpstr>
      <vt:lpstr>8. Announcements </vt:lpstr>
      <vt:lpstr>8.  Announcements  Ron Zimmer (CABA) </vt:lpstr>
      <vt:lpstr>8.  Announcements  Ron Zimmer (CABA) </vt:lpstr>
      <vt:lpstr>9. Adjournment </vt:lpstr>
      <vt:lpstr>9.  Adjournment Yann Kulp (Schneider Electric)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Walker</dc:creator>
  <cp:lastModifiedBy>Conrad McCallum</cp:lastModifiedBy>
  <cp:revision>82</cp:revision>
  <cp:lastPrinted>2017-01-26T16:31:33Z</cp:lastPrinted>
  <dcterms:created xsi:type="dcterms:W3CDTF">2016-02-15T14:46:03Z</dcterms:created>
  <dcterms:modified xsi:type="dcterms:W3CDTF">2020-05-01T16:08:24Z</dcterms:modified>
</cp:coreProperties>
</file>