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327736"/>
            <a:ext cx="10358120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9797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83D1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9797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83D1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9797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83D1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13263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05216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5223" y="1973"/>
                </a:lnTo>
                <a:lnTo>
                  <a:pt x="7310" y="7385"/>
                </a:lnTo>
                <a:lnTo>
                  <a:pt x="1963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63" y="251002"/>
                </a:lnTo>
                <a:lnTo>
                  <a:pt x="7310" y="259319"/>
                </a:lnTo>
                <a:lnTo>
                  <a:pt x="15223" y="264959"/>
                </a:lnTo>
                <a:lnTo>
                  <a:pt x="24887" y="267036"/>
                </a:lnTo>
                <a:lnTo>
                  <a:pt x="34989" y="264959"/>
                </a:lnTo>
                <a:lnTo>
                  <a:pt x="43303" y="259319"/>
                </a:lnTo>
                <a:lnTo>
                  <a:pt x="48941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41" y="15473"/>
                </a:lnTo>
                <a:lnTo>
                  <a:pt x="43303" y="7385"/>
                </a:lnTo>
                <a:lnTo>
                  <a:pt x="34989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1013263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6795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157691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166401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162668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325" y="98593"/>
                </a:lnTo>
                <a:lnTo>
                  <a:pt x="35816" y="94081"/>
                </a:lnTo>
                <a:lnTo>
                  <a:pt x="40099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008949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157691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5993" y="1974"/>
                </a:lnTo>
                <a:lnTo>
                  <a:pt x="7683" y="7391"/>
                </a:lnTo>
                <a:lnTo>
                  <a:pt x="206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136" y="15494"/>
                </a:lnTo>
                <a:lnTo>
                  <a:pt x="43925" y="7391"/>
                </a:lnTo>
                <a:lnTo>
                  <a:pt x="36039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162668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325" y="98604"/>
                </a:lnTo>
                <a:lnTo>
                  <a:pt x="35816" y="94112"/>
                </a:lnTo>
                <a:lnTo>
                  <a:pt x="40099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010193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02"/>
                </a:lnTo>
                <a:lnTo>
                  <a:pt x="1442" y="66827"/>
                </a:lnTo>
                <a:lnTo>
                  <a:pt x="5506" y="73574"/>
                </a:lnTo>
                <a:lnTo>
                  <a:pt x="11794" y="78095"/>
                </a:lnTo>
                <a:lnTo>
                  <a:pt x="19909" y="79745"/>
                </a:lnTo>
                <a:lnTo>
                  <a:pt x="28275" y="78095"/>
                </a:lnTo>
                <a:lnTo>
                  <a:pt x="35194" y="73574"/>
                </a:lnTo>
                <a:lnTo>
                  <a:pt x="39904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008949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49"/>
                </a:lnTo>
                <a:lnTo>
                  <a:pt x="6377" y="6161"/>
                </a:lnTo>
                <a:lnTo>
                  <a:pt x="1730" y="12882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310"/>
                </a:lnTo>
                <a:lnTo>
                  <a:pt x="6377" y="114027"/>
                </a:lnTo>
                <a:lnTo>
                  <a:pt x="13124" y="118520"/>
                </a:lnTo>
                <a:lnTo>
                  <a:pt x="21153" y="120158"/>
                </a:lnTo>
                <a:lnTo>
                  <a:pt x="29428" y="118520"/>
                </a:lnTo>
                <a:lnTo>
                  <a:pt x="36148" y="114027"/>
                </a:lnTo>
                <a:lnTo>
                  <a:pt x="40659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82"/>
                </a:lnTo>
                <a:lnTo>
                  <a:pt x="36148" y="6161"/>
                </a:lnTo>
                <a:lnTo>
                  <a:pt x="29428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013263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315724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010193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85"/>
                </a:lnTo>
                <a:lnTo>
                  <a:pt x="1442" y="66953"/>
                </a:lnTo>
                <a:lnTo>
                  <a:pt x="5506" y="73874"/>
                </a:lnTo>
                <a:lnTo>
                  <a:pt x="11794" y="78586"/>
                </a:lnTo>
                <a:lnTo>
                  <a:pt x="19909" y="80326"/>
                </a:lnTo>
                <a:lnTo>
                  <a:pt x="28275" y="78586"/>
                </a:lnTo>
                <a:lnTo>
                  <a:pt x="35194" y="73874"/>
                </a:lnTo>
                <a:lnTo>
                  <a:pt x="39904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1008949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333"/>
                </a:lnTo>
                <a:lnTo>
                  <a:pt x="1730" y="106702"/>
                </a:lnTo>
                <a:lnTo>
                  <a:pt x="6377" y="113623"/>
                </a:lnTo>
                <a:lnTo>
                  <a:pt x="13124" y="118335"/>
                </a:lnTo>
                <a:lnTo>
                  <a:pt x="21153" y="120075"/>
                </a:lnTo>
                <a:lnTo>
                  <a:pt x="29428" y="118335"/>
                </a:lnTo>
                <a:lnTo>
                  <a:pt x="36148" y="113623"/>
                </a:lnTo>
                <a:lnTo>
                  <a:pt x="40659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1013263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6795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1315724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740"/>
                </a:lnTo>
                <a:lnTo>
                  <a:pt x="6128" y="6451"/>
                </a:lnTo>
                <a:lnTo>
                  <a:pt x="1637" y="13373"/>
                </a:lnTo>
                <a:lnTo>
                  <a:pt x="0" y="21741"/>
                </a:lnTo>
                <a:lnTo>
                  <a:pt x="0" y="59083"/>
                </a:lnTo>
                <a:lnTo>
                  <a:pt x="1637" y="67395"/>
                </a:lnTo>
                <a:lnTo>
                  <a:pt x="6128" y="74113"/>
                </a:lnTo>
                <a:lnTo>
                  <a:pt x="12844" y="78606"/>
                </a:lnTo>
                <a:lnTo>
                  <a:pt x="21153" y="80243"/>
                </a:lnTo>
                <a:lnTo>
                  <a:pt x="29325" y="78606"/>
                </a:lnTo>
                <a:lnTo>
                  <a:pt x="35816" y="74113"/>
                </a:lnTo>
                <a:lnTo>
                  <a:pt x="40099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99" y="13373"/>
                </a:lnTo>
                <a:lnTo>
                  <a:pt x="35816" y="6451"/>
                </a:lnTo>
                <a:lnTo>
                  <a:pt x="29325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1319457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8046" y="0"/>
                </a:lnTo>
                <a:lnTo>
                  <a:pt x="0" y="8132"/>
                </a:lnTo>
                <a:lnTo>
                  <a:pt x="0" y="46138"/>
                </a:lnTo>
                <a:lnTo>
                  <a:pt x="8046" y="54187"/>
                </a:lnTo>
                <a:lnTo>
                  <a:pt x="27375" y="54187"/>
                </a:lnTo>
                <a:lnTo>
                  <a:pt x="34178" y="46138"/>
                </a:lnTo>
                <a:lnTo>
                  <a:pt x="34178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1315724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519" y="118427"/>
                </a:lnTo>
                <a:lnTo>
                  <a:pt x="36438" y="113778"/>
                </a:lnTo>
                <a:lnTo>
                  <a:pt x="41149" y="107030"/>
                </a:lnTo>
                <a:lnTo>
                  <a:pt x="42888" y="98997"/>
                </a:lnTo>
                <a:lnTo>
                  <a:pt x="42888" y="21160"/>
                </a:lnTo>
                <a:lnTo>
                  <a:pt x="41149" y="12847"/>
                </a:lnTo>
                <a:lnTo>
                  <a:pt x="36438" y="6130"/>
                </a:lnTo>
                <a:lnTo>
                  <a:pt x="29519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1315724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37" y="66827"/>
                </a:lnTo>
                <a:lnTo>
                  <a:pt x="6128" y="73574"/>
                </a:lnTo>
                <a:lnTo>
                  <a:pt x="12844" y="78095"/>
                </a:lnTo>
                <a:lnTo>
                  <a:pt x="21153" y="79745"/>
                </a:lnTo>
                <a:lnTo>
                  <a:pt x="29325" y="78095"/>
                </a:lnTo>
                <a:lnTo>
                  <a:pt x="35816" y="73574"/>
                </a:lnTo>
                <a:lnTo>
                  <a:pt x="40099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1311326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550" y="0"/>
                </a:moveTo>
                <a:lnTo>
                  <a:pt x="15503" y="2077"/>
                </a:lnTo>
                <a:lnTo>
                  <a:pt x="7393" y="7717"/>
                </a:lnTo>
                <a:lnTo>
                  <a:pt x="1974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974" y="251563"/>
                </a:lnTo>
                <a:lnTo>
                  <a:pt x="7393" y="259651"/>
                </a:lnTo>
                <a:lnTo>
                  <a:pt x="15503" y="265063"/>
                </a:lnTo>
                <a:lnTo>
                  <a:pt x="25550" y="267036"/>
                </a:lnTo>
                <a:lnTo>
                  <a:pt x="35458" y="265063"/>
                </a:lnTo>
                <a:lnTo>
                  <a:pt x="43344" y="259651"/>
                </a:lnTo>
                <a:lnTo>
                  <a:pt x="48555" y="251563"/>
                </a:lnTo>
                <a:lnTo>
                  <a:pt x="50437" y="241561"/>
                </a:lnTo>
                <a:lnTo>
                  <a:pt x="50437" y="26139"/>
                </a:lnTo>
                <a:lnTo>
                  <a:pt x="48555" y="16033"/>
                </a:lnTo>
                <a:lnTo>
                  <a:pt x="43344" y="7717"/>
                </a:lnTo>
                <a:lnTo>
                  <a:pt x="35458" y="2077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1311326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5550" y="0"/>
                </a:moveTo>
                <a:lnTo>
                  <a:pt x="15503" y="1975"/>
                </a:lnTo>
                <a:lnTo>
                  <a:pt x="7393" y="7394"/>
                </a:lnTo>
                <a:lnTo>
                  <a:pt x="197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437" y="121306"/>
                </a:lnTo>
                <a:lnTo>
                  <a:pt x="50437" y="25525"/>
                </a:lnTo>
                <a:lnTo>
                  <a:pt x="48555" y="15498"/>
                </a:lnTo>
                <a:lnTo>
                  <a:pt x="43344" y="7394"/>
                </a:lnTo>
                <a:lnTo>
                  <a:pt x="35458" y="197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1320037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316304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0573" y="0"/>
                </a:moveTo>
                <a:lnTo>
                  <a:pt x="12354" y="1740"/>
                </a:lnTo>
                <a:lnTo>
                  <a:pt x="5838" y="6457"/>
                </a:lnTo>
                <a:lnTo>
                  <a:pt x="1546" y="13390"/>
                </a:lnTo>
                <a:lnTo>
                  <a:pt x="0" y="21782"/>
                </a:lnTo>
                <a:lnTo>
                  <a:pt x="0" y="98972"/>
                </a:lnTo>
                <a:lnTo>
                  <a:pt x="1546" y="107269"/>
                </a:lnTo>
                <a:lnTo>
                  <a:pt x="5838" y="113991"/>
                </a:lnTo>
                <a:lnTo>
                  <a:pt x="12354" y="118496"/>
                </a:lnTo>
                <a:lnTo>
                  <a:pt x="20573" y="120141"/>
                </a:lnTo>
                <a:lnTo>
                  <a:pt x="28938" y="118496"/>
                </a:lnTo>
                <a:lnTo>
                  <a:pt x="35858" y="113991"/>
                </a:lnTo>
                <a:lnTo>
                  <a:pt x="40568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568" y="13390"/>
                </a:lnTo>
                <a:lnTo>
                  <a:pt x="35858" y="6457"/>
                </a:lnTo>
                <a:lnTo>
                  <a:pt x="2893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1163248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6" y="86834"/>
                </a:lnTo>
                <a:lnTo>
                  <a:pt x="5838" y="93780"/>
                </a:lnTo>
                <a:lnTo>
                  <a:pt x="12354" y="98501"/>
                </a:lnTo>
                <a:lnTo>
                  <a:pt x="20573" y="100242"/>
                </a:lnTo>
                <a:lnTo>
                  <a:pt x="28848" y="98501"/>
                </a:lnTo>
                <a:lnTo>
                  <a:pt x="35567" y="93780"/>
                </a:lnTo>
                <a:lnTo>
                  <a:pt x="40078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1319457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49"/>
                </a:lnTo>
                <a:lnTo>
                  <a:pt x="0" y="46055"/>
                </a:lnTo>
                <a:lnTo>
                  <a:pt x="8046" y="53523"/>
                </a:lnTo>
                <a:lnTo>
                  <a:pt x="27375" y="53523"/>
                </a:lnTo>
                <a:lnTo>
                  <a:pt x="34178" y="46055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1163248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6" y="86734"/>
                </a:lnTo>
                <a:lnTo>
                  <a:pt x="5838" y="93456"/>
                </a:lnTo>
                <a:lnTo>
                  <a:pt x="12354" y="97959"/>
                </a:lnTo>
                <a:lnTo>
                  <a:pt x="20573" y="99603"/>
                </a:lnTo>
                <a:lnTo>
                  <a:pt x="28848" y="97959"/>
                </a:lnTo>
                <a:lnTo>
                  <a:pt x="35567" y="93456"/>
                </a:lnTo>
                <a:lnTo>
                  <a:pt x="40078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1166401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11166981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59747"/>
                </a:lnTo>
                <a:lnTo>
                  <a:pt x="6885" y="67215"/>
                </a:lnTo>
                <a:lnTo>
                  <a:pt x="26131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11166981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11162668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325" y="98494"/>
                </a:lnTo>
                <a:lnTo>
                  <a:pt x="35816" y="93845"/>
                </a:lnTo>
                <a:lnTo>
                  <a:pt x="40099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1166401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1158271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549" y="434906"/>
                </a:lnTo>
                <a:lnTo>
                  <a:pt x="43635" y="429266"/>
                </a:lnTo>
                <a:lnTo>
                  <a:pt x="49045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5" y="15998"/>
                </a:lnTo>
                <a:lnTo>
                  <a:pt x="43635" y="7686"/>
                </a:lnTo>
                <a:lnTo>
                  <a:pt x="35549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11013263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10707069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45474"/>
                </a:lnTo>
                <a:lnTo>
                  <a:pt x="8129" y="53523"/>
                </a:lnTo>
                <a:lnTo>
                  <a:pt x="27458" y="53523"/>
                </a:lnTo>
                <a:lnTo>
                  <a:pt x="34924" y="45474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10703336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02"/>
                </a:lnTo>
                <a:lnTo>
                  <a:pt x="1740" y="66827"/>
                </a:lnTo>
                <a:lnTo>
                  <a:pt x="6460" y="73574"/>
                </a:lnTo>
                <a:lnTo>
                  <a:pt x="13403" y="78095"/>
                </a:lnTo>
                <a:lnTo>
                  <a:pt x="21817" y="79745"/>
                </a:lnTo>
                <a:lnTo>
                  <a:pt x="29933" y="78095"/>
                </a:lnTo>
                <a:lnTo>
                  <a:pt x="36220" y="73574"/>
                </a:lnTo>
                <a:lnTo>
                  <a:pt x="40284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10702756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37" y="106702"/>
                </a:lnTo>
                <a:lnTo>
                  <a:pt x="6128" y="113623"/>
                </a:lnTo>
                <a:lnTo>
                  <a:pt x="12844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10706489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10702756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310"/>
                </a:lnTo>
                <a:lnTo>
                  <a:pt x="6128" y="114027"/>
                </a:lnTo>
                <a:lnTo>
                  <a:pt x="12844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10706489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0702756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10703336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85"/>
                </a:lnTo>
                <a:lnTo>
                  <a:pt x="1740" y="66953"/>
                </a:lnTo>
                <a:lnTo>
                  <a:pt x="6460" y="73874"/>
                </a:lnTo>
                <a:lnTo>
                  <a:pt x="13403" y="78586"/>
                </a:lnTo>
                <a:lnTo>
                  <a:pt x="21817" y="80326"/>
                </a:lnTo>
                <a:lnTo>
                  <a:pt x="29933" y="78586"/>
                </a:lnTo>
                <a:lnTo>
                  <a:pt x="36220" y="73874"/>
                </a:lnTo>
                <a:lnTo>
                  <a:pt x="40284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10550281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48" y="86734"/>
                </a:lnTo>
                <a:lnTo>
                  <a:pt x="6159" y="93456"/>
                </a:lnTo>
                <a:lnTo>
                  <a:pt x="12879" y="97959"/>
                </a:lnTo>
                <a:lnTo>
                  <a:pt x="21153" y="99603"/>
                </a:lnTo>
                <a:lnTo>
                  <a:pt x="29373" y="97959"/>
                </a:lnTo>
                <a:lnTo>
                  <a:pt x="35889" y="93456"/>
                </a:lnTo>
                <a:lnTo>
                  <a:pt x="40180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10707069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458" y="0"/>
                </a:moveTo>
                <a:lnTo>
                  <a:pt x="18084" y="0"/>
                </a:lnTo>
                <a:lnTo>
                  <a:pt x="11059" y="1421"/>
                </a:lnTo>
                <a:lnTo>
                  <a:pt x="5309" y="5294"/>
                </a:lnTo>
                <a:lnTo>
                  <a:pt x="1425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25" y="43131"/>
                </a:lnTo>
                <a:lnTo>
                  <a:pt x="5309" y="48871"/>
                </a:lnTo>
                <a:lnTo>
                  <a:pt x="11059" y="52742"/>
                </a:lnTo>
                <a:lnTo>
                  <a:pt x="18084" y="54162"/>
                </a:lnTo>
                <a:lnTo>
                  <a:pt x="27458" y="54162"/>
                </a:lnTo>
                <a:lnTo>
                  <a:pt x="34924" y="46071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10554014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10549701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5" y="87094"/>
                </a:lnTo>
                <a:lnTo>
                  <a:pt x="5827" y="93845"/>
                </a:lnTo>
                <a:lnTo>
                  <a:pt x="12319" y="98494"/>
                </a:lnTo>
                <a:lnTo>
                  <a:pt x="20490" y="100225"/>
                </a:lnTo>
                <a:lnTo>
                  <a:pt x="28800" y="98494"/>
                </a:lnTo>
                <a:lnTo>
                  <a:pt x="35515" y="93845"/>
                </a:lnTo>
                <a:lnTo>
                  <a:pt x="40007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10698359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503" y="2071"/>
                </a:lnTo>
                <a:lnTo>
                  <a:pt x="7393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101" y="291245"/>
                </a:lnTo>
                <a:lnTo>
                  <a:pt x="51101" y="26147"/>
                </a:lnTo>
                <a:lnTo>
                  <a:pt x="49127" y="16019"/>
                </a:lnTo>
                <a:lnTo>
                  <a:pt x="43707" y="7702"/>
                </a:lnTo>
                <a:lnTo>
                  <a:pt x="35597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10553434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10545967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514" y="434906"/>
                </a:lnTo>
                <a:lnTo>
                  <a:pt x="43624" y="429266"/>
                </a:lnTo>
                <a:lnTo>
                  <a:pt x="4904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4" y="15998"/>
                </a:lnTo>
                <a:lnTo>
                  <a:pt x="43624" y="7686"/>
                </a:lnTo>
                <a:lnTo>
                  <a:pt x="3551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10855811" y="5276894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50"/>
                </a:lnTo>
                <a:lnTo>
                  <a:pt x="6159" y="6171"/>
                </a:lnTo>
                <a:lnTo>
                  <a:pt x="1648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243"/>
                </a:lnTo>
                <a:lnTo>
                  <a:pt x="40670" y="12917"/>
                </a:lnTo>
                <a:lnTo>
                  <a:pt x="36179" y="6171"/>
                </a:lnTo>
                <a:lnTo>
                  <a:pt x="29463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10857055" y="5940503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282"/>
                </a:lnTo>
                <a:lnTo>
                  <a:pt x="6159" y="54031"/>
                </a:lnTo>
                <a:lnTo>
                  <a:pt x="12879" y="58680"/>
                </a:lnTo>
                <a:lnTo>
                  <a:pt x="21153" y="60411"/>
                </a:lnTo>
                <a:lnTo>
                  <a:pt x="29269" y="58680"/>
                </a:lnTo>
                <a:lnTo>
                  <a:pt x="35557" y="54031"/>
                </a:lnTo>
                <a:lnTo>
                  <a:pt x="39620" y="47282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10855811" y="6289742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8" y="127191"/>
                </a:lnTo>
                <a:lnTo>
                  <a:pt x="6159" y="133911"/>
                </a:lnTo>
                <a:lnTo>
                  <a:pt x="12879" y="138413"/>
                </a:lnTo>
                <a:lnTo>
                  <a:pt x="21153" y="140057"/>
                </a:lnTo>
                <a:lnTo>
                  <a:pt x="29463" y="138413"/>
                </a:lnTo>
                <a:lnTo>
                  <a:pt x="36179" y="133911"/>
                </a:lnTo>
                <a:lnTo>
                  <a:pt x="40670" y="127191"/>
                </a:lnTo>
                <a:lnTo>
                  <a:pt x="42307" y="118896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10860208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1086020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178" y="95238"/>
                </a:lnTo>
                <a:lnTo>
                  <a:pt x="34178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1086020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21741"/>
                </a:lnTo>
                <a:lnTo>
                  <a:pt x="1412" y="28768"/>
                </a:lnTo>
                <a:lnTo>
                  <a:pt x="5267" y="34520"/>
                </a:lnTo>
                <a:lnTo>
                  <a:pt x="10989" y="38405"/>
                </a:lnTo>
                <a:lnTo>
                  <a:pt x="18001" y="39831"/>
                </a:lnTo>
                <a:lnTo>
                  <a:pt x="27956" y="39831"/>
                </a:lnTo>
                <a:lnTo>
                  <a:pt x="34841" y="31699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11004553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783" y="2071"/>
                </a:lnTo>
                <a:lnTo>
                  <a:pt x="7642" y="7702"/>
                </a:lnTo>
                <a:lnTo>
                  <a:pt x="2067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5" y="16019"/>
                </a:lnTo>
                <a:lnTo>
                  <a:pt x="43635" y="7702"/>
                </a:lnTo>
                <a:lnTo>
                  <a:pt x="35549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1086020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956" y="0"/>
                </a:moveTo>
                <a:lnTo>
                  <a:pt x="18001" y="0"/>
                </a:lnTo>
                <a:lnTo>
                  <a:pt x="10989" y="1413"/>
                </a:lnTo>
                <a:lnTo>
                  <a:pt x="5267" y="5269"/>
                </a:lnTo>
                <a:lnTo>
                  <a:pt x="1412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12" y="29432"/>
                </a:lnTo>
                <a:lnTo>
                  <a:pt x="5267" y="35184"/>
                </a:lnTo>
                <a:lnTo>
                  <a:pt x="10989" y="39069"/>
                </a:lnTo>
                <a:lnTo>
                  <a:pt x="18001" y="40495"/>
                </a:lnTo>
                <a:lnTo>
                  <a:pt x="27956" y="40495"/>
                </a:lnTo>
                <a:lnTo>
                  <a:pt x="34841" y="32363"/>
                </a:lnTo>
                <a:lnTo>
                  <a:pt x="34841" y="804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1085274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2" y="81615"/>
                </a:lnTo>
                <a:lnTo>
                  <a:pt x="7383" y="89703"/>
                </a:lnTo>
                <a:lnTo>
                  <a:pt x="15468" y="95115"/>
                </a:lnTo>
                <a:lnTo>
                  <a:pt x="25467" y="97089"/>
                </a:lnTo>
                <a:lnTo>
                  <a:pt x="35410" y="95115"/>
                </a:lnTo>
                <a:lnTo>
                  <a:pt x="43293" y="89703"/>
                </a:lnTo>
                <a:lnTo>
                  <a:pt x="48484" y="81615"/>
                </a:lnTo>
                <a:lnTo>
                  <a:pt x="50354" y="71613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10860208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178" y="94682"/>
                </a:lnTo>
                <a:lnTo>
                  <a:pt x="34178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10851497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467" y="0"/>
                </a:moveTo>
                <a:lnTo>
                  <a:pt x="15468" y="2071"/>
                </a:lnTo>
                <a:lnTo>
                  <a:pt x="7383" y="7701"/>
                </a:lnTo>
                <a:lnTo>
                  <a:pt x="1972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599" y="375903"/>
                </a:lnTo>
                <a:lnTo>
                  <a:pt x="51599" y="26139"/>
                </a:lnTo>
                <a:lnTo>
                  <a:pt x="49534" y="16016"/>
                </a:lnTo>
                <a:lnTo>
                  <a:pt x="43915" y="7701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k object 77"/>
          <p:cNvSpPr/>
          <p:nvPr/>
        </p:nvSpPr>
        <p:spPr>
          <a:xfrm>
            <a:off x="10857055" y="5705829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528"/>
                </a:lnTo>
                <a:lnTo>
                  <a:pt x="6159" y="54249"/>
                </a:lnTo>
                <a:lnTo>
                  <a:pt x="12879" y="58761"/>
                </a:lnTo>
                <a:lnTo>
                  <a:pt x="21153" y="60411"/>
                </a:lnTo>
                <a:lnTo>
                  <a:pt x="29269" y="58761"/>
                </a:lnTo>
                <a:lnTo>
                  <a:pt x="35557" y="54249"/>
                </a:lnTo>
                <a:lnTo>
                  <a:pt x="39620" y="47528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k object 78"/>
          <p:cNvSpPr/>
          <p:nvPr/>
        </p:nvSpPr>
        <p:spPr>
          <a:xfrm>
            <a:off x="10699022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64" y="251002"/>
                </a:lnTo>
                <a:lnTo>
                  <a:pt x="7683" y="259319"/>
                </a:lnTo>
                <a:lnTo>
                  <a:pt x="15993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k object 79"/>
          <p:cNvSpPr/>
          <p:nvPr/>
        </p:nvSpPr>
        <p:spPr>
          <a:xfrm>
            <a:off x="10706489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k object 80"/>
          <p:cNvSpPr/>
          <p:nvPr/>
        </p:nvSpPr>
        <p:spPr>
          <a:xfrm>
            <a:off x="10855811" y="4256628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k object 81"/>
          <p:cNvSpPr/>
          <p:nvPr/>
        </p:nvSpPr>
        <p:spPr>
          <a:xfrm>
            <a:off x="12078013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550" y="0"/>
                </a:moveTo>
                <a:lnTo>
                  <a:pt x="15503" y="1973"/>
                </a:lnTo>
                <a:lnTo>
                  <a:pt x="7393" y="7385"/>
                </a:lnTo>
                <a:lnTo>
                  <a:pt x="1974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4" y="81615"/>
                </a:lnTo>
                <a:lnTo>
                  <a:pt x="7393" y="89703"/>
                </a:lnTo>
                <a:lnTo>
                  <a:pt x="15503" y="95115"/>
                </a:lnTo>
                <a:lnTo>
                  <a:pt x="25550" y="97089"/>
                </a:lnTo>
                <a:lnTo>
                  <a:pt x="35458" y="95115"/>
                </a:lnTo>
                <a:lnTo>
                  <a:pt x="43344" y="89703"/>
                </a:lnTo>
                <a:lnTo>
                  <a:pt x="48555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555" y="15473"/>
                </a:lnTo>
                <a:lnTo>
                  <a:pt x="43344" y="7385"/>
                </a:lnTo>
                <a:lnTo>
                  <a:pt x="35458" y="1973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k object 82"/>
          <p:cNvSpPr/>
          <p:nvPr/>
        </p:nvSpPr>
        <p:spPr>
          <a:xfrm>
            <a:off x="11928027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310"/>
                </a:lnTo>
                <a:lnTo>
                  <a:pt x="6159" y="114027"/>
                </a:lnTo>
                <a:lnTo>
                  <a:pt x="12879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k object 83"/>
          <p:cNvSpPr/>
          <p:nvPr/>
        </p:nvSpPr>
        <p:spPr>
          <a:xfrm>
            <a:off x="11932424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k object 84"/>
          <p:cNvSpPr/>
          <p:nvPr/>
        </p:nvSpPr>
        <p:spPr>
          <a:xfrm>
            <a:off x="11929271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k object 85"/>
          <p:cNvSpPr/>
          <p:nvPr/>
        </p:nvSpPr>
        <p:spPr>
          <a:xfrm>
            <a:off x="11928027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48" y="106702"/>
                </a:lnTo>
                <a:lnTo>
                  <a:pt x="6159" y="113623"/>
                </a:lnTo>
                <a:lnTo>
                  <a:pt x="12879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k object 86"/>
          <p:cNvSpPr/>
          <p:nvPr/>
        </p:nvSpPr>
        <p:spPr>
          <a:xfrm>
            <a:off x="11932424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45474"/>
                </a:lnTo>
                <a:lnTo>
                  <a:pt x="8046" y="53523"/>
                </a:lnTo>
                <a:lnTo>
                  <a:pt x="27956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k object 87"/>
          <p:cNvSpPr/>
          <p:nvPr/>
        </p:nvSpPr>
        <p:spPr>
          <a:xfrm>
            <a:off x="11929271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k object 88"/>
          <p:cNvSpPr/>
          <p:nvPr/>
        </p:nvSpPr>
        <p:spPr>
          <a:xfrm>
            <a:off x="11932424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k object 89"/>
          <p:cNvSpPr/>
          <p:nvPr/>
        </p:nvSpPr>
        <p:spPr>
          <a:xfrm>
            <a:off x="11779286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458" y="67215"/>
                </a:lnTo>
                <a:lnTo>
                  <a:pt x="34924" y="59747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k object 90"/>
          <p:cNvSpPr/>
          <p:nvPr/>
        </p:nvSpPr>
        <p:spPr>
          <a:xfrm>
            <a:off x="11778705" y="5255734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95" y="67298"/>
                </a:lnTo>
                <a:lnTo>
                  <a:pt x="34841" y="59830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k object 91"/>
          <p:cNvSpPr/>
          <p:nvPr/>
        </p:nvSpPr>
        <p:spPr>
          <a:xfrm>
            <a:off x="11775553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1817" y="0"/>
                </a:moveTo>
                <a:lnTo>
                  <a:pt x="13403" y="1644"/>
                </a:lnTo>
                <a:lnTo>
                  <a:pt x="6460" y="6150"/>
                </a:lnTo>
                <a:lnTo>
                  <a:pt x="1740" y="12872"/>
                </a:lnTo>
                <a:lnTo>
                  <a:pt x="0" y="21168"/>
                </a:lnTo>
                <a:lnTo>
                  <a:pt x="0" y="78434"/>
                </a:lnTo>
                <a:lnTo>
                  <a:pt x="1740" y="86734"/>
                </a:lnTo>
                <a:lnTo>
                  <a:pt x="6460" y="93456"/>
                </a:lnTo>
                <a:lnTo>
                  <a:pt x="13403" y="97959"/>
                </a:lnTo>
                <a:lnTo>
                  <a:pt x="21817" y="99603"/>
                </a:lnTo>
                <a:lnTo>
                  <a:pt x="30036" y="97959"/>
                </a:lnTo>
                <a:lnTo>
                  <a:pt x="36552" y="93456"/>
                </a:lnTo>
                <a:lnTo>
                  <a:pt x="40844" y="86734"/>
                </a:lnTo>
                <a:lnTo>
                  <a:pt x="42390" y="78434"/>
                </a:lnTo>
                <a:lnTo>
                  <a:pt x="42390" y="21168"/>
                </a:lnTo>
                <a:lnTo>
                  <a:pt x="40844" y="12872"/>
                </a:lnTo>
                <a:lnTo>
                  <a:pt x="36552" y="6150"/>
                </a:lnTo>
                <a:lnTo>
                  <a:pt x="30036" y="1644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k object 92"/>
          <p:cNvSpPr/>
          <p:nvPr/>
        </p:nvSpPr>
        <p:spPr>
          <a:xfrm>
            <a:off x="11928027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k object 93"/>
          <p:cNvSpPr/>
          <p:nvPr/>
        </p:nvSpPr>
        <p:spPr>
          <a:xfrm>
            <a:off x="11774971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183" y="98494"/>
                </a:lnTo>
                <a:lnTo>
                  <a:pt x="35930" y="93845"/>
                </a:lnTo>
                <a:lnTo>
                  <a:pt x="40577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577" y="12872"/>
                </a:lnTo>
                <a:lnTo>
                  <a:pt x="35930" y="6150"/>
                </a:lnTo>
                <a:lnTo>
                  <a:pt x="2918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k object 94"/>
          <p:cNvSpPr/>
          <p:nvPr/>
        </p:nvSpPr>
        <p:spPr>
          <a:xfrm>
            <a:off x="11778705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k object 95"/>
          <p:cNvSpPr/>
          <p:nvPr/>
        </p:nvSpPr>
        <p:spPr>
          <a:xfrm>
            <a:off x="11779286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458" y="67232"/>
                </a:lnTo>
                <a:lnTo>
                  <a:pt x="34924" y="59763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k object 96"/>
          <p:cNvSpPr/>
          <p:nvPr/>
        </p:nvSpPr>
        <p:spPr>
          <a:xfrm>
            <a:off x="11771238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5794" y="434906"/>
                </a:lnTo>
                <a:lnTo>
                  <a:pt x="43707" y="429266"/>
                </a:lnTo>
                <a:lnTo>
                  <a:pt x="4905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54" y="15998"/>
                </a:lnTo>
                <a:lnTo>
                  <a:pt x="43707" y="7686"/>
                </a:lnTo>
                <a:lnTo>
                  <a:pt x="35794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k object 97"/>
          <p:cNvSpPr/>
          <p:nvPr/>
        </p:nvSpPr>
        <p:spPr>
          <a:xfrm>
            <a:off x="11923714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k object 98"/>
          <p:cNvSpPr/>
          <p:nvPr/>
        </p:nvSpPr>
        <p:spPr>
          <a:xfrm>
            <a:off x="11775553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78418"/>
                </a:lnTo>
                <a:lnTo>
                  <a:pt x="1740" y="86834"/>
                </a:lnTo>
                <a:lnTo>
                  <a:pt x="6460" y="93780"/>
                </a:lnTo>
                <a:lnTo>
                  <a:pt x="13403" y="98501"/>
                </a:lnTo>
                <a:lnTo>
                  <a:pt x="21817" y="100242"/>
                </a:lnTo>
                <a:lnTo>
                  <a:pt x="30036" y="98501"/>
                </a:lnTo>
                <a:lnTo>
                  <a:pt x="36552" y="93780"/>
                </a:lnTo>
                <a:lnTo>
                  <a:pt x="40844" y="86834"/>
                </a:lnTo>
                <a:lnTo>
                  <a:pt x="42390" y="78418"/>
                </a:lnTo>
                <a:lnTo>
                  <a:pt x="42390" y="21160"/>
                </a:lnTo>
                <a:lnTo>
                  <a:pt x="40844" y="12882"/>
                </a:lnTo>
                <a:lnTo>
                  <a:pt x="36552" y="6161"/>
                </a:lnTo>
                <a:lnTo>
                  <a:pt x="30036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k object 99"/>
          <p:cNvSpPr/>
          <p:nvPr/>
        </p:nvSpPr>
        <p:spPr>
          <a:xfrm>
            <a:off x="12082409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282"/>
                </a:lnTo>
                <a:lnTo>
                  <a:pt x="6377" y="54031"/>
                </a:lnTo>
                <a:lnTo>
                  <a:pt x="13124" y="58680"/>
                </a:lnTo>
                <a:lnTo>
                  <a:pt x="21153" y="60411"/>
                </a:lnTo>
                <a:lnTo>
                  <a:pt x="29325" y="58680"/>
                </a:lnTo>
                <a:lnTo>
                  <a:pt x="35816" y="54031"/>
                </a:lnTo>
                <a:lnTo>
                  <a:pt x="40099" y="47282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12081165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782"/>
                </a:lnTo>
                <a:lnTo>
                  <a:pt x="41149" y="13390"/>
                </a:lnTo>
                <a:lnTo>
                  <a:pt x="36438" y="6457"/>
                </a:lnTo>
                <a:lnTo>
                  <a:pt x="29519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12085479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12082409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528"/>
                </a:lnTo>
                <a:lnTo>
                  <a:pt x="6377" y="54249"/>
                </a:lnTo>
                <a:lnTo>
                  <a:pt x="13124" y="58761"/>
                </a:lnTo>
                <a:lnTo>
                  <a:pt x="21153" y="60411"/>
                </a:lnTo>
                <a:lnTo>
                  <a:pt x="29325" y="58761"/>
                </a:lnTo>
                <a:lnTo>
                  <a:pt x="35816" y="54249"/>
                </a:lnTo>
                <a:lnTo>
                  <a:pt x="40099" y="47528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12086142" y="5622432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27375" y="39831"/>
                </a:lnTo>
                <a:lnTo>
                  <a:pt x="34178" y="31699"/>
                </a:lnTo>
                <a:lnTo>
                  <a:pt x="34178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12085479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10553434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12086142" y="6044479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2737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27375" y="40495"/>
                </a:lnTo>
                <a:lnTo>
                  <a:pt x="34178" y="32363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11932424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956" y="0"/>
                </a:moveTo>
                <a:lnTo>
                  <a:pt x="18001" y="0"/>
                </a:lnTo>
                <a:lnTo>
                  <a:pt x="10989" y="1421"/>
                </a:lnTo>
                <a:lnTo>
                  <a:pt x="5267" y="5294"/>
                </a:lnTo>
                <a:lnTo>
                  <a:pt x="1412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12" y="43131"/>
                </a:lnTo>
                <a:lnTo>
                  <a:pt x="5267" y="48871"/>
                </a:lnTo>
                <a:lnTo>
                  <a:pt x="10989" y="52742"/>
                </a:lnTo>
                <a:lnTo>
                  <a:pt x="18001" y="54162"/>
                </a:lnTo>
                <a:lnTo>
                  <a:pt x="27956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12076769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50" y="0"/>
                </a:moveTo>
                <a:lnTo>
                  <a:pt x="15503" y="2071"/>
                </a:lnTo>
                <a:lnTo>
                  <a:pt x="7393" y="7701"/>
                </a:lnTo>
                <a:lnTo>
                  <a:pt x="197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605" y="16016"/>
                </a:lnTo>
                <a:lnTo>
                  <a:pt x="43967" y="7701"/>
                </a:lnTo>
                <a:lnTo>
                  <a:pt x="35653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11924294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6028" y="1973"/>
                </a:lnTo>
                <a:lnTo>
                  <a:pt x="7714" y="7385"/>
                </a:lnTo>
                <a:lnTo>
                  <a:pt x="2076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76" y="251002"/>
                </a:lnTo>
                <a:lnTo>
                  <a:pt x="7714" y="259319"/>
                </a:lnTo>
                <a:lnTo>
                  <a:pt x="16028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11932424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12081165" y="5276894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50"/>
                </a:lnTo>
                <a:lnTo>
                  <a:pt x="6128" y="6171"/>
                </a:lnTo>
                <a:lnTo>
                  <a:pt x="1637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243"/>
                </a:lnTo>
                <a:lnTo>
                  <a:pt x="41149" y="12917"/>
                </a:lnTo>
                <a:lnTo>
                  <a:pt x="36438" y="6171"/>
                </a:lnTo>
                <a:lnTo>
                  <a:pt x="29519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12085479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261" y="94682"/>
                </a:lnTo>
                <a:lnTo>
                  <a:pt x="34261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12081165" y="4256628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160"/>
                </a:lnTo>
                <a:lnTo>
                  <a:pt x="41149" y="12882"/>
                </a:lnTo>
                <a:lnTo>
                  <a:pt x="36438" y="6161"/>
                </a:lnTo>
                <a:lnTo>
                  <a:pt x="29519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11774971" y="4472631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183" y="98604"/>
                </a:lnTo>
                <a:lnTo>
                  <a:pt x="35930" y="94112"/>
                </a:lnTo>
                <a:lnTo>
                  <a:pt x="40577" y="87394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11472512" y="5027948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31699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1699"/>
                </a:lnTo>
                <a:lnTo>
                  <a:pt x="34841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k object 116"/>
          <p:cNvSpPr/>
          <p:nvPr/>
        </p:nvSpPr>
        <p:spPr>
          <a:xfrm>
            <a:off x="11469442" y="4923971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k object 117"/>
          <p:cNvSpPr/>
          <p:nvPr/>
        </p:nvSpPr>
        <p:spPr>
          <a:xfrm>
            <a:off x="11468779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740" y="127225"/>
                </a:lnTo>
                <a:lnTo>
                  <a:pt x="6460" y="133943"/>
                </a:lnTo>
                <a:lnTo>
                  <a:pt x="13403" y="138436"/>
                </a:lnTo>
                <a:lnTo>
                  <a:pt x="21817" y="140073"/>
                </a:lnTo>
                <a:lnTo>
                  <a:pt x="30092" y="138436"/>
                </a:lnTo>
                <a:lnTo>
                  <a:pt x="36812" y="133943"/>
                </a:lnTo>
                <a:lnTo>
                  <a:pt x="41322" y="127225"/>
                </a:lnTo>
                <a:lnTo>
                  <a:pt x="42971" y="118913"/>
                </a:lnTo>
                <a:lnTo>
                  <a:pt x="42971" y="21824"/>
                </a:lnTo>
                <a:lnTo>
                  <a:pt x="41322" y="13408"/>
                </a:lnTo>
                <a:lnTo>
                  <a:pt x="36812" y="6462"/>
                </a:lnTo>
                <a:lnTo>
                  <a:pt x="30092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k object 118"/>
          <p:cNvSpPr/>
          <p:nvPr/>
        </p:nvSpPr>
        <p:spPr>
          <a:xfrm>
            <a:off x="11473175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k object 119"/>
          <p:cNvSpPr/>
          <p:nvPr/>
        </p:nvSpPr>
        <p:spPr>
          <a:xfrm>
            <a:off x="11464465" y="4787631"/>
            <a:ext cx="50800" cy="97790"/>
          </a:xfrm>
          <a:custGeom>
            <a:avLst/>
            <a:gdLst/>
            <a:ahLst/>
            <a:cxnLst/>
            <a:rect l="l" t="t" r="r" b="b"/>
            <a:pathLst>
              <a:path w="50800" h="97789">
                <a:moveTo>
                  <a:pt x="26131" y="0"/>
                </a:moveTo>
                <a:lnTo>
                  <a:pt x="15993" y="2077"/>
                </a:lnTo>
                <a:lnTo>
                  <a:pt x="7683" y="7717"/>
                </a:lnTo>
                <a:lnTo>
                  <a:pt x="2064" y="16033"/>
                </a:lnTo>
                <a:lnTo>
                  <a:pt x="0" y="26139"/>
                </a:lnTo>
                <a:lnTo>
                  <a:pt x="0" y="72194"/>
                </a:lnTo>
                <a:lnTo>
                  <a:pt x="2064" y="82244"/>
                </a:lnTo>
                <a:lnTo>
                  <a:pt x="7683" y="90357"/>
                </a:lnTo>
                <a:lnTo>
                  <a:pt x="15993" y="95778"/>
                </a:lnTo>
                <a:lnTo>
                  <a:pt x="26131" y="97753"/>
                </a:lnTo>
                <a:lnTo>
                  <a:pt x="35935" y="95778"/>
                </a:lnTo>
                <a:lnTo>
                  <a:pt x="43593" y="90357"/>
                </a:lnTo>
                <a:lnTo>
                  <a:pt x="48576" y="82244"/>
                </a:lnTo>
                <a:lnTo>
                  <a:pt x="50354" y="72194"/>
                </a:lnTo>
                <a:lnTo>
                  <a:pt x="50354" y="26139"/>
                </a:lnTo>
                <a:lnTo>
                  <a:pt x="48576" y="16033"/>
                </a:lnTo>
                <a:lnTo>
                  <a:pt x="43593" y="7717"/>
                </a:lnTo>
                <a:lnTo>
                  <a:pt x="35935" y="2077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k object 120"/>
          <p:cNvSpPr/>
          <p:nvPr/>
        </p:nvSpPr>
        <p:spPr>
          <a:xfrm>
            <a:off x="11472512" y="4605237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26"/>
                </a:lnTo>
                <a:lnTo>
                  <a:pt x="5309" y="5310"/>
                </a:lnTo>
                <a:lnTo>
                  <a:pt x="1425" y="11062"/>
                </a:lnTo>
                <a:lnTo>
                  <a:pt x="0" y="18090"/>
                </a:lnTo>
                <a:lnTo>
                  <a:pt x="0" y="32363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2363"/>
                </a:lnTo>
                <a:lnTo>
                  <a:pt x="34841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k object 121"/>
          <p:cNvSpPr/>
          <p:nvPr/>
        </p:nvSpPr>
        <p:spPr>
          <a:xfrm>
            <a:off x="11469442" y="4689297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k object 122"/>
          <p:cNvSpPr/>
          <p:nvPr/>
        </p:nvSpPr>
        <p:spPr>
          <a:xfrm>
            <a:off x="116175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4978" y="1975"/>
                </a:lnTo>
                <a:lnTo>
                  <a:pt x="7092" y="7394"/>
                </a:lnTo>
                <a:lnTo>
                  <a:pt x="1882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53" y="15498"/>
                </a:lnTo>
                <a:lnTo>
                  <a:pt x="43334" y="7394"/>
                </a:lnTo>
                <a:lnTo>
                  <a:pt x="35024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k object 123"/>
          <p:cNvSpPr/>
          <p:nvPr/>
        </p:nvSpPr>
        <p:spPr>
          <a:xfrm>
            <a:off x="11464465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6131" y="0"/>
                </a:moveTo>
                <a:lnTo>
                  <a:pt x="15993" y="2072"/>
                </a:lnTo>
                <a:lnTo>
                  <a:pt x="7683" y="7705"/>
                </a:lnTo>
                <a:lnTo>
                  <a:pt x="206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354" y="36647"/>
                </a:lnTo>
                <a:lnTo>
                  <a:pt x="50354" y="26147"/>
                </a:lnTo>
                <a:lnTo>
                  <a:pt x="48576" y="16023"/>
                </a:lnTo>
                <a:lnTo>
                  <a:pt x="43593" y="7705"/>
                </a:lnTo>
                <a:lnTo>
                  <a:pt x="35935" y="2072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k object 124"/>
          <p:cNvSpPr/>
          <p:nvPr/>
        </p:nvSpPr>
        <p:spPr>
          <a:xfrm>
            <a:off x="11319457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178" y="46071"/>
                </a:lnTo>
                <a:lnTo>
                  <a:pt x="34178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k object 125"/>
          <p:cNvSpPr/>
          <p:nvPr/>
        </p:nvSpPr>
        <p:spPr>
          <a:xfrm>
            <a:off x="11473175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178" y="94624"/>
                </a:lnTo>
                <a:lnTo>
                  <a:pt x="34178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k object 126"/>
          <p:cNvSpPr/>
          <p:nvPr/>
        </p:nvSpPr>
        <p:spPr>
          <a:xfrm>
            <a:off x="11472512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7375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k object 127"/>
          <p:cNvSpPr/>
          <p:nvPr/>
        </p:nvSpPr>
        <p:spPr>
          <a:xfrm>
            <a:off x="11469442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k object 128"/>
          <p:cNvSpPr/>
          <p:nvPr/>
        </p:nvSpPr>
        <p:spPr>
          <a:xfrm>
            <a:off x="11468779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643"/>
                </a:lnTo>
                <a:lnTo>
                  <a:pt x="6460" y="6145"/>
                </a:lnTo>
                <a:lnTo>
                  <a:pt x="1740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092" y="138413"/>
                </a:lnTo>
                <a:lnTo>
                  <a:pt x="36812" y="133911"/>
                </a:lnTo>
                <a:lnTo>
                  <a:pt x="41322" y="127191"/>
                </a:lnTo>
                <a:lnTo>
                  <a:pt x="42971" y="118896"/>
                </a:lnTo>
                <a:lnTo>
                  <a:pt x="42971" y="21160"/>
                </a:lnTo>
                <a:lnTo>
                  <a:pt x="41322" y="12865"/>
                </a:lnTo>
                <a:lnTo>
                  <a:pt x="36812" y="6145"/>
                </a:lnTo>
                <a:lnTo>
                  <a:pt x="30092" y="1643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k object 129"/>
          <p:cNvSpPr/>
          <p:nvPr/>
        </p:nvSpPr>
        <p:spPr>
          <a:xfrm>
            <a:off x="1162191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3"/>
                </a:lnTo>
                <a:lnTo>
                  <a:pt x="5827" y="6146"/>
                </a:lnTo>
                <a:lnTo>
                  <a:pt x="1545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5" y="66911"/>
                </a:lnTo>
                <a:lnTo>
                  <a:pt x="5827" y="73844"/>
                </a:lnTo>
                <a:lnTo>
                  <a:pt x="12319" y="78561"/>
                </a:lnTo>
                <a:lnTo>
                  <a:pt x="20490" y="80301"/>
                </a:lnTo>
                <a:lnTo>
                  <a:pt x="28800" y="78561"/>
                </a:lnTo>
                <a:lnTo>
                  <a:pt x="35515" y="73844"/>
                </a:lnTo>
                <a:lnTo>
                  <a:pt x="40007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07" y="12868"/>
                </a:lnTo>
                <a:lnTo>
                  <a:pt x="35515" y="6146"/>
                </a:lnTo>
                <a:lnTo>
                  <a:pt x="28800" y="1643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k object 130"/>
          <p:cNvSpPr/>
          <p:nvPr/>
        </p:nvSpPr>
        <p:spPr>
          <a:xfrm>
            <a:off x="1177057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101" y="205964"/>
                </a:lnTo>
                <a:lnTo>
                  <a:pt x="51101" y="25525"/>
                </a:lnTo>
                <a:lnTo>
                  <a:pt x="49033" y="15494"/>
                </a:lnTo>
                <a:lnTo>
                  <a:pt x="43458" y="7391"/>
                </a:lnTo>
                <a:lnTo>
                  <a:pt x="35317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k object 131"/>
          <p:cNvSpPr/>
          <p:nvPr/>
        </p:nvSpPr>
        <p:spPr>
          <a:xfrm>
            <a:off x="116256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3540"/>
                </a:lnTo>
                <a:lnTo>
                  <a:pt x="26712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k object 132"/>
          <p:cNvSpPr/>
          <p:nvPr/>
        </p:nvSpPr>
        <p:spPr>
          <a:xfrm>
            <a:off x="11626230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455"/>
                </a:lnTo>
                <a:lnTo>
                  <a:pt x="8129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k object 133"/>
          <p:cNvSpPr/>
          <p:nvPr/>
        </p:nvSpPr>
        <p:spPr>
          <a:xfrm>
            <a:off x="11774971" y="5100142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183" y="98593"/>
                </a:lnTo>
                <a:lnTo>
                  <a:pt x="35930" y="94081"/>
                </a:lnTo>
                <a:lnTo>
                  <a:pt x="40577" y="87359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k object 134"/>
          <p:cNvSpPr/>
          <p:nvPr/>
        </p:nvSpPr>
        <p:spPr>
          <a:xfrm>
            <a:off x="11770575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317" y="434906"/>
                </a:lnTo>
                <a:lnTo>
                  <a:pt x="43458" y="429266"/>
                </a:lnTo>
                <a:lnTo>
                  <a:pt x="49033" y="420950"/>
                </a:lnTo>
                <a:lnTo>
                  <a:pt x="51101" y="410844"/>
                </a:lnTo>
                <a:lnTo>
                  <a:pt x="51101" y="26139"/>
                </a:lnTo>
                <a:lnTo>
                  <a:pt x="49033" y="15998"/>
                </a:lnTo>
                <a:lnTo>
                  <a:pt x="43458" y="7686"/>
                </a:lnTo>
                <a:lnTo>
                  <a:pt x="35317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k object 135"/>
          <p:cNvSpPr/>
          <p:nvPr/>
        </p:nvSpPr>
        <p:spPr>
          <a:xfrm>
            <a:off x="11778705" y="4350066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>
                <a:moveTo>
                  <a:pt x="2679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95" y="67796"/>
                </a:lnTo>
                <a:lnTo>
                  <a:pt x="34841" y="59747"/>
                </a:lnTo>
                <a:lnTo>
                  <a:pt x="3484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k object 136"/>
          <p:cNvSpPr/>
          <p:nvPr/>
        </p:nvSpPr>
        <p:spPr>
          <a:xfrm>
            <a:off x="11320037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k object 137"/>
          <p:cNvSpPr/>
          <p:nvPr/>
        </p:nvSpPr>
        <p:spPr>
          <a:xfrm>
            <a:off x="11617520" y="4702990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2077"/>
                </a:lnTo>
                <a:lnTo>
                  <a:pt x="7092" y="7717"/>
                </a:lnTo>
                <a:lnTo>
                  <a:pt x="1882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82" y="251563"/>
                </a:lnTo>
                <a:lnTo>
                  <a:pt x="7092" y="259651"/>
                </a:lnTo>
                <a:lnTo>
                  <a:pt x="14978" y="265063"/>
                </a:lnTo>
                <a:lnTo>
                  <a:pt x="24887" y="267036"/>
                </a:lnTo>
                <a:lnTo>
                  <a:pt x="35024" y="265063"/>
                </a:lnTo>
                <a:lnTo>
                  <a:pt x="43334" y="259651"/>
                </a:lnTo>
                <a:lnTo>
                  <a:pt x="48953" y="251563"/>
                </a:lnTo>
                <a:lnTo>
                  <a:pt x="51018" y="241561"/>
                </a:lnTo>
                <a:lnTo>
                  <a:pt x="51018" y="26139"/>
                </a:lnTo>
                <a:lnTo>
                  <a:pt x="48953" y="16033"/>
                </a:lnTo>
                <a:lnTo>
                  <a:pt x="43334" y="7717"/>
                </a:lnTo>
                <a:lnTo>
                  <a:pt x="35024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k object 138"/>
          <p:cNvSpPr/>
          <p:nvPr/>
        </p:nvSpPr>
        <p:spPr>
          <a:xfrm>
            <a:off x="11621916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k object 139"/>
          <p:cNvSpPr/>
          <p:nvPr/>
        </p:nvSpPr>
        <p:spPr>
          <a:xfrm>
            <a:off x="11625650" y="4477610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132"/>
                </a:lnTo>
                <a:lnTo>
                  <a:pt x="0" y="46138"/>
                </a:lnTo>
                <a:lnTo>
                  <a:pt x="6802" y="54187"/>
                </a:lnTo>
                <a:lnTo>
                  <a:pt x="16757" y="54187"/>
                </a:lnTo>
                <a:lnTo>
                  <a:pt x="23782" y="52774"/>
                </a:lnTo>
                <a:lnTo>
                  <a:pt x="29532" y="48917"/>
                </a:lnTo>
                <a:lnTo>
                  <a:pt x="33416" y="43194"/>
                </a:lnTo>
                <a:lnTo>
                  <a:pt x="34841" y="36180"/>
                </a:lnTo>
                <a:lnTo>
                  <a:pt x="34841" y="18090"/>
                </a:lnTo>
                <a:lnTo>
                  <a:pt x="33416" y="11062"/>
                </a:lnTo>
                <a:lnTo>
                  <a:pt x="29532" y="5310"/>
                </a:lnTo>
                <a:lnTo>
                  <a:pt x="23782" y="1426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k object 140"/>
          <p:cNvSpPr/>
          <p:nvPr/>
        </p:nvSpPr>
        <p:spPr>
          <a:xfrm>
            <a:off x="11621916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740"/>
                </a:lnTo>
                <a:lnTo>
                  <a:pt x="5827" y="6451"/>
                </a:lnTo>
                <a:lnTo>
                  <a:pt x="1545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5" y="67395"/>
                </a:lnTo>
                <a:lnTo>
                  <a:pt x="5827" y="74113"/>
                </a:lnTo>
                <a:lnTo>
                  <a:pt x="12319" y="78606"/>
                </a:lnTo>
                <a:lnTo>
                  <a:pt x="20490" y="80243"/>
                </a:lnTo>
                <a:lnTo>
                  <a:pt x="28800" y="78606"/>
                </a:lnTo>
                <a:lnTo>
                  <a:pt x="35515" y="74113"/>
                </a:lnTo>
                <a:lnTo>
                  <a:pt x="40007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07" y="13373"/>
                </a:lnTo>
                <a:lnTo>
                  <a:pt x="35515" y="6451"/>
                </a:lnTo>
                <a:lnTo>
                  <a:pt x="28800" y="1740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k object 141"/>
          <p:cNvSpPr/>
          <p:nvPr/>
        </p:nvSpPr>
        <p:spPr>
          <a:xfrm>
            <a:off x="11625650" y="5141882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49"/>
                </a:lnTo>
                <a:lnTo>
                  <a:pt x="0" y="46055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6055"/>
                </a:lnTo>
                <a:lnTo>
                  <a:pt x="34841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k object 142"/>
          <p:cNvSpPr/>
          <p:nvPr/>
        </p:nvSpPr>
        <p:spPr>
          <a:xfrm>
            <a:off x="11622497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k object 143"/>
          <p:cNvSpPr/>
          <p:nvPr/>
        </p:nvSpPr>
        <p:spPr>
          <a:xfrm>
            <a:off x="11622497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k object 144"/>
          <p:cNvSpPr/>
          <p:nvPr/>
        </p:nvSpPr>
        <p:spPr>
          <a:xfrm>
            <a:off x="11626230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522"/>
                </a:lnTo>
                <a:lnTo>
                  <a:pt x="8129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k object 145"/>
          <p:cNvSpPr/>
          <p:nvPr/>
        </p:nvSpPr>
        <p:spPr>
          <a:xfrm>
            <a:off x="10243507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160"/>
                </a:lnTo>
                <a:lnTo>
                  <a:pt x="41149" y="12865"/>
                </a:lnTo>
                <a:lnTo>
                  <a:pt x="36438" y="6145"/>
                </a:lnTo>
                <a:lnTo>
                  <a:pt x="29519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k object 146"/>
          <p:cNvSpPr/>
          <p:nvPr/>
        </p:nvSpPr>
        <p:spPr>
          <a:xfrm>
            <a:off x="8868831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k object 147"/>
          <p:cNvSpPr/>
          <p:nvPr/>
        </p:nvSpPr>
        <p:spPr>
          <a:xfrm>
            <a:off x="8865098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k object 148"/>
          <p:cNvSpPr/>
          <p:nvPr/>
        </p:nvSpPr>
        <p:spPr>
          <a:xfrm>
            <a:off x="901383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k object 149"/>
          <p:cNvSpPr/>
          <p:nvPr/>
        </p:nvSpPr>
        <p:spPr>
          <a:xfrm>
            <a:off x="9018236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k object 150"/>
          <p:cNvSpPr/>
          <p:nvPr/>
        </p:nvSpPr>
        <p:spPr>
          <a:xfrm>
            <a:off x="9021305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8039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8039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k object 151"/>
          <p:cNvSpPr/>
          <p:nvPr/>
        </p:nvSpPr>
        <p:spPr>
          <a:xfrm>
            <a:off x="9022550" y="6500143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4624"/>
                </a:moveTo>
                <a:lnTo>
                  <a:pt x="33597" y="94624"/>
                </a:lnTo>
                <a:lnTo>
                  <a:pt x="33597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k object 152"/>
          <p:cNvSpPr/>
          <p:nvPr/>
        </p:nvSpPr>
        <p:spPr>
          <a:xfrm>
            <a:off x="9018236" y="6293476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428" y="138413"/>
                </a:lnTo>
                <a:lnTo>
                  <a:pt x="36148" y="133911"/>
                </a:lnTo>
                <a:lnTo>
                  <a:pt x="40659" y="127191"/>
                </a:lnTo>
                <a:lnTo>
                  <a:pt x="42307" y="118896"/>
                </a:lnTo>
                <a:lnTo>
                  <a:pt x="42307" y="21160"/>
                </a:lnTo>
                <a:lnTo>
                  <a:pt x="40659" y="12865"/>
                </a:lnTo>
                <a:lnTo>
                  <a:pt x="36148" y="6145"/>
                </a:lnTo>
                <a:lnTo>
                  <a:pt x="29428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k object 153"/>
          <p:cNvSpPr/>
          <p:nvPr/>
        </p:nvSpPr>
        <p:spPr>
          <a:xfrm>
            <a:off x="8715775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k object 154"/>
          <p:cNvSpPr/>
          <p:nvPr/>
        </p:nvSpPr>
        <p:spPr>
          <a:xfrm>
            <a:off x="8712042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5" y="86834"/>
                </a:lnTo>
                <a:lnTo>
                  <a:pt x="5827" y="93780"/>
                </a:lnTo>
                <a:lnTo>
                  <a:pt x="12319" y="98501"/>
                </a:lnTo>
                <a:lnTo>
                  <a:pt x="20490" y="100242"/>
                </a:lnTo>
                <a:lnTo>
                  <a:pt x="28800" y="98501"/>
                </a:lnTo>
                <a:lnTo>
                  <a:pt x="35515" y="93780"/>
                </a:lnTo>
                <a:lnTo>
                  <a:pt x="40007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k object 155"/>
          <p:cNvSpPr/>
          <p:nvPr/>
        </p:nvSpPr>
        <p:spPr>
          <a:xfrm>
            <a:off x="88601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6028" y="1975"/>
                </a:lnTo>
                <a:lnTo>
                  <a:pt x="7714" y="7394"/>
                </a:lnTo>
                <a:lnTo>
                  <a:pt x="2076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47" y="15498"/>
                </a:lnTo>
                <a:lnTo>
                  <a:pt x="43956" y="7394"/>
                </a:lnTo>
                <a:lnTo>
                  <a:pt x="36074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k object 156"/>
          <p:cNvSpPr/>
          <p:nvPr/>
        </p:nvSpPr>
        <p:spPr>
          <a:xfrm>
            <a:off x="8865098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bk object 157"/>
          <p:cNvSpPr/>
          <p:nvPr/>
        </p:nvSpPr>
        <p:spPr>
          <a:xfrm>
            <a:off x="8868831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k object 158"/>
          <p:cNvSpPr/>
          <p:nvPr/>
        </p:nvSpPr>
        <p:spPr>
          <a:xfrm>
            <a:off x="88682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k object 159"/>
          <p:cNvSpPr/>
          <p:nvPr/>
        </p:nvSpPr>
        <p:spPr>
          <a:xfrm>
            <a:off x="8864517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734" y="0"/>
                </a:moveTo>
                <a:lnTo>
                  <a:pt x="13368" y="1643"/>
                </a:lnTo>
                <a:lnTo>
                  <a:pt x="6449" y="6146"/>
                </a:lnTo>
                <a:lnTo>
                  <a:pt x="1739" y="12868"/>
                </a:lnTo>
                <a:lnTo>
                  <a:pt x="0" y="21168"/>
                </a:lnTo>
                <a:lnTo>
                  <a:pt x="0" y="58519"/>
                </a:lnTo>
                <a:lnTo>
                  <a:pt x="1739" y="66911"/>
                </a:lnTo>
                <a:lnTo>
                  <a:pt x="6449" y="73844"/>
                </a:lnTo>
                <a:lnTo>
                  <a:pt x="13368" y="78561"/>
                </a:lnTo>
                <a:lnTo>
                  <a:pt x="21734" y="80301"/>
                </a:lnTo>
                <a:lnTo>
                  <a:pt x="29850" y="78561"/>
                </a:lnTo>
                <a:lnTo>
                  <a:pt x="36138" y="73844"/>
                </a:lnTo>
                <a:lnTo>
                  <a:pt x="40201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201" y="12868"/>
                </a:lnTo>
                <a:lnTo>
                  <a:pt x="36138" y="6146"/>
                </a:lnTo>
                <a:lnTo>
                  <a:pt x="29850" y="1643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k object 160"/>
          <p:cNvSpPr/>
          <p:nvPr/>
        </p:nvSpPr>
        <p:spPr>
          <a:xfrm>
            <a:off x="9325010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7" y="86734"/>
                </a:lnTo>
                <a:lnTo>
                  <a:pt x="6128" y="93456"/>
                </a:lnTo>
                <a:lnTo>
                  <a:pt x="12844" y="97959"/>
                </a:lnTo>
                <a:lnTo>
                  <a:pt x="21153" y="99603"/>
                </a:lnTo>
                <a:lnTo>
                  <a:pt x="29325" y="97959"/>
                </a:lnTo>
                <a:lnTo>
                  <a:pt x="35816" y="93456"/>
                </a:lnTo>
                <a:lnTo>
                  <a:pt x="40099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k object 161"/>
          <p:cNvSpPr/>
          <p:nvPr/>
        </p:nvSpPr>
        <p:spPr>
          <a:xfrm>
            <a:off x="9324347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6" y="87094"/>
                </a:lnTo>
                <a:lnTo>
                  <a:pt x="5838" y="93845"/>
                </a:lnTo>
                <a:lnTo>
                  <a:pt x="12354" y="98494"/>
                </a:lnTo>
                <a:lnTo>
                  <a:pt x="20573" y="100225"/>
                </a:lnTo>
                <a:lnTo>
                  <a:pt x="28848" y="98494"/>
                </a:lnTo>
                <a:lnTo>
                  <a:pt x="35567" y="93845"/>
                </a:lnTo>
                <a:lnTo>
                  <a:pt x="40078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k object 162"/>
          <p:cNvSpPr/>
          <p:nvPr/>
        </p:nvSpPr>
        <p:spPr>
          <a:xfrm>
            <a:off x="931936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5" y="15494"/>
                </a:lnTo>
                <a:lnTo>
                  <a:pt x="43635" y="7391"/>
                </a:lnTo>
                <a:lnTo>
                  <a:pt x="35549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k object 163"/>
          <p:cNvSpPr/>
          <p:nvPr/>
        </p:nvSpPr>
        <p:spPr>
          <a:xfrm>
            <a:off x="8707646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k object 164"/>
          <p:cNvSpPr/>
          <p:nvPr/>
        </p:nvSpPr>
        <p:spPr>
          <a:xfrm>
            <a:off x="917560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k object 165"/>
          <p:cNvSpPr/>
          <p:nvPr/>
        </p:nvSpPr>
        <p:spPr>
          <a:xfrm>
            <a:off x="9171291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030"/>
                </a:lnTo>
                <a:lnTo>
                  <a:pt x="6377" y="113778"/>
                </a:lnTo>
                <a:lnTo>
                  <a:pt x="1312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k object 166"/>
          <p:cNvSpPr/>
          <p:nvPr/>
        </p:nvSpPr>
        <p:spPr>
          <a:xfrm>
            <a:off x="9320032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k object 167"/>
          <p:cNvSpPr/>
          <p:nvPr/>
        </p:nvSpPr>
        <p:spPr>
          <a:xfrm>
            <a:off x="9328079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0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k object 168"/>
          <p:cNvSpPr/>
          <p:nvPr/>
        </p:nvSpPr>
        <p:spPr>
          <a:xfrm>
            <a:off x="9018236" y="5273160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428" y="138436"/>
                </a:lnTo>
                <a:lnTo>
                  <a:pt x="36148" y="133943"/>
                </a:lnTo>
                <a:lnTo>
                  <a:pt x="40659" y="127225"/>
                </a:lnTo>
                <a:lnTo>
                  <a:pt x="42307" y="118913"/>
                </a:lnTo>
                <a:lnTo>
                  <a:pt x="42307" y="21824"/>
                </a:lnTo>
                <a:lnTo>
                  <a:pt x="40659" y="13408"/>
                </a:lnTo>
                <a:lnTo>
                  <a:pt x="36148" y="6462"/>
                </a:lnTo>
                <a:lnTo>
                  <a:pt x="29428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bk object 169"/>
          <p:cNvSpPr/>
          <p:nvPr/>
        </p:nvSpPr>
        <p:spPr>
          <a:xfrm>
            <a:off x="9328743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k object 170"/>
          <p:cNvSpPr/>
          <p:nvPr/>
        </p:nvSpPr>
        <p:spPr>
          <a:xfrm>
            <a:off x="9022550" y="5112009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5180"/>
                </a:moveTo>
                <a:lnTo>
                  <a:pt x="33597" y="95180"/>
                </a:lnTo>
                <a:lnTo>
                  <a:pt x="33597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bk object 171"/>
          <p:cNvSpPr/>
          <p:nvPr/>
        </p:nvSpPr>
        <p:spPr>
          <a:xfrm>
            <a:off x="9171291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k object 172"/>
          <p:cNvSpPr/>
          <p:nvPr/>
        </p:nvSpPr>
        <p:spPr>
          <a:xfrm>
            <a:off x="9166314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5223" y="1975"/>
                </a:lnTo>
                <a:lnTo>
                  <a:pt x="7310" y="7394"/>
                </a:lnTo>
                <a:lnTo>
                  <a:pt x="1963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41" y="15498"/>
                </a:lnTo>
                <a:lnTo>
                  <a:pt x="43303" y="7394"/>
                </a:lnTo>
                <a:lnTo>
                  <a:pt x="34989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bk object 173"/>
          <p:cNvSpPr/>
          <p:nvPr/>
        </p:nvSpPr>
        <p:spPr>
          <a:xfrm>
            <a:off x="917436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3540"/>
                </a:lnTo>
                <a:lnTo>
                  <a:pt x="2679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bk object 174"/>
          <p:cNvSpPr/>
          <p:nvPr/>
        </p:nvSpPr>
        <p:spPr>
          <a:xfrm>
            <a:off x="9171291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3"/>
                </a:lnTo>
                <a:lnTo>
                  <a:pt x="5506" y="6146"/>
                </a:lnTo>
                <a:lnTo>
                  <a:pt x="1442" y="12868"/>
                </a:lnTo>
                <a:lnTo>
                  <a:pt x="0" y="21168"/>
                </a:lnTo>
                <a:lnTo>
                  <a:pt x="0" y="58519"/>
                </a:lnTo>
                <a:lnTo>
                  <a:pt x="1442" y="66911"/>
                </a:lnTo>
                <a:lnTo>
                  <a:pt x="5506" y="73844"/>
                </a:lnTo>
                <a:lnTo>
                  <a:pt x="11794" y="78561"/>
                </a:lnTo>
                <a:lnTo>
                  <a:pt x="19909" y="80301"/>
                </a:lnTo>
                <a:lnTo>
                  <a:pt x="28275" y="78561"/>
                </a:lnTo>
                <a:lnTo>
                  <a:pt x="35194" y="73844"/>
                </a:lnTo>
                <a:lnTo>
                  <a:pt x="39904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39904" y="12868"/>
                </a:lnTo>
                <a:lnTo>
                  <a:pt x="35194" y="6146"/>
                </a:lnTo>
                <a:lnTo>
                  <a:pt x="28275" y="1643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bk object 175"/>
          <p:cNvSpPr/>
          <p:nvPr/>
        </p:nvSpPr>
        <p:spPr>
          <a:xfrm>
            <a:off x="917560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bk object 176"/>
          <p:cNvSpPr/>
          <p:nvPr/>
        </p:nvSpPr>
        <p:spPr>
          <a:xfrm>
            <a:off x="8562637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45474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bk object 177"/>
          <p:cNvSpPr/>
          <p:nvPr/>
        </p:nvSpPr>
        <p:spPr>
          <a:xfrm>
            <a:off x="825588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219" y="73455"/>
                </a:lnTo>
                <a:lnTo>
                  <a:pt x="34219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bk object 178"/>
          <p:cNvSpPr/>
          <p:nvPr/>
        </p:nvSpPr>
        <p:spPr>
          <a:xfrm>
            <a:off x="8247170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17" y="0"/>
                </a:moveTo>
                <a:lnTo>
                  <a:pt x="15493" y="2071"/>
                </a:lnTo>
                <a:lnTo>
                  <a:pt x="7392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34" y="291245"/>
                </a:lnTo>
                <a:lnTo>
                  <a:pt x="51034" y="26147"/>
                </a:lnTo>
                <a:lnTo>
                  <a:pt x="49060" y="16019"/>
                </a:lnTo>
                <a:lnTo>
                  <a:pt x="43642" y="7702"/>
                </a:lnTo>
                <a:lnTo>
                  <a:pt x="35541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k object 179"/>
          <p:cNvSpPr/>
          <p:nvPr/>
        </p:nvSpPr>
        <p:spPr>
          <a:xfrm>
            <a:off x="8251533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61" y="1740"/>
                </a:lnTo>
                <a:lnTo>
                  <a:pt x="6143" y="6457"/>
                </a:lnTo>
                <a:lnTo>
                  <a:pt x="1642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2" y="107269"/>
                </a:lnTo>
                <a:lnTo>
                  <a:pt x="6143" y="113991"/>
                </a:lnTo>
                <a:lnTo>
                  <a:pt x="12861" y="118496"/>
                </a:lnTo>
                <a:lnTo>
                  <a:pt x="21153" y="120141"/>
                </a:lnTo>
                <a:lnTo>
                  <a:pt x="29446" y="118496"/>
                </a:lnTo>
                <a:lnTo>
                  <a:pt x="36163" y="113991"/>
                </a:lnTo>
                <a:lnTo>
                  <a:pt x="40665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65" y="13390"/>
                </a:lnTo>
                <a:lnTo>
                  <a:pt x="36163" y="6457"/>
                </a:lnTo>
                <a:lnTo>
                  <a:pt x="29446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k object 180"/>
          <p:cNvSpPr/>
          <p:nvPr/>
        </p:nvSpPr>
        <p:spPr>
          <a:xfrm>
            <a:off x="8102178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6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61" y="67232"/>
                </a:lnTo>
                <a:lnTo>
                  <a:pt x="34850" y="59763"/>
                </a:lnTo>
                <a:lnTo>
                  <a:pt x="34850" y="8090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k object 181"/>
          <p:cNvSpPr/>
          <p:nvPr/>
        </p:nvSpPr>
        <p:spPr>
          <a:xfrm>
            <a:off x="8098445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31" y="0"/>
                </a:moveTo>
                <a:lnTo>
                  <a:pt x="12599" y="1644"/>
                </a:lnTo>
                <a:lnTo>
                  <a:pt x="6066" y="6150"/>
                </a:lnTo>
                <a:lnTo>
                  <a:pt x="1633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3" y="87094"/>
                </a:lnTo>
                <a:lnTo>
                  <a:pt x="6066" y="93845"/>
                </a:lnTo>
                <a:lnTo>
                  <a:pt x="12599" y="98494"/>
                </a:lnTo>
                <a:lnTo>
                  <a:pt x="20531" y="100225"/>
                </a:lnTo>
                <a:lnTo>
                  <a:pt x="28926" y="98494"/>
                </a:lnTo>
                <a:lnTo>
                  <a:pt x="35860" y="93845"/>
                </a:lnTo>
                <a:lnTo>
                  <a:pt x="40575" y="87094"/>
                </a:lnTo>
                <a:lnTo>
                  <a:pt x="42316" y="79057"/>
                </a:lnTo>
                <a:lnTo>
                  <a:pt x="42316" y="21168"/>
                </a:lnTo>
                <a:lnTo>
                  <a:pt x="40575" y="12872"/>
                </a:lnTo>
                <a:lnTo>
                  <a:pt x="35860" y="6150"/>
                </a:lnTo>
                <a:lnTo>
                  <a:pt x="28926" y="1644"/>
                </a:lnTo>
                <a:lnTo>
                  <a:pt x="20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k object 182"/>
          <p:cNvSpPr/>
          <p:nvPr/>
        </p:nvSpPr>
        <p:spPr>
          <a:xfrm>
            <a:off x="8405858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282"/>
                </a:lnTo>
                <a:lnTo>
                  <a:pt x="5522" y="54031"/>
                </a:lnTo>
                <a:lnTo>
                  <a:pt x="11815" y="58680"/>
                </a:lnTo>
                <a:lnTo>
                  <a:pt x="19917" y="60411"/>
                </a:lnTo>
                <a:lnTo>
                  <a:pt x="28307" y="58680"/>
                </a:lnTo>
                <a:lnTo>
                  <a:pt x="35238" y="54031"/>
                </a:lnTo>
                <a:lnTo>
                  <a:pt x="39953" y="47282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k object 183"/>
          <p:cNvSpPr/>
          <p:nvPr/>
        </p:nvSpPr>
        <p:spPr>
          <a:xfrm>
            <a:off x="8404613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62" y="0"/>
                </a:moveTo>
                <a:lnTo>
                  <a:pt x="12865" y="1740"/>
                </a:lnTo>
                <a:lnTo>
                  <a:pt x="6145" y="6457"/>
                </a:lnTo>
                <a:lnTo>
                  <a:pt x="1643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3" y="127191"/>
                </a:lnTo>
                <a:lnTo>
                  <a:pt x="6145" y="133911"/>
                </a:lnTo>
                <a:lnTo>
                  <a:pt x="12865" y="138413"/>
                </a:lnTo>
                <a:lnTo>
                  <a:pt x="21162" y="140057"/>
                </a:lnTo>
                <a:lnTo>
                  <a:pt x="29551" y="138413"/>
                </a:lnTo>
                <a:lnTo>
                  <a:pt x="36483" y="133911"/>
                </a:lnTo>
                <a:lnTo>
                  <a:pt x="41198" y="127191"/>
                </a:lnTo>
                <a:lnTo>
                  <a:pt x="42938" y="118896"/>
                </a:lnTo>
                <a:lnTo>
                  <a:pt x="42938" y="21782"/>
                </a:lnTo>
                <a:lnTo>
                  <a:pt x="41198" y="13390"/>
                </a:lnTo>
                <a:lnTo>
                  <a:pt x="36483" y="6457"/>
                </a:lnTo>
                <a:lnTo>
                  <a:pt x="29551" y="1740"/>
                </a:lnTo>
                <a:lnTo>
                  <a:pt x="21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k object 184"/>
          <p:cNvSpPr/>
          <p:nvPr/>
        </p:nvSpPr>
        <p:spPr>
          <a:xfrm>
            <a:off x="8400258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17" y="0"/>
                </a:moveTo>
                <a:lnTo>
                  <a:pt x="15489" y="2071"/>
                </a:lnTo>
                <a:lnTo>
                  <a:pt x="7389" y="7701"/>
                </a:lnTo>
                <a:lnTo>
                  <a:pt x="1973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48" y="375903"/>
                </a:lnTo>
                <a:lnTo>
                  <a:pt x="51648" y="26139"/>
                </a:lnTo>
                <a:lnTo>
                  <a:pt x="49578" y="16016"/>
                </a:lnTo>
                <a:lnTo>
                  <a:pt x="43949" y="7701"/>
                </a:lnTo>
                <a:lnTo>
                  <a:pt x="35637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k object 185"/>
          <p:cNvSpPr/>
          <p:nvPr/>
        </p:nvSpPr>
        <p:spPr>
          <a:xfrm>
            <a:off x="7949089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61" y="0"/>
                </a:moveTo>
                <a:lnTo>
                  <a:pt x="6852" y="0"/>
                </a:lnTo>
                <a:lnTo>
                  <a:pt x="0" y="8099"/>
                </a:lnTo>
                <a:lnTo>
                  <a:pt x="0" y="46071"/>
                </a:lnTo>
                <a:lnTo>
                  <a:pt x="6852" y="53540"/>
                </a:lnTo>
                <a:lnTo>
                  <a:pt x="26761" y="53540"/>
                </a:lnTo>
                <a:lnTo>
                  <a:pt x="34850" y="46071"/>
                </a:lnTo>
                <a:lnTo>
                  <a:pt x="34850" y="8099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bk object 186"/>
          <p:cNvSpPr/>
          <p:nvPr/>
        </p:nvSpPr>
        <p:spPr>
          <a:xfrm>
            <a:off x="809408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09" y="0"/>
                </a:moveTo>
                <a:lnTo>
                  <a:pt x="15486" y="1974"/>
                </a:lnTo>
                <a:lnTo>
                  <a:pt x="7388" y="7391"/>
                </a:lnTo>
                <a:lnTo>
                  <a:pt x="1973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26" y="205964"/>
                </a:lnTo>
                <a:lnTo>
                  <a:pt x="51026" y="25525"/>
                </a:lnTo>
                <a:lnTo>
                  <a:pt x="48965" y="15494"/>
                </a:lnTo>
                <a:lnTo>
                  <a:pt x="43404" y="7391"/>
                </a:lnTo>
                <a:lnTo>
                  <a:pt x="35274" y="1974"/>
                </a:lnTo>
                <a:lnTo>
                  <a:pt x="25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bk object 187"/>
          <p:cNvSpPr/>
          <p:nvPr/>
        </p:nvSpPr>
        <p:spPr>
          <a:xfrm>
            <a:off x="778791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4889" y="0"/>
                </a:moveTo>
                <a:lnTo>
                  <a:pt x="14963" y="2072"/>
                </a:lnTo>
                <a:lnTo>
                  <a:pt x="7078" y="7705"/>
                </a:lnTo>
                <a:lnTo>
                  <a:pt x="1876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07" y="36647"/>
                </a:lnTo>
                <a:lnTo>
                  <a:pt x="50407" y="26147"/>
                </a:lnTo>
                <a:lnTo>
                  <a:pt x="48433" y="16023"/>
                </a:lnTo>
                <a:lnTo>
                  <a:pt x="43017" y="7705"/>
                </a:lnTo>
                <a:lnTo>
                  <a:pt x="34917" y="2072"/>
                </a:lnTo>
                <a:lnTo>
                  <a:pt x="24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bk object 188"/>
          <p:cNvSpPr/>
          <p:nvPr/>
        </p:nvSpPr>
        <p:spPr>
          <a:xfrm>
            <a:off x="7796008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16799" y="0"/>
                </a:moveTo>
                <a:lnTo>
                  <a:pt x="6844" y="0"/>
                </a:lnTo>
                <a:lnTo>
                  <a:pt x="0" y="8090"/>
                </a:lnTo>
                <a:lnTo>
                  <a:pt x="0" y="31740"/>
                </a:lnTo>
                <a:lnTo>
                  <a:pt x="6844" y="39839"/>
                </a:lnTo>
                <a:lnTo>
                  <a:pt x="16799" y="39839"/>
                </a:lnTo>
                <a:lnTo>
                  <a:pt x="23823" y="38418"/>
                </a:lnTo>
                <a:lnTo>
                  <a:pt x="29561" y="34545"/>
                </a:lnTo>
                <a:lnTo>
                  <a:pt x="33431" y="28805"/>
                </a:lnTo>
                <a:lnTo>
                  <a:pt x="34850" y="21782"/>
                </a:lnTo>
                <a:lnTo>
                  <a:pt x="34850" y="18048"/>
                </a:lnTo>
                <a:lnTo>
                  <a:pt x="33431" y="11027"/>
                </a:lnTo>
                <a:lnTo>
                  <a:pt x="29561" y="5290"/>
                </a:lnTo>
                <a:lnTo>
                  <a:pt x="23823" y="1419"/>
                </a:lnTo>
                <a:lnTo>
                  <a:pt x="16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k object 189"/>
          <p:cNvSpPr/>
          <p:nvPr/>
        </p:nvSpPr>
        <p:spPr>
          <a:xfrm>
            <a:off x="7792274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0533" y="0"/>
                </a:moveTo>
                <a:lnTo>
                  <a:pt x="12337" y="1643"/>
                </a:lnTo>
                <a:lnTo>
                  <a:pt x="5833" y="6145"/>
                </a:lnTo>
                <a:lnTo>
                  <a:pt x="1545" y="12865"/>
                </a:lnTo>
                <a:lnTo>
                  <a:pt x="0" y="21160"/>
                </a:lnTo>
                <a:lnTo>
                  <a:pt x="0" y="38595"/>
                </a:lnTo>
                <a:lnTo>
                  <a:pt x="1545" y="46889"/>
                </a:lnTo>
                <a:lnTo>
                  <a:pt x="5833" y="53609"/>
                </a:lnTo>
                <a:lnTo>
                  <a:pt x="12337" y="58112"/>
                </a:lnTo>
                <a:lnTo>
                  <a:pt x="20533" y="59755"/>
                </a:lnTo>
                <a:lnTo>
                  <a:pt x="28830" y="58112"/>
                </a:lnTo>
                <a:lnTo>
                  <a:pt x="35550" y="53609"/>
                </a:lnTo>
                <a:lnTo>
                  <a:pt x="40052" y="46889"/>
                </a:lnTo>
                <a:lnTo>
                  <a:pt x="41695" y="38595"/>
                </a:lnTo>
                <a:lnTo>
                  <a:pt x="41695" y="21160"/>
                </a:lnTo>
                <a:lnTo>
                  <a:pt x="40052" y="12865"/>
                </a:lnTo>
                <a:lnTo>
                  <a:pt x="35550" y="6145"/>
                </a:lnTo>
                <a:lnTo>
                  <a:pt x="28830" y="1643"/>
                </a:lnTo>
                <a:lnTo>
                  <a:pt x="2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k object 190"/>
          <p:cNvSpPr/>
          <p:nvPr/>
        </p:nvSpPr>
        <p:spPr>
          <a:xfrm>
            <a:off x="7941001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95" y="0"/>
                </a:moveTo>
                <a:lnTo>
                  <a:pt x="14968" y="1975"/>
                </a:lnTo>
                <a:lnTo>
                  <a:pt x="7081" y="7394"/>
                </a:lnTo>
                <a:lnTo>
                  <a:pt x="1877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26" y="121306"/>
                </a:lnTo>
                <a:lnTo>
                  <a:pt x="51026" y="25525"/>
                </a:lnTo>
                <a:lnTo>
                  <a:pt x="48956" y="15498"/>
                </a:lnTo>
                <a:lnTo>
                  <a:pt x="43327" y="7394"/>
                </a:lnTo>
                <a:lnTo>
                  <a:pt x="35015" y="1975"/>
                </a:lnTo>
                <a:lnTo>
                  <a:pt x="24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bk object 191"/>
          <p:cNvSpPr/>
          <p:nvPr/>
        </p:nvSpPr>
        <p:spPr>
          <a:xfrm>
            <a:off x="840896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27" y="95238"/>
                </a:lnTo>
                <a:lnTo>
                  <a:pt x="34227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k object 192"/>
          <p:cNvSpPr/>
          <p:nvPr/>
        </p:nvSpPr>
        <p:spPr>
          <a:xfrm>
            <a:off x="794535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40" y="0"/>
                </a:moveTo>
                <a:lnTo>
                  <a:pt x="12343" y="1643"/>
                </a:lnTo>
                <a:lnTo>
                  <a:pt x="5837" y="6146"/>
                </a:lnTo>
                <a:lnTo>
                  <a:pt x="154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7" y="66911"/>
                </a:lnTo>
                <a:lnTo>
                  <a:pt x="5837" y="73844"/>
                </a:lnTo>
                <a:lnTo>
                  <a:pt x="12343" y="78561"/>
                </a:lnTo>
                <a:lnTo>
                  <a:pt x="20540" y="80301"/>
                </a:lnTo>
                <a:lnTo>
                  <a:pt x="28832" y="78561"/>
                </a:lnTo>
                <a:lnTo>
                  <a:pt x="35550" y="73844"/>
                </a:lnTo>
                <a:lnTo>
                  <a:pt x="40051" y="66911"/>
                </a:lnTo>
                <a:lnTo>
                  <a:pt x="41694" y="58519"/>
                </a:lnTo>
                <a:lnTo>
                  <a:pt x="41694" y="21168"/>
                </a:lnTo>
                <a:lnTo>
                  <a:pt x="40051" y="12868"/>
                </a:lnTo>
                <a:lnTo>
                  <a:pt x="35550" y="6146"/>
                </a:lnTo>
                <a:lnTo>
                  <a:pt x="28832" y="1643"/>
                </a:lnTo>
                <a:lnTo>
                  <a:pt x="2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k object 193"/>
          <p:cNvSpPr/>
          <p:nvPr/>
        </p:nvSpPr>
        <p:spPr>
          <a:xfrm>
            <a:off x="8558904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6" y="66953"/>
                </a:lnTo>
                <a:lnTo>
                  <a:pt x="5838" y="73874"/>
                </a:lnTo>
                <a:lnTo>
                  <a:pt x="12354" y="78586"/>
                </a:lnTo>
                <a:lnTo>
                  <a:pt x="20573" y="80326"/>
                </a:lnTo>
                <a:lnTo>
                  <a:pt x="28883" y="78586"/>
                </a:lnTo>
                <a:lnTo>
                  <a:pt x="35598" y="73874"/>
                </a:lnTo>
                <a:lnTo>
                  <a:pt x="4009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k object 194"/>
          <p:cNvSpPr/>
          <p:nvPr/>
        </p:nvSpPr>
        <p:spPr>
          <a:xfrm>
            <a:off x="9325010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7" y="86834"/>
                </a:lnTo>
                <a:lnTo>
                  <a:pt x="6128" y="93780"/>
                </a:lnTo>
                <a:lnTo>
                  <a:pt x="12844" y="98501"/>
                </a:lnTo>
                <a:lnTo>
                  <a:pt x="21153" y="100242"/>
                </a:lnTo>
                <a:lnTo>
                  <a:pt x="29325" y="98501"/>
                </a:lnTo>
                <a:lnTo>
                  <a:pt x="35816" y="93780"/>
                </a:lnTo>
                <a:lnTo>
                  <a:pt x="40099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k object 195"/>
          <p:cNvSpPr/>
          <p:nvPr/>
        </p:nvSpPr>
        <p:spPr>
          <a:xfrm>
            <a:off x="8558904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83" y="78095"/>
                </a:lnTo>
                <a:lnTo>
                  <a:pt x="35598" y="73574"/>
                </a:lnTo>
                <a:lnTo>
                  <a:pt x="4009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k object 196"/>
          <p:cNvSpPr/>
          <p:nvPr/>
        </p:nvSpPr>
        <p:spPr>
          <a:xfrm>
            <a:off x="870706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467" y="0"/>
                </a:moveTo>
                <a:lnTo>
                  <a:pt x="15468" y="1974"/>
                </a:lnTo>
                <a:lnTo>
                  <a:pt x="7383" y="7391"/>
                </a:lnTo>
                <a:lnTo>
                  <a:pt x="197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4" y="15494"/>
                </a:lnTo>
                <a:lnTo>
                  <a:pt x="43624" y="7391"/>
                </a:lnTo>
                <a:lnTo>
                  <a:pt x="35514" y="1974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k object 197"/>
          <p:cNvSpPr/>
          <p:nvPr/>
        </p:nvSpPr>
        <p:spPr>
          <a:xfrm>
            <a:off x="855459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1973"/>
                </a:lnTo>
                <a:lnTo>
                  <a:pt x="7061" y="7385"/>
                </a:lnTo>
                <a:lnTo>
                  <a:pt x="1870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70" y="251002"/>
                </a:lnTo>
                <a:lnTo>
                  <a:pt x="7061" y="259319"/>
                </a:lnTo>
                <a:lnTo>
                  <a:pt x="14943" y="264959"/>
                </a:lnTo>
                <a:lnTo>
                  <a:pt x="24887" y="267036"/>
                </a:lnTo>
                <a:lnTo>
                  <a:pt x="34933" y="264959"/>
                </a:lnTo>
                <a:lnTo>
                  <a:pt x="43044" y="259319"/>
                </a:lnTo>
                <a:lnTo>
                  <a:pt x="48463" y="251002"/>
                </a:lnTo>
                <a:lnTo>
                  <a:pt x="50437" y="240897"/>
                </a:lnTo>
                <a:lnTo>
                  <a:pt x="50437" y="25475"/>
                </a:lnTo>
                <a:lnTo>
                  <a:pt x="48463" y="15473"/>
                </a:lnTo>
                <a:lnTo>
                  <a:pt x="43044" y="7385"/>
                </a:lnTo>
                <a:lnTo>
                  <a:pt x="34933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k object 198"/>
          <p:cNvSpPr/>
          <p:nvPr/>
        </p:nvSpPr>
        <p:spPr>
          <a:xfrm>
            <a:off x="8712042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5" y="86734"/>
                </a:lnTo>
                <a:lnTo>
                  <a:pt x="5827" y="93456"/>
                </a:lnTo>
                <a:lnTo>
                  <a:pt x="12319" y="97959"/>
                </a:lnTo>
                <a:lnTo>
                  <a:pt x="20490" y="99603"/>
                </a:lnTo>
                <a:lnTo>
                  <a:pt x="28800" y="97959"/>
                </a:lnTo>
                <a:lnTo>
                  <a:pt x="35515" y="93456"/>
                </a:lnTo>
                <a:lnTo>
                  <a:pt x="40007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bk object 199"/>
          <p:cNvSpPr/>
          <p:nvPr/>
        </p:nvSpPr>
        <p:spPr>
          <a:xfrm>
            <a:off x="8715775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bk object 200"/>
          <p:cNvSpPr/>
          <p:nvPr/>
        </p:nvSpPr>
        <p:spPr>
          <a:xfrm>
            <a:off x="8711379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48" y="87094"/>
                </a:lnTo>
                <a:lnTo>
                  <a:pt x="6159" y="93845"/>
                </a:lnTo>
                <a:lnTo>
                  <a:pt x="12879" y="98494"/>
                </a:lnTo>
                <a:lnTo>
                  <a:pt x="21153" y="100225"/>
                </a:lnTo>
                <a:lnTo>
                  <a:pt x="29373" y="98494"/>
                </a:lnTo>
                <a:lnTo>
                  <a:pt x="35889" y="93845"/>
                </a:lnTo>
                <a:lnTo>
                  <a:pt x="40180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bk object 201"/>
          <p:cNvSpPr/>
          <p:nvPr/>
        </p:nvSpPr>
        <p:spPr>
          <a:xfrm>
            <a:off x="8562057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bk object 202"/>
          <p:cNvSpPr/>
          <p:nvPr/>
        </p:nvSpPr>
        <p:spPr>
          <a:xfrm>
            <a:off x="840896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16807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16807" y="40495"/>
                </a:lnTo>
                <a:lnTo>
                  <a:pt x="23825" y="39069"/>
                </a:lnTo>
                <a:lnTo>
                  <a:pt x="29561" y="35184"/>
                </a:lnTo>
                <a:lnTo>
                  <a:pt x="33430" y="29432"/>
                </a:lnTo>
                <a:lnTo>
                  <a:pt x="34850" y="22405"/>
                </a:lnTo>
                <a:lnTo>
                  <a:pt x="34850" y="18007"/>
                </a:lnTo>
                <a:lnTo>
                  <a:pt x="33430" y="10992"/>
                </a:lnTo>
                <a:lnTo>
                  <a:pt x="29561" y="5269"/>
                </a:lnTo>
                <a:lnTo>
                  <a:pt x="23825" y="1413"/>
                </a:lnTo>
                <a:lnTo>
                  <a:pt x="16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bk object 203"/>
          <p:cNvSpPr/>
          <p:nvPr/>
        </p:nvSpPr>
        <p:spPr>
          <a:xfrm>
            <a:off x="8405858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528"/>
                </a:lnTo>
                <a:lnTo>
                  <a:pt x="5522" y="54249"/>
                </a:lnTo>
                <a:lnTo>
                  <a:pt x="11815" y="58761"/>
                </a:lnTo>
                <a:lnTo>
                  <a:pt x="19917" y="60411"/>
                </a:lnTo>
                <a:lnTo>
                  <a:pt x="28307" y="58761"/>
                </a:lnTo>
                <a:lnTo>
                  <a:pt x="35238" y="54249"/>
                </a:lnTo>
                <a:lnTo>
                  <a:pt x="39953" y="47528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bk object 204"/>
          <p:cNvSpPr/>
          <p:nvPr/>
        </p:nvSpPr>
        <p:spPr>
          <a:xfrm>
            <a:off x="840896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676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16807" y="39831"/>
                </a:lnTo>
                <a:lnTo>
                  <a:pt x="23825" y="38405"/>
                </a:lnTo>
                <a:lnTo>
                  <a:pt x="29561" y="34520"/>
                </a:lnTo>
                <a:lnTo>
                  <a:pt x="33430" y="28768"/>
                </a:lnTo>
                <a:lnTo>
                  <a:pt x="34850" y="21741"/>
                </a:lnTo>
                <a:lnTo>
                  <a:pt x="34850" y="7468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bk object 205"/>
          <p:cNvSpPr/>
          <p:nvPr/>
        </p:nvSpPr>
        <p:spPr>
          <a:xfrm>
            <a:off x="840150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4273" y="0"/>
                </a:moveTo>
                <a:lnTo>
                  <a:pt x="14439" y="1973"/>
                </a:lnTo>
                <a:lnTo>
                  <a:pt x="6767" y="7385"/>
                </a:lnTo>
                <a:lnTo>
                  <a:pt x="1779" y="15473"/>
                </a:lnTo>
                <a:lnTo>
                  <a:pt x="0" y="25475"/>
                </a:lnTo>
                <a:lnTo>
                  <a:pt x="0" y="71613"/>
                </a:lnTo>
                <a:lnTo>
                  <a:pt x="1779" y="81615"/>
                </a:lnTo>
                <a:lnTo>
                  <a:pt x="6767" y="89703"/>
                </a:lnTo>
                <a:lnTo>
                  <a:pt x="14439" y="95115"/>
                </a:lnTo>
                <a:lnTo>
                  <a:pt x="24273" y="97089"/>
                </a:lnTo>
                <a:lnTo>
                  <a:pt x="34393" y="95115"/>
                </a:lnTo>
                <a:lnTo>
                  <a:pt x="42705" y="89703"/>
                </a:lnTo>
                <a:lnTo>
                  <a:pt x="48333" y="81615"/>
                </a:lnTo>
                <a:lnTo>
                  <a:pt x="50404" y="71613"/>
                </a:lnTo>
                <a:lnTo>
                  <a:pt x="50404" y="25475"/>
                </a:lnTo>
                <a:lnTo>
                  <a:pt x="48333" y="15473"/>
                </a:lnTo>
                <a:lnTo>
                  <a:pt x="42705" y="7385"/>
                </a:lnTo>
                <a:lnTo>
                  <a:pt x="34393" y="1973"/>
                </a:lnTo>
                <a:lnTo>
                  <a:pt x="24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bk object 206"/>
          <p:cNvSpPr/>
          <p:nvPr/>
        </p:nvSpPr>
        <p:spPr>
          <a:xfrm>
            <a:off x="8557660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127" y="118496"/>
                </a:lnTo>
                <a:lnTo>
                  <a:pt x="36843" y="113991"/>
                </a:lnTo>
                <a:lnTo>
                  <a:pt x="41334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bk object 207"/>
          <p:cNvSpPr/>
          <p:nvPr/>
        </p:nvSpPr>
        <p:spPr>
          <a:xfrm>
            <a:off x="8553346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6131" y="0"/>
                </a:moveTo>
                <a:lnTo>
                  <a:pt x="15993" y="2071"/>
                </a:lnTo>
                <a:lnTo>
                  <a:pt x="7683" y="7702"/>
                </a:lnTo>
                <a:lnTo>
                  <a:pt x="206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682" y="291245"/>
                </a:lnTo>
                <a:lnTo>
                  <a:pt x="51682" y="26147"/>
                </a:lnTo>
                <a:lnTo>
                  <a:pt x="49707" y="16019"/>
                </a:lnTo>
                <a:lnTo>
                  <a:pt x="44288" y="7702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bk object 208"/>
          <p:cNvSpPr/>
          <p:nvPr/>
        </p:nvSpPr>
        <p:spPr>
          <a:xfrm>
            <a:off x="8562637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4162"/>
                </a:lnTo>
                <a:lnTo>
                  <a:pt x="2679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k object 209"/>
          <p:cNvSpPr/>
          <p:nvPr/>
        </p:nvSpPr>
        <p:spPr>
          <a:xfrm>
            <a:off x="8715112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bk object 210"/>
          <p:cNvSpPr/>
          <p:nvPr/>
        </p:nvSpPr>
        <p:spPr>
          <a:xfrm>
            <a:off x="978732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73455"/>
                </a:lnTo>
                <a:lnTo>
                  <a:pt x="8129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bk object 211"/>
          <p:cNvSpPr/>
          <p:nvPr/>
        </p:nvSpPr>
        <p:spPr>
          <a:xfrm>
            <a:off x="10243507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519" y="138436"/>
                </a:lnTo>
                <a:lnTo>
                  <a:pt x="36438" y="133943"/>
                </a:lnTo>
                <a:lnTo>
                  <a:pt x="41149" y="127225"/>
                </a:lnTo>
                <a:lnTo>
                  <a:pt x="42888" y="118913"/>
                </a:lnTo>
                <a:lnTo>
                  <a:pt x="42888" y="21824"/>
                </a:lnTo>
                <a:lnTo>
                  <a:pt x="41149" y="13408"/>
                </a:lnTo>
                <a:lnTo>
                  <a:pt x="36438" y="6462"/>
                </a:lnTo>
                <a:lnTo>
                  <a:pt x="2951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bk object 212"/>
          <p:cNvSpPr/>
          <p:nvPr/>
        </p:nvSpPr>
        <p:spPr>
          <a:xfrm>
            <a:off x="10243507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1153" y="0"/>
                </a:moveTo>
                <a:lnTo>
                  <a:pt x="13124" y="1643"/>
                </a:lnTo>
                <a:lnTo>
                  <a:pt x="6377" y="6145"/>
                </a:lnTo>
                <a:lnTo>
                  <a:pt x="1730" y="12865"/>
                </a:lnTo>
                <a:lnTo>
                  <a:pt x="0" y="21160"/>
                </a:lnTo>
                <a:lnTo>
                  <a:pt x="0" y="38595"/>
                </a:lnTo>
                <a:lnTo>
                  <a:pt x="1730" y="46889"/>
                </a:lnTo>
                <a:lnTo>
                  <a:pt x="6377" y="53609"/>
                </a:lnTo>
                <a:lnTo>
                  <a:pt x="13124" y="58112"/>
                </a:lnTo>
                <a:lnTo>
                  <a:pt x="21153" y="59755"/>
                </a:lnTo>
                <a:lnTo>
                  <a:pt x="29325" y="58112"/>
                </a:lnTo>
                <a:lnTo>
                  <a:pt x="35816" y="53609"/>
                </a:lnTo>
                <a:lnTo>
                  <a:pt x="40099" y="46889"/>
                </a:lnTo>
                <a:lnTo>
                  <a:pt x="41644" y="38595"/>
                </a:lnTo>
                <a:lnTo>
                  <a:pt x="41644" y="21160"/>
                </a:lnTo>
                <a:lnTo>
                  <a:pt x="40099" y="12865"/>
                </a:lnTo>
                <a:lnTo>
                  <a:pt x="35816" y="6145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k object 213"/>
          <p:cNvSpPr/>
          <p:nvPr/>
        </p:nvSpPr>
        <p:spPr>
          <a:xfrm>
            <a:off x="10247821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261" y="94624"/>
                </a:lnTo>
                <a:lnTo>
                  <a:pt x="34261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bk object 214"/>
          <p:cNvSpPr/>
          <p:nvPr/>
        </p:nvSpPr>
        <p:spPr>
          <a:xfrm>
            <a:off x="10247240" y="6638963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31740"/>
                </a:lnTo>
                <a:lnTo>
                  <a:pt x="7466" y="39839"/>
                </a:lnTo>
                <a:lnTo>
                  <a:pt x="27375" y="39839"/>
                </a:lnTo>
                <a:lnTo>
                  <a:pt x="34178" y="31740"/>
                </a:lnTo>
                <a:lnTo>
                  <a:pt x="34178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bk object 215"/>
          <p:cNvSpPr/>
          <p:nvPr/>
        </p:nvSpPr>
        <p:spPr>
          <a:xfrm>
            <a:off x="10392249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2077"/>
                </a:lnTo>
                <a:lnTo>
                  <a:pt x="7061" y="7717"/>
                </a:lnTo>
                <a:lnTo>
                  <a:pt x="1870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70" y="251563"/>
                </a:lnTo>
                <a:lnTo>
                  <a:pt x="7061" y="259651"/>
                </a:lnTo>
                <a:lnTo>
                  <a:pt x="14943" y="265063"/>
                </a:lnTo>
                <a:lnTo>
                  <a:pt x="24887" y="267036"/>
                </a:lnTo>
                <a:lnTo>
                  <a:pt x="34885" y="265063"/>
                </a:lnTo>
                <a:lnTo>
                  <a:pt x="42971" y="259651"/>
                </a:lnTo>
                <a:lnTo>
                  <a:pt x="48381" y="251563"/>
                </a:lnTo>
                <a:lnTo>
                  <a:pt x="50354" y="241561"/>
                </a:lnTo>
                <a:lnTo>
                  <a:pt x="50354" y="26139"/>
                </a:lnTo>
                <a:lnTo>
                  <a:pt x="48381" y="16033"/>
                </a:lnTo>
                <a:lnTo>
                  <a:pt x="42971" y="7717"/>
                </a:lnTo>
                <a:lnTo>
                  <a:pt x="34885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bk object 216"/>
          <p:cNvSpPr/>
          <p:nvPr/>
        </p:nvSpPr>
        <p:spPr>
          <a:xfrm>
            <a:off x="10247821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bk object 217"/>
          <p:cNvSpPr/>
          <p:nvPr/>
        </p:nvSpPr>
        <p:spPr>
          <a:xfrm>
            <a:off x="10392249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4887" y="0"/>
                </a:moveTo>
                <a:lnTo>
                  <a:pt x="14943" y="1975"/>
                </a:lnTo>
                <a:lnTo>
                  <a:pt x="7061" y="7394"/>
                </a:lnTo>
                <a:lnTo>
                  <a:pt x="1870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354" y="121306"/>
                </a:lnTo>
                <a:lnTo>
                  <a:pt x="50354" y="25525"/>
                </a:lnTo>
                <a:lnTo>
                  <a:pt x="48381" y="15498"/>
                </a:lnTo>
                <a:lnTo>
                  <a:pt x="42971" y="7394"/>
                </a:lnTo>
                <a:lnTo>
                  <a:pt x="34885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bk object 218"/>
          <p:cNvSpPr/>
          <p:nvPr/>
        </p:nvSpPr>
        <p:spPr>
          <a:xfrm>
            <a:off x="10090452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bk object 219"/>
          <p:cNvSpPr/>
          <p:nvPr/>
        </p:nvSpPr>
        <p:spPr>
          <a:xfrm>
            <a:off x="1009476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131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bk object 220"/>
          <p:cNvSpPr/>
          <p:nvPr/>
        </p:nvSpPr>
        <p:spPr>
          <a:xfrm>
            <a:off x="10093521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8039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46071"/>
                </a:lnTo>
                <a:lnTo>
                  <a:pt x="8129" y="53540"/>
                </a:lnTo>
                <a:lnTo>
                  <a:pt x="28039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bk object 221"/>
          <p:cNvSpPr/>
          <p:nvPr/>
        </p:nvSpPr>
        <p:spPr>
          <a:xfrm>
            <a:off x="10396563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740"/>
                </a:lnTo>
                <a:lnTo>
                  <a:pt x="5838" y="6451"/>
                </a:lnTo>
                <a:lnTo>
                  <a:pt x="1546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6" y="67395"/>
                </a:lnTo>
                <a:lnTo>
                  <a:pt x="5838" y="74113"/>
                </a:lnTo>
                <a:lnTo>
                  <a:pt x="12354" y="78606"/>
                </a:lnTo>
                <a:lnTo>
                  <a:pt x="20573" y="80243"/>
                </a:lnTo>
                <a:lnTo>
                  <a:pt x="28848" y="78606"/>
                </a:lnTo>
                <a:lnTo>
                  <a:pt x="35567" y="74113"/>
                </a:lnTo>
                <a:lnTo>
                  <a:pt x="40078" y="67395"/>
                </a:lnTo>
                <a:lnTo>
                  <a:pt x="41727" y="59083"/>
                </a:lnTo>
                <a:lnTo>
                  <a:pt x="41727" y="21741"/>
                </a:lnTo>
                <a:lnTo>
                  <a:pt x="40078" y="13373"/>
                </a:lnTo>
                <a:lnTo>
                  <a:pt x="35567" y="6451"/>
                </a:lnTo>
                <a:lnTo>
                  <a:pt x="2884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bk object 222"/>
          <p:cNvSpPr/>
          <p:nvPr/>
        </p:nvSpPr>
        <p:spPr>
          <a:xfrm>
            <a:off x="10239110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bk object 223"/>
          <p:cNvSpPr/>
          <p:nvPr/>
        </p:nvSpPr>
        <p:spPr>
          <a:xfrm>
            <a:off x="1009476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131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bk object 224"/>
          <p:cNvSpPr/>
          <p:nvPr/>
        </p:nvSpPr>
        <p:spPr>
          <a:xfrm>
            <a:off x="10090452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bk object 225"/>
          <p:cNvSpPr/>
          <p:nvPr/>
        </p:nvSpPr>
        <p:spPr>
          <a:xfrm>
            <a:off x="10400959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12" y="80990"/>
                </a:lnTo>
                <a:lnTo>
                  <a:pt x="34178" y="73522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k object 226"/>
          <p:cNvSpPr/>
          <p:nvPr/>
        </p:nvSpPr>
        <p:spPr>
          <a:xfrm>
            <a:off x="10549701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94"/>
                </a:lnTo>
                <a:lnTo>
                  <a:pt x="5827" y="94112"/>
                </a:lnTo>
                <a:lnTo>
                  <a:pt x="12319" y="98604"/>
                </a:lnTo>
                <a:lnTo>
                  <a:pt x="20490" y="100242"/>
                </a:lnTo>
                <a:lnTo>
                  <a:pt x="28800" y="98604"/>
                </a:lnTo>
                <a:lnTo>
                  <a:pt x="35515" y="94112"/>
                </a:lnTo>
                <a:lnTo>
                  <a:pt x="40007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bk object 227"/>
          <p:cNvSpPr/>
          <p:nvPr/>
        </p:nvSpPr>
        <p:spPr>
          <a:xfrm>
            <a:off x="10400296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3540"/>
                </a:lnTo>
                <a:lnTo>
                  <a:pt x="26795" y="53540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bk object 228"/>
          <p:cNvSpPr/>
          <p:nvPr/>
        </p:nvSpPr>
        <p:spPr>
          <a:xfrm>
            <a:off x="10545304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4887" y="0"/>
                </a:moveTo>
                <a:lnTo>
                  <a:pt x="14978" y="1974"/>
                </a:lnTo>
                <a:lnTo>
                  <a:pt x="7092" y="7391"/>
                </a:lnTo>
                <a:lnTo>
                  <a:pt x="188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8953" y="15494"/>
                </a:lnTo>
                <a:lnTo>
                  <a:pt x="43334" y="7391"/>
                </a:lnTo>
                <a:lnTo>
                  <a:pt x="35024" y="1974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bk object 229"/>
          <p:cNvSpPr/>
          <p:nvPr/>
        </p:nvSpPr>
        <p:spPr>
          <a:xfrm>
            <a:off x="10545304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bk object 230"/>
          <p:cNvSpPr/>
          <p:nvPr/>
        </p:nvSpPr>
        <p:spPr>
          <a:xfrm>
            <a:off x="10550281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48" y="86834"/>
                </a:lnTo>
                <a:lnTo>
                  <a:pt x="6159" y="93780"/>
                </a:lnTo>
                <a:lnTo>
                  <a:pt x="12879" y="98501"/>
                </a:lnTo>
                <a:lnTo>
                  <a:pt x="21153" y="100242"/>
                </a:lnTo>
                <a:lnTo>
                  <a:pt x="29373" y="98501"/>
                </a:lnTo>
                <a:lnTo>
                  <a:pt x="35889" y="93780"/>
                </a:lnTo>
                <a:lnTo>
                  <a:pt x="40180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bk object 231"/>
          <p:cNvSpPr/>
          <p:nvPr/>
        </p:nvSpPr>
        <p:spPr>
          <a:xfrm>
            <a:off x="10549701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59"/>
                </a:lnTo>
                <a:lnTo>
                  <a:pt x="5827" y="94081"/>
                </a:lnTo>
                <a:lnTo>
                  <a:pt x="12319" y="98593"/>
                </a:lnTo>
                <a:lnTo>
                  <a:pt x="20490" y="100242"/>
                </a:lnTo>
                <a:lnTo>
                  <a:pt x="28800" y="98593"/>
                </a:lnTo>
                <a:lnTo>
                  <a:pt x="35515" y="94081"/>
                </a:lnTo>
                <a:lnTo>
                  <a:pt x="40007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bk object 232"/>
          <p:cNvSpPr/>
          <p:nvPr/>
        </p:nvSpPr>
        <p:spPr>
          <a:xfrm>
            <a:off x="10553434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bk object 233"/>
          <p:cNvSpPr/>
          <p:nvPr/>
        </p:nvSpPr>
        <p:spPr>
          <a:xfrm>
            <a:off x="10090452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bk object 234"/>
          <p:cNvSpPr/>
          <p:nvPr/>
        </p:nvSpPr>
        <p:spPr>
          <a:xfrm>
            <a:off x="10396563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637"/>
                </a:lnTo>
                <a:lnTo>
                  <a:pt x="6460" y="6130"/>
                </a:lnTo>
                <a:lnTo>
                  <a:pt x="174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40" y="107030"/>
                </a:lnTo>
                <a:lnTo>
                  <a:pt x="6460" y="113778"/>
                </a:lnTo>
                <a:lnTo>
                  <a:pt x="13403" y="118427"/>
                </a:lnTo>
                <a:lnTo>
                  <a:pt x="21817" y="120158"/>
                </a:lnTo>
                <a:lnTo>
                  <a:pt x="30092" y="118427"/>
                </a:lnTo>
                <a:lnTo>
                  <a:pt x="36812" y="113778"/>
                </a:lnTo>
                <a:lnTo>
                  <a:pt x="41322" y="107030"/>
                </a:lnTo>
                <a:lnTo>
                  <a:pt x="42971" y="98997"/>
                </a:lnTo>
                <a:lnTo>
                  <a:pt x="42971" y="21160"/>
                </a:lnTo>
                <a:lnTo>
                  <a:pt x="41322" y="12847"/>
                </a:lnTo>
                <a:lnTo>
                  <a:pt x="36812" y="6130"/>
                </a:lnTo>
                <a:lnTo>
                  <a:pt x="30092" y="1637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bk object 235"/>
          <p:cNvSpPr/>
          <p:nvPr/>
        </p:nvSpPr>
        <p:spPr>
          <a:xfrm>
            <a:off x="10396563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48" y="78095"/>
                </a:lnTo>
                <a:lnTo>
                  <a:pt x="35567" y="73574"/>
                </a:lnTo>
                <a:lnTo>
                  <a:pt x="40078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bk object 236"/>
          <p:cNvSpPr/>
          <p:nvPr/>
        </p:nvSpPr>
        <p:spPr>
          <a:xfrm>
            <a:off x="10400296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132"/>
                </a:lnTo>
                <a:lnTo>
                  <a:pt x="0" y="46138"/>
                </a:lnTo>
                <a:lnTo>
                  <a:pt x="6885" y="54187"/>
                </a:lnTo>
                <a:lnTo>
                  <a:pt x="26795" y="54187"/>
                </a:lnTo>
                <a:lnTo>
                  <a:pt x="34261" y="46138"/>
                </a:lnTo>
                <a:lnTo>
                  <a:pt x="34261" y="8132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bk object 237"/>
          <p:cNvSpPr/>
          <p:nvPr/>
        </p:nvSpPr>
        <p:spPr>
          <a:xfrm>
            <a:off x="10400296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49"/>
                </a:lnTo>
                <a:lnTo>
                  <a:pt x="0" y="46055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6055"/>
                </a:lnTo>
                <a:lnTo>
                  <a:pt x="3426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bk object 238"/>
          <p:cNvSpPr/>
          <p:nvPr/>
        </p:nvSpPr>
        <p:spPr>
          <a:xfrm>
            <a:off x="9328743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bk object 239"/>
          <p:cNvSpPr/>
          <p:nvPr/>
        </p:nvSpPr>
        <p:spPr>
          <a:xfrm>
            <a:off x="10396563" y="6205083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092" y="118496"/>
                </a:lnTo>
                <a:lnTo>
                  <a:pt x="36812" y="113991"/>
                </a:lnTo>
                <a:lnTo>
                  <a:pt x="41322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22" y="13390"/>
                </a:lnTo>
                <a:lnTo>
                  <a:pt x="36812" y="6457"/>
                </a:lnTo>
                <a:lnTo>
                  <a:pt x="30092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bk object 240"/>
          <p:cNvSpPr/>
          <p:nvPr/>
        </p:nvSpPr>
        <p:spPr>
          <a:xfrm>
            <a:off x="10400959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12" y="80924"/>
                </a:lnTo>
                <a:lnTo>
                  <a:pt x="34178" y="73455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bk object 241"/>
          <p:cNvSpPr/>
          <p:nvPr/>
        </p:nvSpPr>
        <p:spPr>
          <a:xfrm>
            <a:off x="10396563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3"/>
                </a:lnTo>
                <a:lnTo>
                  <a:pt x="5838" y="6146"/>
                </a:lnTo>
                <a:lnTo>
                  <a:pt x="1546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6" y="66911"/>
                </a:lnTo>
                <a:lnTo>
                  <a:pt x="5838" y="73844"/>
                </a:lnTo>
                <a:lnTo>
                  <a:pt x="12354" y="78561"/>
                </a:lnTo>
                <a:lnTo>
                  <a:pt x="20573" y="80301"/>
                </a:lnTo>
                <a:lnTo>
                  <a:pt x="28848" y="78561"/>
                </a:lnTo>
                <a:lnTo>
                  <a:pt x="35567" y="73844"/>
                </a:lnTo>
                <a:lnTo>
                  <a:pt x="40078" y="66911"/>
                </a:lnTo>
                <a:lnTo>
                  <a:pt x="41727" y="58519"/>
                </a:lnTo>
                <a:lnTo>
                  <a:pt x="41727" y="21168"/>
                </a:lnTo>
                <a:lnTo>
                  <a:pt x="40078" y="12868"/>
                </a:lnTo>
                <a:lnTo>
                  <a:pt x="35567" y="6146"/>
                </a:lnTo>
                <a:lnTo>
                  <a:pt x="28848" y="1643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bk object 242"/>
          <p:cNvSpPr/>
          <p:nvPr/>
        </p:nvSpPr>
        <p:spPr>
          <a:xfrm>
            <a:off x="9631120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282"/>
                </a:lnTo>
                <a:lnTo>
                  <a:pt x="6460" y="54031"/>
                </a:lnTo>
                <a:lnTo>
                  <a:pt x="13403" y="58680"/>
                </a:lnTo>
                <a:lnTo>
                  <a:pt x="21817" y="60411"/>
                </a:lnTo>
                <a:lnTo>
                  <a:pt x="29933" y="58680"/>
                </a:lnTo>
                <a:lnTo>
                  <a:pt x="36220" y="54031"/>
                </a:lnTo>
                <a:lnTo>
                  <a:pt x="40284" y="47282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bk object 243"/>
          <p:cNvSpPr/>
          <p:nvPr/>
        </p:nvSpPr>
        <p:spPr>
          <a:xfrm>
            <a:off x="9629876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127" y="138413"/>
                </a:lnTo>
                <a:lnTo>
                  <a:pt x="36843" y="133911"/>
                </a:lnTo>
                <a:lnTo>
                  <a:pt x="41334" y="127191"/>
                </a:lnTo>
                <a:lnTo>
                  <a:pt x="42971" y="118896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bk object 244"/>
          <p:cNvSpPr/>
          <p:nvPr/>
        </p:nvSpPr>
        <p:spPr>
          <a:xfrm>
            <a:off x="9481798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737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bk object 245"/>
          <p:cNvSpPr/>
          <p:nvPr/>
        </p:nvSpPr>
        <p:spPr>
          <a:xfrm>
            <a:off x="9625562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6131" y="0"/>
                </a:moveTo>
                <a:lnTo>
                  <a:pt x="15993" y="2071"/>
                </a:lnTo>
                <a:lnTo>
                  <a:pt x="7683" y="7701"/>
                </a:lnTo>
                <a:lnTo>
                  <a:pt x="206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707" y="16016"/>
                </a:lnTo>
                <a:lnTo>
                  <a:pt x="44288" y="7701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bk object 246"/>
          <p:cNvSpPr/>
          <p:nvPr/>
        </p:nvSpPr>
        <p:spPr>
          <a:xfrm>
            <a:off x="9634273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bk object 247"/>
          <p:cNvSpPr/>
          <p:nvPr/>
        </p:nvSpPr>
        <p:spPr>
          <a:xfrm>
            <a:off x="9631120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528"/>
                </a:lnTo>
                <a:lnTo>
                  <a:pt x="6460" y="54249"/>
                </a:lnTo>
                <a:lnTo>
                  <a:pt x="13403" y="58761"/>
                </a:lnTo>
                <a:lnTo>
                  <a:pt x="21817" y="60411"/>
                </a:lnTo>
                <a:lnTo>
                  <a:pt x="29933" y="58761"/>
                </a:lnTo>
                <a:lnTo>
                  <a:pt x="36220" y="54249"/>
                </a:lnTo>
                <a:lnTo>
                  <a:pt x="40284" y="47528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bk object 248"/>
          <p:cNvSpPr/>
          <p:nvPr/>
        </p:nvSpPr>
        <p:spPr>
          <a:xfrm>
            <a:off x="9634853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21741"/>
                </a:lnTo>
                <a:lnTo>
                  <a:pt x="1425" y="28768"/>
                </a:lnTo>
                <a:lnTo>
                  <a:pt x="5309" y="34520"/>
                </a:lnTo>
                <a:lnTo>
                  <a:pt x="11059" y="38405"/>
                </a:lnTo>
                <a:lnTo>
                  <a:pt x="18084" y="39831"/>
                </a:lnTo>
                <a:lnTo>
                  <a:pt x="27458" y="39831"/>
                </a:lnTo>
                <a:lnTo>
                  <a:pt x="34924" y="31699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bk object 249"/>
          <p:cNvSpPr/>
          <p:nvPr/>
        </p:nvSpPr>
        <p:spPr>
          <a:xfrm>
            <a:off x="9634853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458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25" y="29432"/>
                </a:lnTo>
                <a:lnTo>
                  <a:pt x="5309" y="35184"/>
                </a:lnTo>
                <a:lnTo>
                  <a:pt x="11059" y="39069"/>
                </a:lnTo>
                <a:lnTo>
                  <a:pt x="18084" y="40495"/>
                </a:lnTo>
                <a:lnTo>
                  <a:pt x="27458" y="40495"/>
                </a:lnTo>
                <a:lnTo>
                  <a:pt x="34924" y="32363"/>
                </a:lnTo>
                <a:lnTo>
                  <a:pt x="34924" y="804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bk object 250"/>
          <p:cNvSpPr/>
          <p:nvPr/>
        </p:nvSpPr>
        <p:spPr>
          <a:xfrm>
            <a:off x="9626806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71613"/>
                </a:lnTo>
                <a:lnTo>
                  <a:pt x="2064" y="81615"/>
                </a:lnTo>
                <a:lnTo>
                  <a:pt x="7683" y="89703"/>
                </a:lnTo>
                <a:lnTo>
                  <a:pt x="15993" y="95115"/>
                </a:lnTo>
                <a:lnTo>
                  <a:pt x="26131" y="97089"/>
                </a:lnTo>
                <a:lnTo>
                  <a:pt x="35983" y="95115"/>
                </a:lnTo>
                <a:lnTo>
                  <a:pt x="43666" y="89703"/>
                </a:lnTo>
                <a:lnTo>
                  <a:pt x="48658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658" y="15473"/>
                </a:lnTo>
                <a:lnTo>
                  <a:pt x="43666" y="7385"/>
                </a:lnTo>
                <a:lnTo>
                  <a:pt x="35983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bk object 251"/>
          <p:cNvSpPr/>
          <p:nvPr/>
        </p:nvSpPr>
        <p:spPr>
          <a:xfrm>
            <a:off x="9478065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bk object 252"/>
          <p:cNvSpPr/>
          <p:nvPr/>
        </p:nvSpPr>
        <p:spPr>
          <a:xfrm>
            <a:off x="9472507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599" y="291245"/>
                </a:lnTo>
                <a:lnTo>
                  <a:pt x="51599" y="26147"/>
                </a:lnTo>
                <a:lnTo>
                  <a:pt x="49534" y="16019"/>
                </a:lnTo>
                <a:lnTo>
                  <a:pt x="43915" y="7702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bk object 253"/>
          <p:cNvSpPr/>
          <p:nvPr/>
        </p:nvSpPr>
        <p:spPr>
          <a:xfrm>
            <a:off x="9476821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567" y="118496"/>
                </a:lnTo>
                <a:lnTo>
                  <a:pt x="36511" y="113991"/>
                </a:lnTo>
                <a:lnTo>
                  <a:pt x="41230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230" y="13390"/>
                </a:lnTo>
                <a:lnTo>
                  <a:pt x="36511" y="6457"/>
                </a:lnTo>
                <a:lnTo>
                  <a:pt x="29567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bk object 254"/>
          <p:cNvSpPr/>
          <p:nvPr/>
        </p:nvSpPr>
        <p:spPr>
          <a:xfrm>
            <a:off x="947375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72" y="251002"/>
                </a:lnTo>
                <a:lnTo>
                  <a:pt x="7383" y="259319"/>
                </a:lnTo>
                <a:lnTo>
                  <a:pt x="15468" y="264959"/>
                </a:lnTo>
                <a:lnTo>
                  <a:pt x="25467" y="267036"/>
                </a:lnTo>
                <a:lnTo>
                  <a:pt x="35410" y="264959"/>
                </a:lnTo>
                <a:lnTo>
                  <a:pt x="43293" y="259319"/>
                </a:lnTo>
                <a:lnTo>
                  <a:pt x="48484" y="251002"/>
                </a:lnTo>
                <a:lnTo>
                  <a:pt x="50354" y="240897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bk object 255"/>
          <p:cNvSpPr/>
          <p:nvPr/>
        </p:nvSpPr>
        <p:spPr>
          <a:xfrm>
            <a:off x="9481798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737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bk object 256"/>
          <p:cNvSpPr/>
          <p:nvPr/>
        </p:nvSpPr>
        <p:spPr>
          <a:xfrm>
            <a:off x="10085475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5993" y="1975"/>
                </a:lnTo>
                <a:lnTo>
                  <a:pt x="7683" y="7394"/>
                </a:lnTo>
                <a:lnTo>
                  <a:pt x="206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36" y="15498"/>
                </a:lnTo>
                <a:lnTo>
                  <a:pt x="43925" y="7394"/>
                </a:lnTo>
                <a:lnTo>
                  <a:pt x="36039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bk object 257"/>
          <p:cNvSpPr/>
          <p:nvPr/>
        </p:nvSpPr>
        <p:spPr>
          <a:xfrm>
            <a:off x="948121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12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bk object 258"/>
          <p:cNvSpPr/>
          <p:nvPr/>
        </p:nvSpPr>
        <p:spPr>
          <a:xfrm>
            <a:off x="9478065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bk object 259"/>
          <p:cNvSpPr/>
          <p:nvPr/>
        </p:nvSpPr>
        <p:spPr>
          <a:xfrm>
            <a:off x="9940466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375" y="0"/>
                </a:moveTo>
                <a:lnTo>
                  <a:pt x="8046" y="0"/>
                </a:lnTo>
                <a:lnTo>
                  <a:pt x="0" y="8090"/>
                </a:lnTo>
                <a:lnTo>
                  <a:pt x="0" y="59763"/>
                </a:lnTo>
                <a:lnTo>
                  <a:pt x="8046" y="67232"/>
                </a:lnTo>
                <a:lnTo>
                  <a:pt x="2737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bk object 260"/>
          <p:cNvSpPr/>
          <p:nvPr/>
        </p:nvSpPr>
        <p:spPr>
          <a:xfrm>
            <a:off x="9936733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734" y="0"/>
                </a:moveTo>
                <a:lnTo>
                  <a:pt x="13368" y="1644"/>
                </a:lnTo>
                <a:lnTo>
                  <a:pt x="6449" y="6150"/>
                </a:lnTo>
                <a:lnTo>
                  <a:pt x="1739" y="12872"/>
                </a:lnTo>
                <a:lnTo>
                  <a:pt x="0" y="21168"/>
                </a:lnTo>
                <a:lnTo>
                  <a:pt x="0" y="79057"/>
                </a:lnTo>
                <a:lnTo>
                  <a:pt x="1739" y="87094"/>
                </a:lnTo>
                <a:lnTo>
                  <a:pt x="6449" y="93845"/>
                </a:lnTo>
                <a:lnTo>
                  <a:pt x="13368" y="98494"/>
                </a:lnTo>
                <a:lnTo>
                  <a:pt x="21734" y="100225"/>
                </a:lnTo>
                <a:lnTo>
                  <a:pt x="29953" y="98494"/>
                </a:lnTo>
                <a:lnTo>
                  <a:pt x="36469" y="93845"/>
                </a:lnTo>
                <a:lnTo>
                  <a:pt x="40761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761" y="12872"/>
                </a:lnTo>
                <a:lnTo>
                  <a:pt x="36469" y="6150"/>
                </a:lnTo>
                <a:lnTo>
                  <a:pt x="29953" y="1644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bk object 261"/>
          <p:cNvSpPr/>
          <p:nvPr/>
        </p:nvSpPr>
        <p:spPr>
          <a:xfrm>
            <a:off x="9941047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bk object 262"/>
          <p:cNvSpPr/>
          <p:nvPr/>
        </p:nvSpPr>
        <p:spPr>
          <a:xfrm>
            <a:off x="9937314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0573" y="0"/>
                </a:moveTo>
                <a:lnTo>
                  <a:pt x="12634" y="1644"/>
                </a:lnTo>
                <a:lnTo>
                  <a:pt x="6086" y="6150"/>
                </a:lnTo>
                <a:lnTo>
                  <a:pt x="1639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9" y="86734"/>
                </a:lnTo>
                <a:lnTo>
                  <a:pt x="6086" y="93456"/>
                </a:lnTo>
                <a:lnTo>
                  <a:pt x="12634" y="97959"/>
                </a:lnTo>
                <a:lnTo>
                  <a:pt x="20573" y="99603"/>
                </a:lnTo>
                <a:lnTo>
                  <a:pt x="28938" y="97959"/>
                </a:lnTo>
                <a:lnTo>
                  <a:pt x="35858" y="93456"/>
                </a:lnTo>
                <a:lnTo>
                  <a:pt x="40568" y="86734"/>
                </a:lnTo>
                <a:lnTo>
                  <a:pt x="42307" y="78434"/>
                </a:lnTo>
                <a:lnTo>
                  <a:pt x="42307" y="21168"/>
                </a:lnTo>
                <a:lnTo>
                  <a:pt x="40568" y="12872"/>
                </a:lnTo>
                <a:lnTo>
                  <a:pt x="35858" y="6150"/>
                </a:lnTo>
                <a:lnTo>
                  <a:pt x="2893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bk object 263"/>
          <p:cNvSpPr/>
          <p:nvPr/>
        </p:nvSpPr>
        <p:spPr>
          <a:xfrm>
            <a:off x="9941047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95" y="67215"/>
                </a:lnTo>
                <a:lnTo>
                  <a:pt x="34841" y="59747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bk object 264"/>
          <p:cNvSpPr/>
          <p:nvPr/>
        </p:nvSpPr>
        <p:spPr>
          <a:xfrm>
            <a:off x="9933000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234" y="434906"/>
                </a:lnTo>
                <a:lnTo>
                  <a:pt x="43376" y="429266"/>
                </a:lnTo>
                <a:lnTo>
                  <a:pt x="48950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0" y="15998"/>
                </a:lnTo>
                <a:lnTo>
                  <a:pt x="43376" y="7686"/>
                </a:lnTo>
                <a:lnTo>
                  <a:pt x="3523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bk object 265"/>
          <p:cNvSpPr/>
          <p:nvPr/>
        </p:nvSpPr>
        <p:spPr>
          <a:xfrm>
            <a:off x="9932337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6028" y="1974"/>
                </a:lnTo>
                <a:lnTo>
                  <a:pt x="7714" y="7391"/>
                </a:lnTo>
                <a:lnTo>
                  <a:pt x="2076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54" y="15494"/>
                </a:lnTo>
                <a:lnTo>
                  <a:pt x="43707" y="7391"/>
                </a:lnTo>
                <a:lnTo>
                  <a:pt x="35794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bk object 266"/>
          <p:cNvSpPr/>
          <p:nvPr/>
        </p:nvSpPr>
        <p:spPr>
          <a:xfrm>
            <a:off x="9937314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73" y="0"/>
                </a:moveTo>
                <a:lnTo>
                  <a:pt x="12634" y="1649"/>
                </a:lnTo>
                <a:lnTo>
                  <a:pt x="6086" y="6161"/>
                </a:lnTo>
                <a:lnTo>
                  <a:pt x="1639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9" y="86834"/>
                </a:lnTo>
                <a:lnTo>
                  <a:pt x="6086" y="93780"/>
                </a:lnTo>
                <a:lnTo>
                  <a:pt x="12634" y="98501"/>
                </a:lnTo>
                <a:lnTo>
                  <a:pt x="20573" y="100242"/>
                </a:lnTo>
                <a:lnTo>
                  <a:pt x="28938" y="98501"/>
                </a:lnTo>
                <a:lnTo>
                  <a:pt x="35858" y="93780"/>
                </a:lnTo>
                <a:lnTo>
                  <a:pt x="40568" y="86834"/>
                </a:lnTo>
                <a:lnTo>
                  <a:pt x="42307" y="78418"/>
                </a:lnTo>
                <a:lnTo>
                  <a:pt x="42307" y="21160"/>
                </a:lnTo>
                <a:lnTo>
                  <a:pt x="40568" y="12882"/>
                </a:lnTo>
                <a:lnTo>
                  <a:pt x="35858" y="6161"/>
                </a:lnTo>
                <a:lnTo>
                  <a:pt x="2893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bk object 267"/>
          <p:cNvSpPr/>
          <p:nvPr/>
        </p:nvSpPr>
        <p:spPr>
          <a:xfrm>
            <a:off x="9783595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bk object 268"/>
          <p:cNvSpPr/>
          <p:nvPr/>
        </p:nvSpPr>
        <p:spPr>
          <a:xfrm>
            <a:off x="9779281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bk object 269"/>
          <p:cNvSpPr/>
          <p:nvPr/>
        </p:nvSpPr>
        <p:spPr>
          <a:xfrm>
            <a:off x="9787992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7468"/>
                </a:lnTo>
                <a:lnTo>
                  <a:pt x="0" y="45474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bk object 270"/>
          <p:cNvSpPr/>
          <p:nvPr/>
        </p:nvSpPr>
        <p:spPr>
          <a:xfrm>
            <a:off x="9787992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4162"/>
                </a:lnTo>
                <a:lnTo>
                  <a:pt x="16757" y="54162"/>
                </a:lnTo>
                <a:lnTo>
                  <a:pt x="23782" y="52742"/>
                </a:lnTo>
                <a:lnTo>
                  <a:pt x="29532" y="48871"/>
                </a:lnTo>
                <a:lnTo>
                  <a:pt x="33416" y="43131"/>
                </a:lnTo>
                <a:lnTo>
                  <a:pt x="34841" y="36105"/>
                </a:lnTo>
                <a:lnTo>
                  <a:pt x="34841" y="18056"/>
                </a:lnTo>
                <a:lnTo>
                  <a:pt x="33416" y="11034"/>
                </a:lnTo>
                <a:lnTo>
                  <a:pt x="29532" y="5294"/>
                </a:lnTo>
                <a:lnTo>
                  <a:pt x="23782" y="1421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bk object 271"/>
          <p:cNvSpPr/>
          <p:nvPr/>
        </p:nvSpPr>
        <p:spPr>
          <a:xfrm>
            <a:off x="9784259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5" y="66953"/>
                </a:lnTo>
                <a:lnTo>
                  <a:pt x="5827" y="73874"/>
                </a:lnTo>
                <a:lnTo>
                  <a:pt x="12319" y="78586"/>
                </a:lnTo>
                <a:lnTo>
                  <a:pt x="20490" y="80326"/>
                </a:lnTo>
                <a:lnTo>
                  <a:pt x="28800" y="78586"/>
                </a:lnTo>
                <a:lnTo>
                  <a:pt x="35515" y="73874"/>
                </a:lnTo>
                <a:lnTo>
                  <a:pt x="40007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bk object 272"/>
          <p:cNvSpPr/>
          <p:nvPr/>
        </p:nvSpPr>
        <p:spPr>
          <a:xfrm>
            <a:off x="10554014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375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bk object 273"/>
          <p:cNvSpPr/>
          <p:nvPr/>
        </p:nvSpPr>
        <p:spPr>
          <a:xfrm>
            <a:off x="9784259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bk object 274"/>
          <p:cNvSpPr/>
          <p:nvPr/>
        </p:nvSpPr>
        <p:spPr>
          <a:xfrm>
            <a:off x="9779861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1973"/>
                </a:lnTo>
                <a:lnTo>
                  <a:pt x="7092" y="7385"/>
                </a:lnTo>
                <a:lnTo>
                  <a:pt x="188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82" y="251002"/>
                </a:lnTo>
                <a:lnTo>
                  <a:pt x="7092" y="259319"/>
                </a:lnTo>
                <a:lnTo>
                  <a:pt x="14978" y="264959"/>
                </a:lnTo>
                <a:lnTo>
                  <a:pt x="24887" y="267036"/>
                </a:lnTo>
                <a:lnTo>
                  <a:pt x="35024" y="264959"/>
                </a:lnTo>
                <a:lnTo>
                  <a:pt x="43334" y="259319"/>
                </a:lnTo>
                <a:lnTo>
                  <a:pt x="48953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53" y="15473"/>
                </a:lnTo>
                <a:lnTo>
                  <a:pt x="43334" y="7385"/>
                </a:lnTo>
                <a:lnTo>
                  <a:pt x="35024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bk object 275"/>
          <p:cNvSpPr/>
          <p:nvPr/>
        </p:nvSpPr>
        <p:spPr>
          <a:xfrm>
            <a:off x="11013263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bk object 276"/>
          <p:cNvSpPr/>
          <p:nvPr/>
        </p:nvSpPr>
        <p:spPr>
          <a:xfrm>
            <a:off x="11005216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5223" y="1973"/>
                </a:lnTo>
                <a:lnTo>
                  <a:pt x="7310" y="7385"/>
                </a:lnTo>
                <a:lnTo>
                  <a:pt x="1963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63" y="251002"/>
                </a:lnTo>
                <a:lnTo>
                  <a:pt x="7310" y="259319"/>
                </a:lnTo>
                <a:lnTo>
                  <a:pt x="15223" y="264959"/>
                </a:lnTo>
                <a:lnTo>
                  <a:pt x="24887" y="267036"/>
                </a:lnTo>
                <a:lnTo>
                  <a:pt x="34989" y="264959"/>
                </a:lnTo>
                <a:lnTo>
                  <a:pt x="43303" y="259319"/>
                </a:lnTo>
                <a:lnTo>
                  <a:pt x="48941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41" y="15473"/>
                </a:lnTo>
                <a:lnTo>
                  <a:pt x="43303" y="7385"/>
                </a:lnTo>
                <a:lnTo>
                  <a:pt x="34989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bk object 277"/>
          <p:cNvSpPr/>
          <p:nvPr/>
        </p:nvSpPr>
        <p:spPr>
          <a:xfrm>
            <a:off x="11013263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6795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bk object 278"/>
          <p:cNvSpPr/>
          <p:nvPr/>
        </p:nvSpPr>
        <p:spPr>
          <a:xfrm>
            <a:off x="11157691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bk object 279"/>
          <p:cNvSpPr/>
          <p:nvPr/>
        </p:nvSpPr>
        <p:spPr>
          <a:xfrm>
            <a:off x="11166401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bk object 280"/>
          <p:cNvSpPr/>
          <p:nvPr/>
        </p:nvSpPr>
        <p:spPr>
          <a:xfrm>
            <a:off x="11162668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325" y="98593"/>
                </a:lnTo>
                <a:lnTo>
                  <a:pt x="35816" y="94081"/>
                </a:lnTo>
                <a:lnTo>
                  <a:pt x="40099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bk object 281"/>
          <p:cNvSpPr/>
          <p:nvPr/>
        </p:nvSpPr>
        <p:spPr>
          <a:xfrm>
            <a:off x="11008949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bk object 282"/>
          <p:cNvSpPr/>
          <p:nvPr/>
        </p:nvSpPr>
        <p:spPr>
          <a:xfrm>
            <a:off x="11157691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5993" y="1974"/>
                </a:lnTo>
                <a:lnTo>
                  <a:pt x="7683" y="7391"/>
                </a:lnTo>
                <a:lnTo>
                  <a:pt x="206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136" y="15494"/>
                </a:lnTo>
                <a:lnTo>
                  <a:pt x="43925" y="7391"/>
                </a:lnTo>
                <a:lnTo>
                  <a:pt x="36039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bk object 283"/>
          <p:cNvSpPr/>
          <p:nvPr/>
        </p:nvSpPr>
        <p:spPr>
          <a:xfrm>
            <a:off x="11162668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325" y="98604"/>
                </a:lnTo>
                <a:lnTo>
                  <a:pt x="35816" y="94112"/>
                </a:lnTo>
                <a:lnTo>
                  <a:pt x="40099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bk object 284"/>
          <p:cNvSpPr/>
          <p:nvPr/>
        </p:nvSpPr>
        <p:spPr>
          <a:xfrm>
            <a:off x="11010193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02"/>
                </a:lnTo>
                <a:lnTo>
                  <a:pt x="1442" y="66827"/>
                </a:lnTo>
                <a:lnTo>
                  <a:pt x="5506" y="73574"/>
                </a:lnTo>
                <a:lnTo>
                  <a:pt x="11794" y="78095"/>
                </a:lnTo>
                <a:lnTo>
                  <a:pt x="19909" y="79745"/>
                </a:lnTo>
                <a:lnTo>
                  <a:pt x="28275" y="78095"/>
                </a:lnTo>
                <a:lnTo>
                  <a:pt x="35194" y="73574"/>
                </a:lnTo>
                <a:lnTo>
                  <a:pt x="39904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bk object 285"/>
          <p:cNvSpPr/>
          <p:nvPr/>
        </p:nvSpPr>
        <p:spPr>
          <a:xfrm>
            <a:off x="11008949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49"/>
                </a:lnTo>
                <a:lnTo>
                  <a:pt x="6377" y="6161"/>
                </a:lnTo>
                <a:lnTo>
                  <a:pt x="1730" y="12882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310"/>
                </a:lnTo>
                <a:lnTo>
                  <a:pt x="6377" y="114027"/>
                </a:lnTo>
                <a:lnTo>
                  <a:pt x="13124" y="118520"/>
                </a:lnTo>
                <a:lnTo>
                  <a:pt x="21153" y="120158"/>
                </a:lnTo>
                <a:lnTo>
                  <a:pt x="29428" y="118520"/>
                </a:lnTo>
                <a:lnTo>
                  <a:pt x="36148" y="114027"/>
                </a:lnTo>
                <a:lnTo>
                  <a:pt x="40659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82"/>
                </a:lnTo>
                <a:lnTo>
                  <a:pt x="36148" y="6161"/>
                </a:lnTo>
                <a:lnTo>
                  <a:pt x="29428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bk object 286"/>
          <p:cNvSpPr/>
          <p:nvPr/>
        </p:nvSpPr>
        <p:spPr>
          <a:xfrm>
            <a:off x="11013263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bk object 287"/>
          <p:cNvSpPr/>
          <p:nvPr/>
        </p:nvSpPr>
        <p:spPr>
          <a:xfrm>
            <a:off x="11315724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bk object 288"/>
          <p:cNvSpPr/>
          <p:nvPr/>
        </p:nvSpPr>
        <p:spPr>
          <a:xfrm>
            <a:off x="11010193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85"/>
                </a:lnTo>
                <a:lnTo>
                  <a:pt x="1442" y="66953"/>
                </a:lnTo>
                <a:lnTo>
                  <a:pt x="5506" y="73874"/>
                </a:lnTo>
                <a:lnTo>
                  <a:pt x="11794" y="78586"/>
                </a:lnTo>
                <a:lnTo>
                  <a:pt x="19909" y="80326"/>
                </a:lnTo>
                <a:lnTo>
                  <a:pt x="28275" y="78586"/>
                </a:lnTo>
                <a:lnTo>
                  <a:pt x="35194" y="73874"/>
                </a:lnTo>
                <a:lnTo>
                  <a:pt x="39904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bk object 289"/>
          <p:cNvSpPr/>
          <p:nvPr/>
        </p:nvSpPr>
        <p:spPr>
          <a:xfrm>
            <a:off x="11008949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333"/>
                </a:lnTo>
                <a:lnTo>
                  <a:pt x="1730" y="106702"/>
                </a:lnTo>
                <a:lnTo>
                  <a:pt x="6377" y="113623"/>
                </a:lnTo>
                <a:lnTo>
                  <a:pt x="13124" y="118335"/>
                </a:lnTo>
                <a:lnTo>
                  <a:pt x="21153" y="120075"/>
                </a:lnTo>
                <a:lnTo>
                  <a:pt x="29428" y="118335"/>
                </a:lnTo>
                <a:lnTo>
                  <a:pt x="36148" y="113623"/>
                </a:lnTo>
                <a:lnTo>
                  <a:pt x="40659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bk object 290"/>
          <p:cNvSpPr/>
          <p:nvPr/>
        </p:nvSpPr>
        <p:spPr>
          <a:xfrm>
            <a:off x="11013263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6795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bk object 291"/>
          <p:cNvSpPr/>
          <p:nvPr/>
        </p:nvSpPr>
        <p:spPr>
          <a:xfrm>
            <a:off x="11315724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740"/>
                </a:lnTo>
                <a:lnTo>
                  <a:pt x="6128" y="6451"/>
                </a:lnTo>
                <a:lnTo>
                  <a:pt x="1637" y="13373"/>
                </a:lnTo>
                <a:lnTo>
                  <a:pt x="0" y="21741"/>
                </a:lnTo>
                <a:lnTo>
                  <a:pt x="0" y="59083"/>
                </a:lnTo>
                <a:lnTo>
                  <a:pt x="1637" y="67395"/>
                </a:lnTo>
                <a:lnTo>
                  <a:pt x="6128" y="74113"/>
                </a:lnTo>
                <a:lnTo>
                  <a:pt x="12844" y="78606"/>
                </a:lnTo>
                <a:lnTo>
                  <a:pt x="21153" y="80243"/>
                </a:lnTo>
                <a:lnTo>
                  <a:pt x="29325" y="78606"/>
                </a:lnTo>
                <a:lnTo>
                  <a:pt x="35816" y="74113"/>
                </a:lnTo>
                <a:lnTo>
                  <a:pt x="40099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99" y="13373"/>
                </a:lnTo>
                <a:lnTo>
                  <a:pt x="35816" y="6451"/>
                </a:lnTo>
                <a:lnTo>
                  <a:pt x="29325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bk object 292"/>
          <p:cNvSpPr/>
          <p:nvPr/>
        </p:nvSpPr>
        <p:spPr>
          <a:xfrm>
            <a:off x="11319457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8046" y="0"/>
                </a:lnTo>
                <a:lnTo>
                  <a:pt x="0" y="8132"/>
                </a:lnTo>
                <a:lnTo>
                  <a:pt x="0" y="46138"/>
                </a:lnTo>
                <a:lnTo>
                  <a:pt x="8046" y="54187"/>
                </a:lnTo>
                <a:lnTo>
                  <a:pt x="27375" y="54187"/>
                </a:lnTo>
                <a:lnTo>
                  <a:pt x="34178" y="46138"/>
                </a:lnTo>
                <a:lnTo>
                  <a:pt x="34178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bk object 293"/>
          <p:cNvSpPr/>
          <p:nvPr/>
        </p:nvSpPr>
        <p:spPr>
          <a:xfrm>
            <a:off x="11315724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519" y="118427"/>
                </a:lnTo>
                <a:lnTo>
                  <a:pt x="36438" y="113778"/>
                </a:lnTo>
                <a:lnTo>
                  <a:pt x="41149" y="107030"/>
                </a:lnTo>
                <a:lnTo>
                  <a:pt x="42888" y="98997"/>
                </a:lnTo>
                <a:lnTo>
                  <a:pt x="42888" y="21160"/>
                </a:lnTo>
                <a:lnTo>
                  <a:pt x="41149" y="12847"/>
                </a:lnTo>
                <a:lnTo>
                  <a:pt x="36438" y="6130"/>
                </a:lnTo>
                <a:lnTo>
                  <a:pt x="29519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bk object 294"/>
          <p:cNvSpPr/>
          <p:nvPr/>
        </p:nvSpPr>
        <p:spPr>
          <a:xfrm>
            <a:off x="11315724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37" y="66827"/>
                </a:lnTo>
                <a:lnTo>
                  <a:pt x="6128" y="73574"/>
                </a:lnTo>
                <a:lnTo>
                  <a:pt x="12844" y="78095"/>
                </a:lnTo>
                <a:lnTo>
                  <a:pt x="21153" y="79745"/>
                </a:lnTo>
                <a:lnTo>
                  <a:pt x="29325" y="78095"/>
                </a:lnTo>
                <a:lnTo>
                  <a:pt x="35816" y="73574"/>
                </a:lnTo>
                <a:lnTo>
                  <a:pt x="40099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bk object 295"/>
          <p:cNvSpPr/>
          <p:nvPr/>
        </p:nvSpPr>
        <p:spPr>
          <a:xfrm>
            <a:off x="11311326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550" y="0"/>
                </a:moveTo>
                <a:lnTo>
                  <a:pt x="15503" y="2077"/>
                </a:lnTo>
                <a:lnTo>
                  <a:pt x="7393" y="7717"/>
                </a:lnTo>
                <a:lnTo>
                  <a:pt x="1974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974" y="251563"/>
                </a:lnTo>
                <a:lnTo>
                  <a:pt x="7393" y="259651"/>
                </a:lnTo>
                <a:lnTo>
                  <a:pt x="15503" y="265063"/>
                </a:lnTo>
                <a:lnTo>
                  <a:pt x="25550" y="267036"/>
                </a:lnTo>
                <a:lnTo>
                  <a:pt x="35458" y="265063"/>
                </a:lnTo>
                <a:lnTo>
                  <a:pt x="43344" y="259651"/>
                </a:lnTo>
                <a:lnTo>
                  <a:pt x="48555" y="251563"/>
                </a:lnTo>
                <a:lnTo>
                  <a:pt x="50437" y="241561"/>
                </a:lnTo>
                <a:lnTo>
                  <a:pt x="50437" y="26139"/>
                </a:lnTo>
                <a:lnTo>
                  <a:pt x="48555" y="16033"/>
                </a:lnTo>
                <a:lnTo>
                  <a:pt x="43344" y="7717"/>
                </a:lnTo>
                <a:lnTo>
                  <a:pt x="35458" y="2077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bk object 296"/>
          <p:cNvSpPr/>
          <p:nvPr/>
        </p:nvSpPr>
        <p:spPr>
          <a:xfrm>
            <a:off x="11311326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5550" y="0"/>
                </a:moveTo>
                <a:lnTo>
                  <a:pt x="15503" y="1975"/>
                </a:lnTo>
                <a:lnTo>
                  <a:pt x="7393" y="7394"/>
                </a:lnTo>
                <a:lnTo>
                  <a:pt x="197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437" y="121306"/>
                </a:lnTo>
                <a:lnTo>
                  <a:pt x="50437" y="25525"/>
                </a:lnTo>
                <a:lnTo>
                  <a:pt x="48555" y="15498"/>
                </a:lnTo>
                <a:lnTo>
                  <a:pt x="43344" y="7394"/>
                </a:lnTo>
                <a:lnTo>
                  <a:pt x="35458" y="197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bk object 297"/>
          <p:cNvSpPr/>
          <p:nvPr/>
        </p:nvSpPr>
        <p:spPr>
          <a:xfrm>
            <a:off x="11320037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bk object 298"/>
          <p:cNvSpPr/>
          <p:nvPr/>
        </p:nvSpPr>
        <p:spPr>
          <a:xfrm>
            <a:off x="11316304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0573" y="0"/>
                </a:moveTo>
                <a:lnTo>
                  <a:pt x="12354" y="1740"/>
                </a:lnTo>
                <a:lnTo>
                  <a:pt x="5838" y="6457"/>
                </a:lnTo>
                <a:lnTo>
                  <a:pt x="1546" y="13390"/>
                </a:lnTo>
                <a:lnTo>
                  <a:pt x="0" y="21782"/>
                </a:lnTo>
                <a:lnTo>
                  <a:pt x="0" y="98972"/>
                </a:lnTo>
                <a:lnTo>
                  <a:pt x="1546" y="107269"/>
                </a:lnTo>
                <a:lnTo>
                  <a:pt x="5838" y="113991"/>
                </a:lnTo>
                <a:lnTo>
                  <a:pt x="12354" y="118496"/>
                </a:lnTo>
                <a:lnTo>
                  <a:pt x="20573" y="120141"/>
                </a:lnTo>
                <a:lnTo>
                  <a:pt x="28938" y="118496"/>
                </a:lnTo>
                <a:lnTo>
                  <a:pt x="35858" y="113991"/>
                </a:lnTo>
                <a:lnTo>
                  <a:pt x="40568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568" y="13390"/>
                </a:lnTo>
                <a:lnTo>
                  <a:pt x="35858" y="6457"/>
                </a:lnTo>
                <a:lnTo>
                  <a:pt x="2893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bk object 299"/>
          <p:cNvSpPr/>
          <p:nvPr/>
        </p:nvSpPr>
        <p:spPr>
          <a:xfrm>
            <a:off x="11163248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6" y="86834"/>
                </a:lnTo>
                <a:lnTo>
                  <a:pt x="5838" y="93780"/>
                </a:lnTo>
                <a:lnTo>
                  <a:pt x="12354" y="98501"/>
                </a:lnTo>
                <a:lnTo>
                  <a:pt x="20573" y="100242"/>
                </a:lnTo>
                <a:lnTo>
                  <a:pt x="28848" y="98501"/>
                </a:lnTo>
                <a:lnTo>
                  <a:pt x="35567" y="93780"/>
                </a:lnTo>
                <a:lnTo>
                  <a:pt x="40078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bk object 300"/>
          <p:cNvSpPr/>
          <p:nvPr/>
        </p:nvSpPr>
        <p:spPr>
          <a:xfrm>
            <a:off x="11319457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49"/>
                </a:lnTo>
                <a:lnTo>
                  <a:pt x="0" y="46055"/>
                </a:lnTo>
                <a:lnTo>
                  <a:pt x="8046" y="53523"/>
                </a:lnTo>
                <a:lnTo>
                  <a:pt x="27375" y="53523"/>
                </a:lnTo>
                <a:lnTo>
                  <a:pt x="34178" y="46055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bk object 301"/>
          <p:cNvSpPr/>
          <p:nvPr/>
        </p:nvSpPr>
        <p:spPr>
          <a:xfrm>
            <a:off x="11163248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6" y="86734"/>
                </a:lnTo>
                <a:lnTo>
                  <a:pt x="5838" y="93456"/>
                </a:lnTo>
                <a:lnTo>
                  <a:pt x="12354" y="97959"/>
                </a:lnTo>
                <a:lnTo>
                  <a:pt x="20573" y="99603"/>
                </a:lnTo>
                <a:lnTo>
                  <a:pt x="28848" y="97959"/>
                </a:lnTo>
                <a:lnTo>
                  <a:pt x="35567" y="93456"/>
                </a:lnTo>
                <a:lnTo>
                  <a:pt x="40078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bk object 302"/>
          <p:cNvSpPr/>
          <p:nvPr/>
        </p:nvSpPr>
        <p:spPr>
          <a:xfrm>
            <a:off x="11166401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bk object 303"/>
          <p:cNvSpPr/>
          <p:nvPr/>
        </p:nvSpPr>
        <p:spPr>
          <a:xfrm>
            <a:off x="11166981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59747"/>
                </a:lnTo>
                <a:lnTo>
                  <a:pt x="6885" y="67215"/>
                </a:lnTo>
                <a:lnTo>
                  <a:pt x="26131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bk object 304"/>
          <p:cNvSpPr/>
          <p:nvPr/>
        </p:nvSpPr>
        <p:spPr>
          <a:xfrm>
            <a:off x="11166981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bk object 305"/>
          <p:cNvSpPr/>
          <p:nvPr/>
        </p:nvSpPr>
        <p:spPr>
          <a:xfrm>
            <a:off x="11162668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325" y="98494"/>
                </a:lnTo>
                <a:lnTo>
                  <a:pt x="35816" y="93845"/>
                </a:lnTo>
                <a:lnTo>
                  <a:pt x="40099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bk object 306"/>
          <p:cNvSpPr/>
          <p:nvPr/>
        </p:nvSpPr>
        <p:spPr>
          <a:xfrm>
            <a:off x="11166401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bk object 307"/>
          <p:cNvSpPr/>
          <p:nvPr/>
        </p:nvSpPr>
        <p:spPr>
          <a:xfrm>
            <a:off x="11158271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549" y="434906"/>
                </a:lnTo>
                <a:lnTo>
                  <a:pt x="43635" y="429266"/>
                </a:lnTo>
                <a:lnTo>
                  <a:pt x="49045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5" y="15998"/>
                </a:lnTo>
                <a:lnTo>
                  <a:pt x="43635" y="7686"/>
                </a:lnTo>
                <a:lnTo>
                  <a:pt x="35549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bk object 308"/>
          <p:cNvSpPr/>
          <p:nvPr/>
        </p:nvSpPr>
        <p:spPr>
          <a:xfrm>
            <a:off x="11013263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bk object 309"/>
          <p:cNvSpPr/>
          <p:nvPr/>
        </p:nvSpPr>
        <p:spPr>
          <a:xfrm>
            <a:off x="10707069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45474"/>
                </a:lnTo>
                <a:lnTo>
                  <a:pt x="8129" y="53523"/>
                </a:lnTo>
                <a:lnTo>
                  <a:pt x="27458" y="53523"/>
                </a:lnTo>
                <a:lnTo>
                  <a:pt x="34924" y="45474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bk object 310"/>
          <p:cNvSpPr/>
          <p:nvPr/>
        </p:nvSpPr>
        <p:spPr>
          <a:xfrm>
            <a:off x="10703336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02"/>
                </a:lnTo>
                <a:lnTo>
                  <a:pt x="1740" y="66827"/>
                </a:lnTo>
                <a:lnTo>
                  <a:pt x="6460" y="73574"/>
                </a:lnTo>
                <a:lnTo>
                  <a:pt x="13403" y="78095"/>
                </a:lnTo>
                <a:lnTo>
                  <a:pt x="21817" y="79745"/>
                </a:lnTo>
                <a:lnTo>
                  <a:pt x="29933" y="78095"/>
                </a:lnTo>
                <a:lnTo>
                  <a:pt x="36220" y="73574"/>
                </a:lnTo>
                <a:lnTo>
                  <a:pt x="40284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bk object 311"/>
          <p:cNvSpPr/>
          <p:nvPr/>
        </p:nvSpPr>
        <p:spPr>
          <a:xfrm>
            <a:off x="10702756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37" y="106702"/>
                </a:lnTo>
                <a:lnTo>
                  <a:pt x="6128" y="113623"/>
                </a:lnTo>
                <a:lnTo>
                  <a:pt x="12844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bk object 312"/>
          <p:cNvSpPr/>
          <p:nvPr/>
        </p:nvSpPr>
        <p:spPr>
          <a:xfrm>
            <a:off x="10706489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bk object 313"/>
          <p:cNvSpPr/>
          <p:nvPr/>
        </p:nvSpPr>
        <p:spPr>
          <a:xfrm>
            <a:off x="10702756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310"/>
                </a:lnTo>
                <a:lnTo>
                  <a:pt x="6128" y="114027"/>
                </a:lnTo>
                <a:lnTo>
                  <a:pt x="12844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bk object 314"/>
          <p:cNvSpPr/>
          <p:nvPr/>
        </p:nvSpPr>
        <p:spPr>
          <a:xfrm>
            <a:off x="10706489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bk object 315"/>
          <p:cNvSpPr/>
          <p:nvPr/>
        </p:nvSpPr>
        <p:spPr>
          <a:xfrm>
            <a:off x="10702756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bk object 316"/>
          <p:cNvSpPr/>
          <p:nvPr/>
        </p:nvSpPr>
        <p:spPr>
          <a:xfrm>
            <a:off x="10703336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85"/>
                </a:lnTo>
                <a:lnTo>
                  <a:pt x="1740" y="66953"/>
                </a:lnTo>
                <a:lnTo>
                  <a:pt x="6460" y="73874"/>
                </a:lnTo>
                <a:lnTo>
                  <a:pt x="13403" y="78586"/>
                </a:lnTo>
                <a:lnTo>
                  <a:pt x="21817" y="80326"/>
                </a:lnTo>
                <a:lnTo>
                  <a:pt x="29933" y="78586"/>
                </a:lnTo>
                <a:lnTo>
                  <a:pt x="36220" y="73874"/>
                </a:lnTo>
                <a:lnTo>
                  <a:pt x="40284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bk object 317"/>
          <p:cNvSpPr/>
          <p:nvPr/>
        </p:nvSpPr>
        <p:spPr>
          <a:xfrm>
            <a:off x="10550281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48" y="86734"/>
                </a:lnTo>
                <a:lnTo>
                  <a:pt x="6159" y="93456"/>
                </a:lnTo>
                <a:lnTo>
                  <a:pt x="12879" y="97959"/>
                </a:lnTo>
                <a:lnTo>
                  <a:pt x="21153" y="99603"/>
                </a:lnTo>
                <a:lnTo>
                  <a:pt x="29373" y="97959"/>
                </a:lnTo>
                <a:lnTo>
                  <a:pt x="35889" y="93456"/>
                </a:lnTo>
                <a:lnTo>
                  <a:pt x="40180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bk object 318"/>
          <p:cNvSpPr/>
          <p:nvPr/>
        </p:nvSpPr>
        <p:spPr>
          <a:xfrm>
            <a:off x="10723910" y="4533706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67"/>
                </a:lnTo>
              </a:path>
            </a:pathLst>
          </a:custGeom>
          <a:ln w="511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bk object 319"/>
          <p:cNvSpPr/>
          <p:nvPr/>
        </p:nvSpPr>
        <p:spPr>
          <a:xfrm>
            <a:off x="10707069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458" y="0"/>
                </a:moveTo>
                <a:lnTo>
                  <a:pt x="18084" y="0"/>
                </a:lnTo>
                <a:lnTo>
                  <a:pt x="11059" y="1421"/>
                </a:lnTo>
                <a:lnTo>
                  <a:pt x="5309" y="5294"/>
                </a:lnTo>
                <a:lnTo>
                  <a:pt x="1425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25" y="43131"/>
                </a:lnTo>
                <a:lnTo>
                  <a:pt x="5309" y="48871"/>
                </a:lnTo>
                <a:lnTo>
                  <a:pt x="11059" y="52742"/>
                </a:lnTo>
                <a:lnTo>
                  <a:pt x="18084" y="54162"/>
                </a:lnTo>
                <a:lnTo>
                  <a:pt x="27458" y="54162"/>
                </a:lnTo>
                <a:lnTo>
                  <a:pt x="34924" y="46071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bk object 320"/>
          <p:cNvSpPr/>
          <p:nvPr/>
        </p:nvSpPr>
        <p:spPr>
          <a:xfrm>
            <a:off x="10554014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bk object 321"/>
          <p:cNvSpPr/>
          <p:nvPr/>
        </p:nvSpPr>
        <p:spPr>
          <a:xfrm>
            <a:off x="10549701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5" y="87094"/>
                </a:lnTo>
                <a:lnTo>
                  <a:pt x="5827" y="93845"/>
                </a:lnTo>
                <a:lnTo>
                  <a:pt x="12319" y="98494"/>
                </a:lnTo>
                <a:lnTo>
                  <a:pt x="20490" y="100225"/>
                </a:lnTo>
                <a:lnTo>
                  <a:pt x="28800" y="98494"/>
                </a:lnTo>
                <a:lnTo>
                  <a:pt x="35515" y="93845"/>
                </a:lnTo>
                <a:lnTo>
                  <a:pt x="40007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bk object 322"/>
          <p:cNvSpPr/>
          <p:nvPr/>
        </p:nvSpPr>
        <p:spPr>
          <a:xfrm>
            <a:off x="10698359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503" y="2071"/>
                </a:lnTo>
                <a:lnTo>
                  <a:pt x="7393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101" y="291245"/>
                </a:lnTo>
                <a:lnTo>
                  <a:pt x="51101" y="26147"/>
                </a:lnTo>
                <a:lnTo>
                  <a:pt x="49127" y="16019"/>
                </a:lnTo>
                <a:lnTo>
                  <a:pt x="43707" y="7702"/>
                </a:lnTo>
                <a:lnTo>
                  <a:pt x="35597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bk object 323"/>
          <p:cNvSpPr/>
          <p:nvPr/>
        </p:nvSpPr>
        <p:spPr>
          <a:xfrm>
            <a:off x="10553434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bk object 324"/>
          <p:cNvSpPr/>
          <p:nvPr/>
        </p:nvSpPr>
        <p:spPr>
          <a:xfrm>
            <a:off x="10545967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514" y="434906"/>
                </a:lnTo>
                <a:lnTo>
                  <a:pt x="43624" y="429266"/>
                </a:lnTo>
                <a:lnTo>
                  <a:pt x="4904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4" y="15998"/>
                </a:lnTo>
                <a:lnTo>
                  <a:pt x="43624" y="7686"/>
                </a:lnTo>
                <a:lnTo>
                  <a:pt x="3551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bk object 325"/>
          <p:cNvSpPr/>
          <p:nvPr/>
        </p:nvSpPr>
        <p:spPr>
          <a:xfrm>
            <a:off x="10855811" y="5276894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50"/>
                </a:lnTo>
                <a:lnTo>
                  <a:pt x="6159" y="6171"/>
                </a:lnTo>
                <a:lnTo>
                  <a:pt x="1648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243"/>
                </a:lnTo>
                <a:lnTo>
                  <a:pt x="40670" y="12917"/>
                </a:lnTo>
                <a:lnTo>
                  <a:pt x="36179" y="6171"/>
                </a:lnTo>
                <a:lnTo>
                  <a:pt x="29463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bk object 326"/>
          <p:cNvSpPr/>
          <p:nvPr/>
        </p:nvSpPr>
        <p:spPr>
          <a:xfrm>
            <a:off x="10857055" y="5940503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282"/>
                </a:lnTo>
                <a:lnTo>
                  <a:pt x="6159" y="54031"/>
                </a:lnTo>
                <a:lnTo>
                  <a:pt x="12879" y="58680"/>
                </a:lnTo>
                <a:lnTo>
                  <a:pt x="21153" y="60411"/>
                </a:lnTo>
                <a:lnTo>
                  <a:pt x="29269" y="58680"/>
                </a:lnTo>
                <a:lnTo>
                  <a:pt x="35557" y="54031"/>
                </a:lnTo>
                <a:lnTo>
                  <a:pt x="39620" y="47282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bk object 327"/>
          <p:cNvSpPr/>
          <p:nvPr/>
        </p:nvSpPr>
        <p:spPr>
          <a:xfrm>
            <a:off x="10855811" y="6289742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8" y="127191"/>
                </a:lnTo>
                <a:lnTo>
                  <a:pt x="6159" y="133911"/>
                </a:lnTo>
                <a:lnTo>
                  <a:pt x="12879" y="138413"/>
                </a:lnTo>
                <a:lnTo>
                  <a:pt x="21153" y="140057"/>
                </a:lnTo>
                <a:lnTo>
                  <a:pt x="29463" y="138413"/>
                </a:lnTo>
                <a:lnTo>
                  <a:pt x="36179" y="133911"/>
                </a:lnTo>
                <a:lnTo>
                  <a:pt x="40670" y="127191"/>
                </a:lnTo>
                <a:lnTo>
                  <a:pt x="42307" y="118896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bk object 328"/>
          <p:cNvSpPr/>
          <p:nvPr/>
        </p:nvSpPr>
        <p:spPr>
          <a:xfrm>
            <a:off x="10860208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bk object 329"/>
          <p:cNvSpPr/>
          <p:nvPr/>
        </p:nvSpPr>
        <p:spPr>
          <a:xfrm>
            <a:off x="1086020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178" y="95238"/>
                </a:lnTo>
                <a:lnTo>
                  <a:pt x="34178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bk object 330"/>
          <p:cNvSpPr/>
          <p:nvPr/>
        </p:nvSpPr>
        <p:spPr>
          <a:xfrm>
            <a:off x="1086020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21741"/>
                </a:lnTo>
                <a:lnTo>
                  <a:pt x="1412" y="28768"/>
                </a:lnTo>
                <a:lnTo>
                  <a:pt x="5267" y="34520"/>
                </a:lnTo>
                <a:lnTo>
                  <a:pt x="10989" y="38405"/>
                </a:lnTo>
                <a:lnTo>
                  <a:pt x="18001" y="39831"/>
                </a:lnTo>
                <a:lnTo>
                  <a:pt x="27956" y="39831"/>
                </a:lnTo>
                <a:lnTo>
                  <a:pt x="34841" y="31699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bk object 331"/>
          <p:cNvSpPr/>
          <p:nvPr/>
        </p:nvSpPr>
        <p:spPr>
          <a:xfrm>
            <a:off x="11004553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783" y="2071"/>
                </a:lnTo>
                <a:lnTo>
                  <a:pt x="7642" y="7702"/>
                </a:lnTo>
                <a:lnTo>
                  <a:pt x="2067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5" y="16019"/>
                </a:lnTo>
                <a:lnTo>
                  <a:pt x="43635" y="7702"/>
                </a:lnTo>
                <a:lnTo>
                  <a:pt x="35549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bk object 332"/>
          <p:cNvSpPr/>
          <p:nvPr/>
        </p:nvSpPr>
        <p:spPr>
          <a:xfrm>
            <a:off x="1086020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956" y="0"/>
                </a:moveTo>
                <a:lnTo>
                  <a:pt x="18001" y="0"/>
                </a:lnTo>
                <a:lnTo>
                  <a:pt x="10989" y="1413"/>
                </a:lnTo>
                <a:lnTo>
                  <a:pt x="5267" y="5269"/>
                </a:lnTo>
                <a:lnTo>
                  <a:pt x="1412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12" y="29432"/>
                </a:lnTo>
                <a:lnTo>
                  <a:pt x="5267" y="35184"/>
                </a:lnTo>
                <a:lnTo>
                  <a:pt x="10989" y="39069"/>
                </a:lnTo>
                <a:lnTo>
                  <a:pt x="18001" y="40495"/>
                </a:lnTo>
                <a:lnTo>
                  <a:pt x="27956" y="40495"/>
                </a:lnTo>
                <a:lnTo>
                  <a:pt x="34841" y="32363"/>
                </a:lnTo>
                <a:lnTo>
                  <a:pt x="34841" y="804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bk object 333"/>
          <p:cNvSpPr/>
          <p:nvPr/>
        </p:nvSpPr>
        <p:spPr>
          <a:xfrm>
            <a:off x="1085274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2" y="81615"/>
                </a:lnTo>
                <a:lnTo>
                  <a:pt x="7383" y="89703"/>
                </a:lnTo>
                <a:lnTo>
                  <a:pt x="15468" y="95115"/>
                </a:lnTo>
                <a:lnTo>
                  <a:pt x="25467" y="97089"/>
                </a:lnTo>
                <a:lnTo>
                  <a:pt x="35410" y="95115"/>
                </a:lnTo>
                <a:lnTo>
                  <a:pt x="43293" y="89703"/>
                </a:lnTo>
                <a:lnTo>
                  <a:pt x="48484" y="81615"/>
                </a:lnTo>
                <a:lnTo>
                  <a:pt x="50354" y="71613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bk object 334"/>
          <p:cNvSpPr/>
          <p:nvPr/>
        </p:nvSpPr>
        <p:spPr>
          <a:xfrm>
            <a:off x="10860208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178" y="94682"/>
                </a:lnTo>
                <a:lnTo>
                  <a:pt x="34178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bk object 335"/>
          <p:cNvSpPr/>
          <p:nvPr/>
        </p:nvSpPr>
        <p:spPr>
          <a:xfrm>
            <a:off x="10851497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467" y="0"/>
                </a:moveTo>
                <a:lnTo>
                  <a:pt x="15468" y="2071"/>
                </a:lnTo>
                <a:lnTo>
                  <a:pt x="7383" y="7701"/>
                </a:lnTo>
                <a:lnTo>
                  <a:pt x="1972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599" y="375903"/>
                </a:lnTo>
                <a:lnTo>
                  <a:pt x="51599" y="26139"/>
                </a:lnTo>
                <a:lnTo>
                  <a:pt x="49534" y="16016"/>
                </a:lnTo>
                <a:lnTo>
                  <a:pt x="43915" y="7701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bk object 336"/>
          <p:cNvSpPr/>
          <p:nvPr/>
        </p:nvSpPr>
        <p:spPr>
          <a:xfrm>
            <a:off x="10877297" y="4448981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34"/>
                </a:lnTo>
              </a:path>
            </a:pathLst>
          </a:custGeom>
          <a:ln w="515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bk object 337"/>
          <p:cNvSpPr/>
          <p:nvPr/>
        </p:nvSpPr>
        <p:spPr>
          <a:xfrm>
            <a:off x="10857055" y="5705829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528"/>
                </a:lnTo>
                <a:lnTo>
                  <a:pt x="6159" y="54249"/>
                </a:lnTo>
                <a:lnTo>
                  <a:pt x="12879" y="58761"/>
                </a:lnTo>
                <a:lnTo>
                  <a:pt x="21153" y="60411"/>
                </a:lnTo>
                <a:lnTo>
                  <a:pt x="29269" y="58761"/>
                </a:lnTo>
                <a:lnTo>
                  <a:pt x="35557" y="54249"/>
                </a:lnTo>
                <a:lnTo>
                  <a:pt x="39620" y="47528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bk object 338"/>
          <p:cNvSpPr/>
          <p:nvPr/>
        </p:nvSpPr>
        <p:spPr>
          <a:xfrm>
            <a:off x="10699022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64" y="251002"/>
                </a:lnTo>
                <a:lnTo>
                  <a:pt x="7683" y="259319"/>
                </a:lnTo>
                <a:lnTo>
                  <a:pt x="15993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bk object 339"/>
          <p:cNvSpPr/>
          <p:nvPr/>
        </p:nvSpPr>
        <p:spPr>
          <a:xfrm>
            <a:off x="11030062" y="4533706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67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bk object 340"/>
          <p:cNvSpPr/>
          <p:nvPr/>
        </p:nvSpPr>
        <p:spPr>
          <a:xfrm>
            <a:off x="10706489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bk object 341"/>
          <p:cNvSpPr/>
          <p:nvPr/>
        </p:nvSpPr>
        <p:spPr>
          <a:xfrm>
            <a:off x="10855811" y="4256628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bk object 342"/>
          <p:cNvSpPr/>
          <p:nvPr/>
        </p:nvSpPr>
        <p:spPr>
          <a:xfrm>
            <a:off x="12078013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550" y="0"/>
                </a:moveTo>
                <a:lnTo>
                  <a:pt x="15503" y="1973"/>
                </a:lnTo>
                <a:lnTo>
                  <a:pt x="7393" y="7385"/>
                </a:lnTo>
                <a:lnTo>
                  <a:pt x="1974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4" y="81615"/>
                </a:lnTo>
                <a:lnTo>
                  <a:pt x="7393" y="89703"/>
                </a:lnTo>
                <a:lnTo>
                  <a:pt x="15503" y="95115"/>
                </a:lnTo>
                <a:lnTo>
                  <a:pt x="25550" y="97089"/>
                </a:lnTo>
                <a:lnTo>
                  <a:pt x="35458" y="95115"/>
                </a:lnTo>
                <a:lnTo>
                  <a:pt x="43344" y="89703"/>
                </a:lnTo>
                <a:lnTo>
                  <a:pt x="48555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555" y="15473"/>
                </a:lnTo>
                <a:lnTo>
                  <a:pt x="43344" y="7385"/>
                </a:lnTo>
                <a:lnTo>
                  <a:pt x="35458" y="1973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bk object 343"/>
          <p:cNvSpPr/>
          <p:nvPr/>
        </p:nvSpPr>
        <p:spPr>
          <a:xfrm>
            <a:off x="11928027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310"/>
                </a:lnTo>
                <a:lnTo>
                  <a:pt x="6159" y="114027"/>
                </a:lnTo>
                <a:lnTo>
                  <a:pt x="12879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bk object 344"/>
          <p:cNvSpPr/>
          <p:nvPr/>
        </p:nvSpPr>
        <p:spPr>
          <a:xfrm>
            <a:off x="11932424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bk object 345"/>
          <p:cNvSpPr/>
          <p:nvPr/>
        </p:nvSpPr>
        <p:spPr>
          <a:xfrm>
            <a:off x="11929271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bk object 346"/>
          <p:cNvSpPr/>
          <p:nvPr/>
        </p:nvSpPr>
        <p:spPr>
          <a:xfrm>
            <a:off x="11928027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48" y="106702"/>
                </a:lnTo>
                <a:lnTo>
                  <a:pt x="6159" y="113623"/>
                </a:lnTo>
                <a:lnTo>
                  <a:pt x="12879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bk object 347"/>
          <p:cNvSpPr/>
          <p:nvPr/>
        </p:nvSpPr>
        <p:spPr>
          <a:xfrm>
            <a:off x="11949223" y="4533706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67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bk object 348"/>
          <p:cNvSpPr/>
          <p:nvPr/>
        </p:nvSpPr>
        <p:spPr>
          <a:xfrm>
            <a:off x="11932424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45474"/>
                </a:lnTo>
                <a:lnTo>
                  <a:pt x="8046" y="53523"/>
                </a:lnTo>
                <a:lnTo>
                  <a:pt x="27956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bk object 349"/>
          <p:cNvSpPr/>
          <p:nvPr/>
        </p:nvSpPr>
        <p:spPr>
          <a:xfrm>
            <a:off x="11929271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bk object 350"/>
          <p:cNvSpPr/>
          <p:nvPr/>
        </p:nvSpPr>
        <p:spPr>
          <a:xfrm>
            <a:off x="11932424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bk object 351"/>
          <p:cNvSpPr/>
          <p:nvPr/>
        </p:nvSpPr>
        <p:spPr>
          <a:xfrm>
            <a:off x="11779286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458" y="67215"/>
                </a:lnTo>
                <a:lnTo>
                  <a:pt x="34924" y="59747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bk object 352"/>
          <p:cNvSpPr/>
          <p:nvPr/>
        </p:nvSpPr>
        <p:spPr>
          <a:xfrm>
            <a:off x="11778705" y="5255734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95" y="67298"/>
                </a:lnTo>
                <a:lnTo>
                  <a:pt x="34841" y="59830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bk object 353"/>
          <p:cNvSpPr/>
          <p:nvPr/>
        </p:nvSpPr>
        <p:spPr>
          <a:xfrm>
            <a:off x="11775553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1817" y="0"/>
                </a:moveTo>
                <a:lnTo>
                  <a:pt x="13403" y="1644"/>
                </a:lnTo>
                <a:lnTo>
                  <a:pt x="6460" y="6150"/>
                </a:lnTo>
                <a:lnTo>
                  <a:pt x="1740" y="12872"/>
                </a:lnTo>
                <a:lnTo>
                  <a:pt x="0" y="21168"/>
                </a:lnTo>
                <a:lnTo>
                  <a:pt x="0" y="78434"/>
                </a:lnTo>
                <a:lnTo>
                  <a:pt x="1740" y="86734"/>
                </a:lnTo>
                <a:lnTo>
                  <a:pt x="6460" y="93456"/>
                </a:lnTo>
                <a:lnTo>
                  <a:pt x="13403" y="97959"/>
                </a:lnTo>
                <a:lnTo>
                  <a:pt x="21817" y="99603"/>
                </a:lnTo>
                <a:lnTo>
                  <a:pt x="30036" y="97959"/>
                </a:lnTo>
                <a:lnTo>
                  <a:pt x="36552" y="93456"/>
                </a:lnTo>
                <a:lnTo>
                  <a:pt x="40844" y="86734"/>
                </a:lnTo>
                <a:lnTo>
                  <a:pt x="42390" y="78434"/>
                </a:lnTo>
                <a:lnTo>
                  <a:pt x="42390" y="21168"/>
                </a:lnTo>
                <a:lnTo>
                  <a:pt x="40844" y="12872"/>
                </a:lnTo>
                <a:lnTo>
                  <a:pt x="36552" y="6150"/>
                </a:lnTo>
                <a:lnTo>
                  <a:pt x="30036" y="1644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bk object 354"/>
          <p:cNvSpPr/>
          <p:nvPr/>
        </p:nvSpPr>
        <p:spPr>
          <a:xfrm>
            <a:off x="11928027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bk object 355"/>
          <p:cNvSpPr/>
          <p:nvPr/>
        </p:nvSpPr>
        <p:spPr>
          <a:xfrm>
            <a:off x="11774971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183" y="98494"/>
                </a:lnTo>
                <a:lnTo>
                  <a:pt x="35930" y="93845"/>
                </a:lnTo>
                <a:lnTo>
                  <a:pt x="40577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577" y="12872"/>
                </a:lnTo>
                <a:lnTo>
                  <a:pt x="35930" y="6150"/>
                </a:lnTo>
                <a:lnTo>
                  <a:pt x="2918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bk object 356"/>
          <p:cNvSpPr/>
          <p:nvPr/>
        </p:nvSpPr>
        <p:spPr>
          <a:xfrm>
            <a:off x="11778705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bk object 357"/>
          <p:cNvSpPr/>
          <p:nvPr/>
        </p:nvSpPr>
        <p:spPr>
          <a:xfrm>
            <a:off x="11779286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458" y="67232"/>
                </a:lnTo>
                <a:lnTo>
                  <a:pt x="34924" y="59763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bk object 358"/>
          <p:cNvSpPr/>
          <p:nvPr/>
        </p:nvSpPr>
        <p:spPr>
          <a:xfrm>
            <a:off x="11771238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5794" y="434906"/>
                </a:lnTo>
                <a:lnTo>
                  <a:pt x="43707" y="429266"/>
                </a:lnTo>
                <a:lnTo>
                  <a:pt x="4905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54" y="15998"/>
                </a:lnTo>
                <a:lnTo>
                  <a:pt x="43707" y="7686"/>
                </a:lnTo>
                <a:lnTo>
                  <a:pt x="35794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bk object 359"/>
          <p:cNvSpPr/>
          <p:nvPr/>
        </p:nvSpPr>
        <p:spPr>
          <a:xfrm>
            <a:off x="11923714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bk object 360"/>
          <p:cNvSpPr/>
          <p:nvPr/>
        </p:nvSpPr>
        <p:spPr>
          <a:xfrm>
            <a:off x="11775553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78418"/>
                </a:lnTo>
                <a:lnTo>
                  <a:pt x="1740" y="86834"/>
                </a:lnTo>
                <a:lnTo>
                  <a:pt x="6460" y="93780"/>
                </a:lnTo>
                <a:lnTo>
                  <a:pt x="13403" y="98501"/>
                </a:lnTo>
                <a:lnTo>
                  <a:pt x="21817" y="100242"/>
                </a:lnTo>
                <a:lnTo>
                  <a:pt x="30036" y="98501"/>
                </a:lnTo>
                <a:lnTo>
                  <a:pt x="36552" y="93780"/>
                </a:lnTo>
                <a:lnTo>
                  <a:pt x="40844" y="86834"/>
                </a:lnTo>
                <a:lnTo>
                  <a:pt x="42390" y="78418"/>
                </a:lnTo>
                <a:lnTo>
                  <a:pt x="42390" y="21160"/>
                </a:lnTo>
                <a:lnTo>
                  <a:pt x="40844" y="12882"/>
                </a:lnTo>
                <a:lnTo>
                  <a:pt x="36552" y="6161"/>
                </a:lnTo>
                <a:lnTo>
                  <a:pt x="30036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bk object 361"/>
          <p:cNvSpPr/>
          <p:nvPr/>
        </p:nvSpPr>
        <p:spPr>
          <a:xfrm>
            <a:off x="12082409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282"/>
                </a:lnTo>
                <a:lnTo>
                  <a:pt x="6377" y="54031"/>
                </a:lnTo>
                <a:lnTo>
                  <a:pt x="13124" y="58680"/>
                </a:lnTo>
                <a:lnTo>
                  <a:pt x="21153" y="60411"/>
                </a:lnTo>
                <a:lnTo>
                  <a:pt x="29325" y="58680"/>
                </a:lnTo>
                <a:lnTo>
                  <a:pt x="35816" y="54031"/>
                </a:lnTo>
                <a:lnTo>
                  <a:pt x="40099" y="47282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bk object 362"/>
          <p:cNvSpPr/>
          <p:nvPr/>
        </p:nvSpPr>
        <p:spPr>
          <a:xfrm>
            <a:off x="12081165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782"/>
                </a:lnTo>
                <a:lnTo>
                  <a:pt x="41149" y="13390"/>
                </a:lnTo>
                <a:lnTo>
                  <a:pt x="36438" y="6457"/>
                </a:lnTo>
                <a:lnTo>
                  <a:pt x="29519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bk object 363"/>
          <p:cNvSpPr/>
          <p:nvPr/>
        </p:nvSpPr>
        <p:spPr>
          <a:xfrm>
            <a:off x="12085479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bk object 364"/>
          <p:cNvSpPr/>
          <p:nvPr/>
        </p:nvSpPr>
        <p:spPr>
          <a:xfrm>
            <a:off x="12082409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528"/>
                </a:lnTo>
                <a:lnTo>
                  <a:pt x="6377" y="54249"/>
                </a:lnTo>
                <a:lnTo>
                  <a:pt x="13124" y="58761"/>
                </a:lnTo>
                <a:lnTo>
                  <a:pt x="21153" y="60411"/>
                </a:lnTo>
                <a:lnTo>
                  <a:pt x="29325" y="58761"/>
                </a:lnTo>
                <a:lnTo>
                  <a:pt x="35816" y="54249"/>
                </a:lnTo>
                <a:lnTo>
                  <a:pt x="40099" y="47528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bk object 365"/>
          <p:cNvSpPr/>
          <p:nvPr/>
        </p:nvSpPr>
        <p:spPr>
          <a:xfrm>
            <a:off x="12086142" y="5622432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27375" y="39831"/>
                </a:lnTo>
                <a:lnTo>
                  <a:pt x="34178" y="31699"/>
                </a:lnTo>
                <a:lnTo>
                  <a:pt x="34178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bk object 366"/>
          <p:cNvSpPr/>
          <p:nvPr/>
        </p:nvSpPr>
        <p:spPr>
          <a:xfrm>
            <a:off x="12085479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bk object 367"/>
          <p:cNvSpPr/>
          <p:nvPr/>
        </p:nvSpPr>
        <p:spPr>
          <a:xfrm>
            <a:off x="10553434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bk object 368"/>
          <p:cNvSpPr/>
          <p:nvPr/>
        </p:nvSpPr>
        <p:spPr>
          <a:xfrm>
            <a:off x="12086142" y="6044479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2737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27375" y="40495"/>
                </a:lnTo>
                <a:lnTo>
                  <a:pt x="34178" y="32363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bk object 369"/>
          <p:cNvSpPr/>
          <p:nvPr/>
        </p:nvSpPr>
        <p:spPr>
          <a:xfrm>
            <a:off x="11932424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956" y="0"/>
                </a:moveTo>
                <a:lnTo>
                  <a:pt x="18001" y="0"/>
                </a:lnTo>
                <a:lnTo>
                  <a:pt x="10989" y="1421"/>
                </a:lnTo>
                <a:lnTo>
                  <a:pt x="5267" y="5294"/>
                </a:lnTo>
                <a:lnTo>
                  <a:pt x="1412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12" y="43131"/>
                </a:lnTo>
                <a:lnTo>
                  <a:pt x="5267" y="48871"/>
                </a:lnTo>
                <a:lnTo>
                  <a:pt x="10989" y="52742"/>
                </a:lnTo>
                <a:lnTo>
                  <a:pt x="18001" y="54162"/>
                </a:lnTo>
                <a:lnTo>
                  <a:pt x="27956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bk object 370"/>
          <p:cNvSpPr/>
          <p:nvPr/>
        </p:nvSpPr>
        <p:spPr>
          <a:xfrm>
            <a:off x="12076769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50" y="0"/>
                </a:moveTo>
                <a:lnTo>
                  <a:pt x="15503" y="2071"/>
                </a:lnTo>
                <a:lnTo>
                  <a:pt x="7393" y="7701"/>
                </a:lnTo>
                <a:lnTo>
                  <a:pt x="197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605" y="16016"/>
                </a:lnTo>
                <a:lnTo>
                  <a:pt x="43967" y="7701"/>
                </a:lnTo>
                <a:lnTo>
                  <a:pt x="35653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bk object 371"/>
          <p:cNvSpPr/>
          <p:nvPr/>
        </p:nvSpPr>
        <p:spPr>
          <a:xfrm>
            <a:off x="11924294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6028" y="1973"/>
                </a:lnTo>
                <a:lnTo>
                  <a:pt x="7714" y="7385"/>
                </a:lnTo>
                <a:lnTo>
                  <a:pt x="2076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76" y="251002"/>
                </a:lnTo>
                <a:lnTo>
                  <a:pt x="7714" y="259319"/>
                </a:lnTo>
                <a:lnTo>
                  <a:pt x="16028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bk object 372"/>
          <p:cNvSpPr/>
          <p:nvPr/>
        </p:nvSpPr>
        <p:spPr>
          <a:xfrm>
            <a:off x="11932424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bk object 373"/>
          <p:cNvSpPr/>
          <p:nvPr/>
        </p:nvSpPr>
        <p:spPr>
          <a:xfrm>
            <a:off x="12081165" y="5276894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50"/>
                </a:lnTo>
                <a:lnTo>
                  <a:pt x="6128" y="6171"/>
                </a:lnTo>
                <a:lnTo>
                  <a:pt x="1637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243"/>
                </a:lnTo>
                <a:lnTo>
                  <a:pt x="41149" y="12917"/>
                </a:lnTo>
                <a:lnTo>
                  <a:pt x="36438" y="6171"/>
                </a:lnTo>
                <a:lnTo>
                  <a:pt x="29519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bk object 374"/>
          <p:cNvSpPr/>
          <p:nvPr/>
        </p:nvSpPr>
        <p:spPr>
          <a:xfrm>
            <a:off x="12102610" y="4448981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34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bk object 375"/>
          <p:cNvSpPr/>
          <p:nvPr/>
        </p:nvSpPr>
        <p:spPr>
          <a:xfrm>
            <a:off x="12085479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261" y="94682"/>
                </a:lnTo>
                <a:lnTo>
                  <a:pt x="34261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bk object 376"/>
          <p:cNvSpPr/>
          <p:nvPr/>
        </p:nvSpPr>
        <p:spPr>
          <a:xfrm>
            <a:off x="12081165" y="4256628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160"/>
                </a:lnTo>
                <a:lnTo>
                  <a:pt x="41149" y="12882"/>
                </a:lnTo>
                <a:lnTo>
                  <a:pt x="36438" y="6161"/>
                </a:lnTo>
                <a:lnTo>
                  <a:pt x="29519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bk object 377"/>
          <p:cNvSpPr/>
          <p:nvPr/>
        </p:nvSpPr>
        <p:spPr>
          <a:xfrm>
            <a:off x="11774971" y="4472631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183" y="98604"/>
                </a:lnTo>
                <a:lnTo>
                  <a:pt x="35930" y="94112"/>
                </a:lnTo>
                <a:lnTo>
                  <a:pt x="40577" y="87394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bk object 378"/>
          <p:cNvSpPr/>
          <p:nvPr/>
        </p:nvSpPr>
        <p:spPr>
          <a:xfrm>
            <a:off x="11472512" y="5027948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31699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1699"/>
                </a:lnTo>
                <a:lnTo>
                  <a:pt x="34841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bk object 379"/>
          <p:cNvSpPr/>
          <p:nvPr/>
        </p:nvSpPr>
        <p:spPr>
          <a:xfrm>
            <a:off x="11469442" y="4923971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bk object 380"/>
          <p:cNvSpPr/>
          <p:nvPr/>
        </p:nvSpPr>
        <p:spPr>
          <a:xfrm>
            <a:off x="11468779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740" y="127225"/>
                </a:lnTo>
                <a:lnTo>
                  <a:pt x="6460" y="133943"/>
                </a:lnTo>
                <a:lnTo>
                  <a:pt x="13403" y="138436"/>
                </a:lnTo>
                <a:lnTo>
                  <a:pt x="21817" y="140073"/>
                </a:lnTo>
                <a:lnTo>
                  <a:pt x="30092" y="138436"/>
                </a:lnTo>
                <a:lnTo>
                  <a:pt x="36812" y="133943"/>
                </a:lnTo>
                <a:lnTo>
                  <a:pt x="41322" y="127225"/>
                </a:lnTo>
                <a:lnTo>
                  <a:pt x="42971" y="118913"/>
                </a:lnTo>
                <a:lnTo>
                  <a:pt x="42971" y="21824"/>
                </a:lnTo>
                <a:lnTo>
                  <a:pt x="41322" y="13408"/>
                </a:lnTo>
                <a:lnTo>
                  <a:pt x="36812" y="6462"/>
                </a:lnTo>
                <a:lnTo>
                  <a:pt x="30092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bk object 381"/>
          <p:cNvSpPr/>
          <p:nvPr/>
        </p:nvSpPr>
        <p:spPr>
          <a:xfrm>
            <a:off x="11473175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bk object 382"/>
          <p:cNvSpPr/>
          <p:nvPr/>
        </p:nvSpPr>
        <p:spPr>
          <a:xfrm>
            <a:off x="11490264" y="5465513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75"/>
                </a:lnTo>
              </a:path>
            </a:pathLst>
          </a:custGeom>
          <a:ln w="515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bk object 383"/>
          <p:cNvSpPr/>
          <p:nvPr/>
        </p:nvSpPr>
        <p:spPr>
          <a:xfrm>
            <a:off x="11464465" y="4787631"/>
            <a:ext cx="50800" cy="97790"/>
          </a:xfrm>
          <a:custGeom>
            <a:avLst/>
            <a:gdLst/>
            <a:ahLst/>
            <a:cxnLst/>
            <a:rect l="l" t="t" r="r" b="b"/>
            <a:pathLst>
              <a:path w="50800" h="97789">
                <a:moveTo>
                  <a:pt x="26131" y="0"/>
                </a:moveTo>
                <a:lnTo>
                  <a:pt x="15993" y="2077"/>
                </a:lnTo>
                <a:lnTo>
                  <a:pt x="7683" y="7717"/>
                </a:lnTo>
                <a:lnTo>
                  <a:pt x="2064" y="16033"/>
                </a:lnTo>
                <a:lnTo>
                  <a:pt x="0" y="26139"/>
                </a:lnTo>
                <a:lnTo>
                  <a:pt x="0" y="72194"/>
                </a:lnTo>
                <a:lnTo>
                  <a:pt x="2064" y="82244"/>
                </a:lnTo>
                <a:lnTo>
                  <a:pt x="7683" y="90357"/>
                </a:lnTo>
                <a:lnTo>
                  <a:pt x="15993" y="95778"/>
                </a:lnTo>
                <a:lnTo>
                  <a:pt x="26131" y="97753"/>
                </a:lnTo>
                <a:lnTo>
                  <a:pt x="35935" y="95778"/>
                </a:lnTo>
                <a:lnTo>
                  <a:pt x="43593" y="90357"/>
                </a:lnTo>
                <a:lnTo>
                  <a:pt x="48576" y="82244"/>
                </a:lnTo>
                <a:lnTo>
                  <a:pt x="50354" y="72194"/>
                </a:lnTo>
                <a:lnTo>
                  <a:pt x="50354" y="26139"/>
                </a:lnTo>
                <a:lnTo>
                  <a:pt x="48576" y="16033"/>
                </a:lnTo>
                <a:lnTo>
                  <a:pt x="43593" y="7717"/>
                </a:lnTo>
                <a:lnTo>
                  <a:pt x="35935" y="2077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bk object 384"/>
          <p:cNvSpPr/>
          <p:nvPr/>
        </p:nvSpPr>
        <p:spPr>
          <a:xfrm>
            <a:off x="11472512" y="4605237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26"/>
                </a:lnTo>
                <a:lnTo>
                  <a:pt x="5309" y="5310"/>
                </a:lnTo>
                <a:lnTo>
                  <a:pt x="1425" y="11062"/>
                </a:lnTo>
                <a:lnTo>
                  <a:pt x="0" y="18090"/>
                </a:lnTo>
                <a:lnTo>
                  <a:pt x="0" y="32363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2363"/>
                </a:lnTo>
                <a:lnTo>
                  <a:pt x="34841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bk object 385"/>
          <p:cNvSpPr/>
          <p:nvPr/>
        </p:nvSpPr>
        <p:spPr>
          <a:xfrm>
            <a:off x="11469442" y="4689297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bk object 386"/>
          <p:cNvSpPr/>
          <p:nvPr/>
        </p:nvSpPr>
        <p:spPr>
          <a:xfrm>
            <a:off x="116175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4978" y="1975"/>
                </a:lnTo>
                <a:lnTo>
                  <a:pt x="7092" y="7394"/>
                </a:lnTo>
                <a:lnTo>
                  <a:pt x="1882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53" y="15498"/>
                </a:lnTo>
                <a:lnTo>
                  <a:pt x="43334" y="7394"/>
                </a:lnTo>
                <a:lnTo>
                  <a:pt x="35024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bk object 387"/>
          <p:cNvSpPr/>
          <p:nvPr/>
        </p:nvSpPr>
        <p:spPr>
          <a:xfrm>
            <a:off x="11464465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6131" y="0"/>
                </a:moveTo>
                <a:lnTo>
                  <a:pt x="15993" y="2072"/>
                </a:lnTo>
                <a:lnTo>
                  <a:pt x="7683" y="7705"/>
                </a:lnTo>
                <a:lnTo>
                  <a:pt x="206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354" y="36647"/>
                </a:lnTo>
                <a:lnTo>
                  <a:pt x="50354" y="26147"/>
                </a:lnTo>
                <a:lnTo>
                  <a:pt x="48576" y="16023"/>
                </a:lnTo>
                <a:lnTo>
                  <a:pt x="43593" y="7705"/>
                </a:lnTo>
                <a:lnTo>
                  <a:pt x="35935" y="2072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bk object 388"/>
          <p:cNvSpPr/>
          <p:nvPr/>
        </p:nvSpPr>
        <p:spPr>
          <a:xfrm>
            <a:off x="11337167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bk object 389"/>
          <p:cNvSpPr/>
          <p:nvPr/>
        </p:nvSpPr>
        <p:spPr>
          <a:xfrm>
            <a:off x="11319457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178" y="46071"/>
                </a:lnTo>
                <a:lnTo>
                  <a:pt x="34178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bk object 390"/>
          <p:cNvSpPr/>
          <p:nvPr/>
        </p:nvSpPr>
        <p:spPr>
          <a:xfrm>
            <a:off x="11473175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178" y="94624"/>
                </a:lnTo>
                <a:lnTo>
                  <a:pt x="34178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bk object 391"/>
          <p:cNvSpPr/>
          <p:nvPr/>
        </p:nvSpPr>
        <p:spPr>
          <a:xfrm>
            <a:off x="11472512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7375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bk object 392"/>
          <p:cNvSpPr/>
          <p:nvPr/>
        </p:nvSpPr>
        <p:spPr>
          <a:xfrm>
            <a:off x="11469442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bk object 393"/>
          <p:cNvSpPr/>
          <p:nvPr/>
        </p:nvSpPr>
        <p:spPr>
          <a:xfrm>
            <a:off x="11468779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643"/>
                </a:lnTo>
                <a:lnTo>
                  <a:pt x="6460" y="6145"/>
                </a:lnTo>
                <a:lnTo>
                  <a:pt x="1740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092" y="138413"/>
                </a:lnTo>
                <a:lnTo>
                  <a:pt x="36812" y="133911"/>
                </a:lnTo>
                <a:lnTo>
                  <a:pt x="41322" y="127191"/>
                </a:lnTo>
                <a:lnTo>
                  <a:pt x="42971" y="118896"/>
                </a:lnTo>
                <a:lnTo>
                  <a:pt x="42971" y="21160"/>
                </a:lnTo>
                <a:lnTo>
                  <a:pt x="41322" y="12865"/>
                </a:lnTo>
                <a:lnTo>
                  <a:pt x="36812" y="6145"/>
                </a:lnTo>
                <a:lnTo>
                  <a:pt x="30092" y="1643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bk object 394"/>
          <p:cNvSpPr/>
          <p:nvPr/>
        </p:nvSpPr>
        <p:spPr>
          <a:xfrm>
            <a:off x="11643693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bk object 395"/>
          <p:cNvSpPr/>
          <p:nvPr/>
        </p:nvSpPr>
        <p:spPr>
          <a:xfrm>
            <a:off x="1162191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3"/>
                </a:lnTo>
                <a:lnTo>
                  <a:pt x="5827" y="6146"/>
                </a:lnTo>
                <a:lnTo>
                  <a:pt x="1545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5" y="66911"/>
                </a:lnTo>
                <a:lnTo>
                  <a:pt x="5827" y="73844"/>
                </a:lnTo>
                <a:lnTo>
                  <a:pt x="12319" y="78561"/>
                </a:lnTo>
                <a:lnTo>
                  <a:pt x="20490" y="80301"/>
                </a:lnTo>
                <a:lnTo>
                  <a:pt x="28800" y="78561"/>
                </a:lnTo>
                <a:lnTo>
                  <a:pt x="35515" y="73844"/>
                </a:lnTo>
                <a:lnTo>
                  <a:pt x="40007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07" y="12868"/>
                </a:lnTo>
                <a:lnTo>
                  <a:pt x="35515" y="6146"/>
                </a:lnTo>
                <a:lnTo>
                  <a:pt x="28800" y="1643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bk object 396"/>
          <p:cNvSpPr/>
          <p:nvPr/>
        </p:nvSpPr>
        <p:spPr>
          <a:xfrm>
            <a:off x="1177057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101" y="205964"/>
                </a:lnTo>
                <a:lnTo>
                  <a:pt x="51101" y="25525"/>
                </a:lnTo>
                <a:lnTo>
                  <a:pt x="49033" y="15494"/>
                </a:lnTo>
                <a:lnTo>
                  <a:pt x="43458" y="7391"/>
                </a:lnTo>
                <a:lnTo>
                  <a:pt x="35317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bk object 397"/>
          <p:cNvSpPr/>
          <p:nvPr/>
        </p:nvSpPr>
        <p:spPr>
          <a:xfrm>
            <a:off x="116256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3540"/>
                </a:lnTo>
                <a:lnTo>
                  <a:pt x="26712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bk object 398"/>
          <p:cNvSpPr/>
          <p:nvPr/>
        </p:nvSpPr>
        <p:spPr>
          <a:xfrm>
            <a:off x="11626230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455"/>
                </a:lnTo>
                <a:lnTo>
                  <a:pt x="8129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bk object 399"/>
          <p:cNvSpPr/>
          <p:nvPr/>
        </p:nvSpPr>
        <p:spPr>
          <a:xfrm>
            <a:off x="11774971" y="5100142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183" y="98593"/>
                </a:lnTo>
                <a:lnTo>
                  <a:pt x="35930" y="94081"/>
                </a:lnTo>
                <a:lnTo>
                  <a:pt x="40577" y="87359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bk object 400"/>
          <p:cNvSpPr/>
          <p:nvPr/>
        </p:nvSpPr>
        <p:spPr>
          <a:xfrm>
            <a:off x="11770575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317" y="434906"/>
                </a:lnTo>
                <a:lnTo>
                  <a:pt x="43458" y="429266"/>
                </a:lnTo>
                <a:lnTo>
                  <a:pt x="49033" y="420950"/>
                </a:lnTo>
                <a:lnTo>
                  <a:pt x="51101" y="410844"/>
                </a:lnTo>
                <a:lnTo>
                  <a:pt x="51101" y="26139"/>
                </a:lnTo>
                <a:lnTo>
                  <a:pt x="49033" y="15998"/>
                </a:lnTo>
                <a:lnTo>
                  <a:pt x="43458" y="7686"/>
                </a:lnTo>
                <a:lnTo>
                  <a:pt x="35317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bk object 401"/>
          <p:cNvSpPr/>
          <p:nvPr/>
        </p:nvSpPr>
        <p:spPr>
          <a:xfrm>
            <a:off x="11778705" y="4350066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>
                <a:moveTo>
                  <a:pt x="2679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95" y="67796"/>
                </a:lnTo>
                <a:lnTo>
                  <a:pt x="34841" y="59747"/>
                </a:lnTo>
                <a:lnTo>
                  <a:pt x="3484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bk object 402"/>
          <p:cNvSpPr/>
          <p:nvPr/>
        </p:nvSpPr>
        <p:spPr>
          <a:xfrm>
            <a:off x="11320037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bk object 403"/>
          <p:cNvSpPr/>
          <p:nvPr/>
        </p:nvSpPr>
        <p:spPr>
          <a:xfrm>
            <a:off x="11617520" y="4702990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2077"/>
                </a:lnTo>
                <a:lnTo>
                  <a:pt x="7092" y="7717"/>
                </a:lnTo>
                <a:lnTo>
                  <a:pt x="1882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82" y="251563"/>
                </a:lnTo>
                <a:lnTo>
                  <a:pt x="7092" y="259651"/>
                </a:lnTo>
                <a:lnTo>
                  <a:pt x="14978" y="265063"/>
                </a:lnTo>
                <a:lnTo>
                  <a:pt x="24887" y="267036"/>
                </a:lnTo>
                <a:lnTo>
                  <a:pt x="35024" y="265063"/>
                </a:lnTo>
                <a:lnTo>
                  <a:pt x="43334" y="259651"/>
                </a:lnTo>
                <a:lnTo>
                  <a:pt x="48953" y="251563"/>
                </a:lnTo>
                <a:lnTo>
                  <a:pt x="51018" y="241561"/>
                </a:lnTo>
                <a:lnTo>
                  <a:pt x="51018" y="26139"/>
                </a:lnTo>
                <a:lnTo>
                  <a:pt x="48953" y="16033"/>
                </a:lnTo>
                <a:lnTo>
                  <a:pt x="43334" y="7717"/>
                </a:lnTo>
                <a:lnTo>
                  <a:pt x="35024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bk object 404"/>
          <p:cNvSpPr/>
          <p:nvPr/>
        </p:nvSpPr>
        <p:spPr>
          <a:xfrm>
            <a:off x="11621916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bk object 405"/>
          <p:cNvSpPr/>
          <p:nvPr/>
        </p:nvSpPr>
        <p:spPr>
          <a:xfrm>
            <a:off x="11625650" y="4477610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132"/>
                </a:lnTo>
                <a:lnTo>
                  <a:pt x="0" y="46138"/>
                </a:lnTo>
                <a:lnTo>
                  <a:pt x="6802" y="54187"/>
                </a:lnTo>
                <a:lnTo>
                  <a:pt x="16757" y="54187"/>
                </a:lnTo>
                <a:lnTo>
                  <a:pt x="23782" y="52774"/>
                </a:lnTo>
                <a:lnTo>
                  <a:pt x="29532" y="48917"/>
                </a:lnTo>
                <a:lnTo>
                  <a:pt x="33416" y="43194"/>
                </a:lnTo>
                <a:lnTo>
                  <a:pt x="34841" y="36180"/>
                </a:lnTo>
                <a:lnTo>
                  <a:pt x="34841" y="18090"/>
                </a:lnTo>
                <a:lnTo>
                  <a:pt x="33416" y="11062"/>
                </a:lnTo>
                <a:lnTo>
                  <a:pt x="29532" y="5310"/>
                </a:lnTo>
                <a:lnTo>
                  <a:pt x="23782" y="1426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bk object 406"/>
          <p:cNvSpPr/>
          <p:nvPr/>
        </p:nvSpPr>
        <p:spPr>
          <a:xfrm>
            <a:off x="11621916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740"/>
                </a:lnTo>
                <a:lnTo>
                  <a:pt x="5827" y="6451"/>
                </a:lnTo>
                <a:lnTo>
                  <a:pt x="1545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5" y="67395"/>
                </a:lnTo>
                <a:lnTo>
                  <a:pt x="5827" y="74113"/>
                </a:lnTo>
                <a:lnTo>
                  <a:pt x="12319" y="78606"/>
                </a:lnTo>
                <a:lnTo>
                  <a:pt x="20490" y="80243"/>
                </a:lnTo>
                <a:lnTo>
                  <a:pt x="28800" y="78606"/>
                </a:lnTo>
                <a:lnTo>
                  <a:pt x="35515" y="74113"/>
                </a:lnTo>
                <a:lnTo>
                  <a:pt x="40007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07" y="13373"/>
                </a:lnTo>
                <a:lnTo>
                  <a:pt x="35515" y="6451"/>
                </a:lnTo>
                <a:lnTo>
                  <a:pt x="28800" y="1740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bk object 407"/>
          <p:cNvSpPr/>
          <p:nvPr/>
        </p:nvSpPr>
        <p:spPr>
          <a:xfrm>
            <a:off x="11625650" y="5141882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49"/>
                </a:lnTo>
                <a:lnTo>
                  <a:pt x="0" y="46055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6055"/>
                </a:lnTo>
                <a:lnTo>
                  <a:pt x="34841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bk object 408"/>
          <p:cNvSpPr/>
          <p:nvPr/>
        </p:nvSpPr>
        <p:spPr>
          <a:xfrm>
            <a:off x="11622497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bk object 409"/>
          <p:cNvSpPr/>
          <p:nvPr/>
        </p:nvSpPr>
        <p:spPr>
          <a:xfrm>
            <a:off x="11622497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bk object 410"/>
          <p:cNvSpPr/>
          <p:nvPr/>
        </p:nvSpPr>
        <p:spPr>
          <a:xfrm>
            <a:off x="11626230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522"/>
                </a:lnTo>
                <a:lnTo>
                  <a:pt x="8129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bk object 411"/>
          <p:cNvSpPr/>
          <p:nvPr/>
        </p:nvSpPr>
        <p:spPr>
          <a:xfrm>
            <a:off x="10243507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160"/>
                </a:lnTo>
                <a:lnTo>
                  <a:pt x="41149" y="12865"/>
                </a:lnTo>
                <a:lnTo>
                  <a:pt x="36438" y="6145"/>
                </a:lnTo>
                <a:lnTo>
                  <a:pt x="29519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bk object 412"/>
          <p:cNvSpPr/>
          <p:nvPr/>
        </p:nvSpPr>
        <p:spPr>
          <a:xfrm>
            <a:off x="8868831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bk object 413"/>
          <p:cNvSpPr/>
          <p:nvPr/>
        </p:nvSpPr>
        <p:spPr>
          <a:xfrm>
            <a:off x="8886294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bk object 414"/>
          <p:cNvSpPr/>
          <p:nvPr/>
        </p:nvSpPr>
        <p:spPr>
          <a:xfrm>
            <a:off x="9039680" y="5465513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75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bk object 415"/>
          <p:cNvSpPr/>
          <p:nvPr/>
        </p:nvSpPr>
        <p:spPr>
          <a:xfrm>
            <a:off x="8865098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bk object 416"/>
          <p:cNvSpPr/>
          <p:nvPr/>
        </p:nvSpPr>
        <p:spPr>
          <a:xfrm>
            <a:off x="901383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bk object 417"/>
          <p:cNvSpPr/>
          <p:nvPr/>
        </p:nvSpPr>
        <p:spPr>
          <a:xfrm>
            <a:off x="9018236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bk object 418"/>
          <p:cNvSpPr/>
          <p:nvPr/>
        </p:nvSpPr>
        <p:spPr>
          <a:xfrm>
            <a:off x="9021305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8039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8039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bk object 419"/>
          <p:cNvSpPr/>
          <p:nvPr/>
        </p:nvSpPr>
        <p:spPr>
          <a:xfrm>
            <a:off x="9022550" y="6500143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4624"/>
                </a:moveTo>
                <a:lnTo>
                  <a:pt x="33597" y="94624"/>
                </a:lnTo>
                <a:lnTo>
                  <a:pt x="33597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bk object 420"/>
          <p:cNvSpPr/>
          <p:nvPr/>
        </p:nvSpPr>
        <p:spPr>
          <a:xfrm>
            <a:off x="9018236" y="6293476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428" y="138413"/>
                </a:lnTo>
                <a:lnTo>
                  <a:pt x="36148" y="133911"/>
                </a:lnTo>
                <a:lnTo>
                  <a:pt x="40659" y="127191"/>
                </a:lnTo>
                <a:lnTo>
                  <a:pt x="42307" y="118896"/>
                </a:lnTo>
                <a:lnTo>
                  <a:pt x="42307" y="21160"/>
                </a:lnTo>
                <a:lnTo>
                  <a:pt x="40659" y="12865"/>
                </a:lnTo>
                <a:lnTo>
                  <a:pt x="36148" y="6145"/>
                </a:lnTo>
                <a:lnTo>
                  <a:pt x="29428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bk object 421"/>
          <p:cNvSpPr/>
          <p:nvPr/>
        </p:nvSpPr>
        <p:spPr>
          <a:xfrm>
            <a:off x="8715775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bk object 422"/>
          <p:cNvSpPr/>
          <p:nvPr/>
        </p:nvSpPr>
        <p:spPr>
          <a:xfrm>
            <a:off x="8712042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5" y="86834"/>
                </a:lnTo>
                <a:lnTo>
                  <a:pt x="5827" y="93780"/>
                </a:lnTo>
                <a:lnTo>
                  <a:pt x="12319" y="98501"/>
                </a:lnTo>
                <a:lnTo>
                  <a:pt x="20490" y="100242"/>
                </a:lnTo>
                <a:lnTo>
                  <a:pt x="28800" y="98501"/>
                </a:lnTo>
                <a:lnTo>
                  <a:pt x="35515" y="93780"/>
                </a:lnTo>
                <a:lnTo>
                  <a:pt x="40007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bk object 423"/>
          <p:cNvSpPr/>
          <p:nvPr/>
        </p:nvSpPr>
        <p:spPr>
          <a:xfrm>
            <a:off x="88601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6028" y="1975"/>
                </a:lnTo>
                <a:lnTo>
                  <a:pt x="7714" y="7394"/>
                </a:lnTo>
                <a:lnTo>
                  <a:pt x="2076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47" y="15498"/>
                </a:lnTo>
                <a:lnTo>
                  <a:pt x="43956" y="7394"/>
                </a:lnTo>
                <a:lnTo>
                  <a:pt x="36074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bk object 424"/>
          <p:cNvSpPr/>
          <p:nvPr/>
        </p:nvSpPr>
        <p:spPr>
          <a:xfrm>
            <a:off x="8865098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bk object 425"/>
          <p:cNvSpPr/>
          <p:nvPr/>
        </p:nvSpPr>
        <p:spPr>
          <a:xfrm>
            <a:off x="8868831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bk object 426"/>
          <p:cNvSpPr/>
          <p:nvPr/>
        </p:nvSpPr>
        <p:spPr>
          <a:xfrm>
            <a:off x="88682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bk object 427"/>
          <p:cNvSpPr/>
          <p:nvPr/>
        </p:nvSpPr>
        <p:spPr>
          <a:xfrm>
            <a:off x="8864517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734" y="0"/>
                </a:moveTo>
                <a:lnTo>
                  <a:pt x="13368" y="1643"/>
                </a:lnTo>
                <a:lnTo>
                  <a:pt x="6449" y="6146"/>
                </a:lnTo>
                <a:lnTo>
                  <a:pt x="1739" y="12868"/>
                </a:lnTo>
                <a:lnTo>
                  <a:pt x="0" y="21168"/>
                </a:lnTo>
                <a:lnTo>
                  <a:pt x="0" y="58519"/>
                </a:lnTo>
                <a:lnTo>
                  <a:pt x="1739" y="66911"/>
                </a:lnTo>
                <a:lnTo>
                  <a:pt x="6449" y="73844"/>
                </a:lnTo>
                <a:lnTo>
                  <a:pt x="13368" y="78561"/>
                </a:lnTo>
                <a:lnTo>
                  <a:pt x="21734" y="80301"/>
                </a:lnTo>
                <a:lnTo>
                  <a:pt x="29850" y="78561"/>
                </a:lnTo>
                <a:lnTo>
                  <a:pt x="36138" y="73844"/>
                </a:lnTo>
                <a:lnTo>
                  <a:pt x="40201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201" y="12868"/>
                </a:lnTo>
                <a:lnTo>
                  <a:pt x="36138" y="6146"/>
                </a:lnTo>
                <a:lnTo>
                  <a:pt x="29850" y="1643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bk object 428"/>
          <p:cNvSpPr/>
          <p:nvPr/>
        </p:nvSpPr>
        <p:spPr>
          <a:xfrm>
            <a:off x="9325010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7" y="86734"/>
                </a:lnTo>
                <a:lnTo>
                  <a:pt x="6128" y="93456"/>
                </a:lnTo>
                <a:lnTo>
                  <a:pt x="12844" y="97959"/>
                </a:lnTo>
                <a:lnTo>
                  <a:pt x="21153" y="99603"/>
                </a:lnTo>
                <a:lnTo>
                  <a:pt x="29325" y="97959"/>
                </a:lnTo>
                <a:lnTo>
                  <a:pt x="35816" y="93456"/>
                </a:lnTo>
                <a:lnTo>
                  <a:pt x="40099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bk object 429"/>
          <p:cNvSpPr/>
          <p:nvPr/>
        </p:nvSpPr>
        <p:spPr>
          <a:xfrm>
            <a:off x="9324347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6" y="87094"/>
                </a:lnTo>
                <a:lnTo>
                  <a:pt x="5838" y="93845"/>
                </a:lnTo>
                <a:lnTo>
                  <a:pt x="12354" y="98494"/>
                </a:lnTo>
                <a:lnTo>
                  <a:pt x="20573" y="100225"/>
                </a:lnTo>
                <a:lnTo>
                  <a:pt x="28848" y="98494"/>
                </a:lnTo>
                <a:lnTo>
                  <a:pt x="35567" y="93845"/>
                </a:lnTo>
                <a:lnTo>
                  <a:pt x="40078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bk object 430"/>
          <p:cNvSpPr/>
          <p:nvPr/>
        </p:nvSpPr>
        <p:spPr>
          <a:xfrm>
            <a:off x="931936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5" y="15494"/>
                </a:lnTo>
                <a:lnTo>
                  <a:pt x="43635" y="7391"/>
                </a:lnTo>
                <a:lnTo>
                  <a:pt x="35549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bk object 431"/>
          <p:cNvSpPr/>
          <p:nvPr/>
        </p:nvSpPr>
        <p:spPr>
          <a:xfrm>
            <a:off x="8707646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bk object 432"/>
          <p:cNvSpPr/>
          <p:nvPr/>
        </p:nvSpPr>
        <p:spPr>
          <a:xfrm>
            <a:off x="917560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bk object 433"/>
          <p:cNvSpPr/>
          <p:nvPr/>
        </p:nvSpPr>
        <p:spPr>
          <a:xfrm>
            <a:off x="9171291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030"/>
                </a:lnTo>
                <a:lnTo>
                  <a:pt x="6377" y="113778"/>
                </a:lnTo>
                <a:lnTo>
                  <a:pt x="1312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bk object 434"/>
          <p:cNvSpPr/>
          <p:nvPr/>
        </p:nvSpPr>
        <p:spPr>
          <a:xfrm>
            <a:off x="9320032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bk object 435"/>
          <p:cNvSpPr/>
          <p:nvPr/>
        </p:nvSpPr>
        <p:spPr>
          <a:xfrm>
            <a:off x="9328079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0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bk object 436"/>
          <p:cNvSpPr/>
          <p:nvPr/>
        </p:nvSpPr>
        <p:spPr>
          <a:xfrm>
            <a:off x="9018236" y="5273160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428" y="138436"/>
                </a:lnTo>
                <a:lnTo>
                  <a:pt x="36148" y="133943"/>
                </a:lnTo>
                <a:lnTo>
                  <a:pt x="40659" y="127225"/>
                </a:lnTo>
                <a:lnTo>
                  <a:pt x="42307" y="118913"/>
                </a:lnTo>
                <a:lnTo>
                  <a:pt x="42307" y="21824"/>
                </a:lnTo>
                <a:lnTo>
                  <a:pt x="40659" y="13408"/>
                </a:lnTo>
                <a:lnTo>
                  <a:pt x="36148" y="6462"/>
                </a:lnTo>
                <a:lnTo>
                  <a:pt x="29428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bk object 437"/>
          <p:cNvSpPr/>
          <p:nvPr/>
        </p:nvSpPr>
        <p:spPr>
          <a:xfrm>
            <a:off x="9328743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bk object 438"/>
          <p:cNvSpPr/>
          <p:nvPr/>
        </p:nvSpPr>
        <p:spPr>
          <a:xfrm>
            <a:off x="9192445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1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bk object 439"/>
          <p:cNvSpPr/>
          <p:nvPr/>
        </p:nvSpPr>
        <p:spPr>
          <a:xfrm>
            <a:off x="9022550" y="5112009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5180"/>
                </a:moveTo>
                <a:lnTo>
                  <a:pt x="33597" y="95180"/>
                </a:lnTo>
                <a:lnTo>
                  <a:pt x="33597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bk object 440"/>
          <p:cNvSpPr/>
          <p:nvPr/>
        </p:nvSpPr>
        <p:spPr>
          <a:xfrm>
            <a:off x="9171291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bk object 441"/>
          <p:cNvSpPr/>
          <p:nvPr/>
        </p:nvSpPr>
        <p:spPr>
          <a:xfrm>
            <a:off x="9166314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5223" y="1975"/>
                </a:lnTo>
                <a:lnTo>
                  <a:pt x="7310" y="7394"/>
                </a:lnTo>
                <a:lnTo>
                  <a:pt x="1963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41" y="15498"/>
                </a:lnTo>
                <a:lnTo>
                  <a:pt x="43303" y="7394"/>
                </a:lnTo>
                <a:lnTo>
                  <a:pt x="34989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bk object 442"/>
          <p:cNvSpPr/>
          <p:nvPr/>
        </p:nvSpPr>
        <p:spPr>
          <a:xfrm>
            <a:off x="917436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3540"/>
                </a:lnTo>
                <a:lnTo>
                  <a:pt x="2679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bk object 443"/>
          <p:cNvSpPr/>
          <p:nvPr/>
        </p:nvSpPr>
        <p:spPr>
          <a:xfrm>
            <a:off x="9171291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3"/>
                </a:lnTo>
                <a:lnTo>
                  <a:pt x="5506" y="6146"/>
                </a:lnTo>
                <a:lnTo>
                  <a:pt x="1442" y="12868"/>
                </a:lnTo>
                <a:lnTo>
                  <a:pt x="0" y="21168"/>
                </a:lnTo>
                <a:lnTo>
                  <a:pt x="0" y="58519"/>
                </a:lnTo>
                <a:lnTo>
                  <a:pt x="1442" y="66911"/>
                </a:lnTo>
                <a:lnTo>
                  <a:pt x="5506" y="73844"/>
                </a:lnTo>
                <a:lnTo>
                  <a:pt x="11794" y="78561"/>
                </a:lnTo>
                <a:lnTo>
                  <a:pt x="19909" y="80301"/>
                </a:lnTo>
                <a:lnTo>
                  <a:pt x="28275" y="78561"/>
                </a:lnTo>
                <a:lnTo>
                  <a:pt x="35194" y="73844"/>
                </a:lnTo>
                <a:lnTo>
                  <a:pt x="39904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39904" y="12868"/>
                </a:lnTo>
                <a:lnTo>
                  <a:pt x="35194" y="6146"/>
                </a:lnTo>
                <a:lnTo>
                  <a:pt x="28275" y="1643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bk object 444"/>
          <p:cNvSpPr/>
          <p:nvPr/>
        </p:nvSpPr>
        <p:spPr>
          <a:xfrm>
            <a:off x="917560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bk object 445"/>
          <p:cNvSpPr/>
          <p:nvPr/>
        </p:nvSpPr>
        <p:spPr>
          <a:xfrm>
            <a:off x="8562637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45474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bk object 446"/>
          <p:cNvSpPr/>
          <p:nvPr/>
        </p:nvSpPr>
        <p:spPr>
          <a:xfrm>
            <a:off x="825588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219" y="73455"/>
                </a:lnTo>
                <a:lnTo>
                  <a:pt x="34219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bk object 447"/>
          <p:cNvSpPr/>
          <p:nvPr/>
        </p:nvSpPr>
        <p:spPr>
          <a:xfrm>
            <a:off x="8247170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17" y="0"/>
                </a:moveTo>
                <a:lnTo>
                  <a:pt x="15493" y="2071"/>
                </a:lnTo>
                <a:lnTo>
                  <a:pt x="7392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34" y="291245"/>
                </a:lnTo>
                <a:lnTo>
                  <a:pt x="51034" y="26147"/>
                </a:lnTo>
                <a:lnTo>
                  <a:pt x="49060" y="16019"/>
                </a:lnTo>
                <a:lnTo>
                  <a:pt x="43642" y="7702"/>
                </a:lnTo>
                <a:lnTo>
                  <a:pt x="35541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bk object 448"/>
          <p:cNvSpPr/>
          <p:nvPr/>
        </p:nvSpPr>
        <p:spPr>
          <a:xfrm>
            <a:off x="8251533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61" y="1740"/>
                </a:lnTo>
                <a:lnTo>
                  <a:pt x="6143" y="6457"/>
                </a:lnTo>
                <a:lnTo>
                  <a:pt x="1642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2" y="107269"/>
                </a:lnTo>
                <a:lnTo>
                  <a:pt x="6143" y="113991"/>
                </a:lnTo>
                <a:lnTo>
                  <a:pt x="12861" y="118496"/>
                </a:lnTo>
                <a:lnTo>
                  <a:pt x="21153" y="120141"/>
                </a:lnTo>
                <a:lnTo>
                  <a:pt x="29446" y="118496"/>
                </a:lnTo>
                <a:lnTo>
                  <a:pt x="36163" y="113991"/>
                </a:lnTo>
                <a:lnTo>
                  <a:pt x="40665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65" y="13390"/>
                </a:lnTo>
                <a:lnTo>
                  <a:pt x="36163" y="6457"/>
                </a:lnTo>
                <a:lnTo>
                  <a:pt x="29446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bk object 449"/>
          <p:cNvSpPr/>
          <p:nvPr/>
        </p:nvSpPr>
        <p:spPr>
          <a:xfrm>
            <a:off x="8102178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6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61" y="67232"/>
                </a:lnTo>
                <a:lnTo>
                  <a:pt x="34850" y="59763"/>
                </a:lnTo>
                <a:lnTo>
                  <a:pt x="34850" y="8090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bk object 450"/>
          <p:cNvSpPr/>
          <p:nvPr/>
        </p:nvSpPr>
        <p:spPr>
          <a:xfrm>
            <a:off x="8098445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31" y="0"/>
                </a:moveTo>
                <a:lnTo>
                  <a:pt x="12599" y="1644"/>
                </a:lnTo>
                <a:lnTo>
                  <a:pt x="6066" y="6150"/>
                </a:lnTo>
                <a:lnTo>
                  <a:pt x="1633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3" y="87094"/>
                </a:lnTo>
                <a:lnTo>
                  <a:pt x="6066" y="93845"/>
                </a:lnTo>
                <a:lnTo>
                  <a:pt x="12599" y="98494"/>
                </a:lnTo>
                <a:lnTo>
                  <a:pt x="20531" y="100225"/>
                </a:lnTo>
                <a:lnTo>
                  <a:pt x="28926" y="98494"/>
                </a:lnTo>
                <a:lnTo>
                  <a:pt x="35860" y="93845"/>
                </a:lnTo>
                <a:lnTo>
                  <a:pt x="40575" y="87094"/>
                </a:lnTo>
                <a:lnTo>
                  <a:pt x="42316" y="79057"/>
                </a:lnTo>
                <a:lnTo>
                  <a:pt x="42316" y="21168"/>
                </a:lnTo>
                <a:lnTo>
                  <a:pt x="40575" y="12872"/>
                </a:lnTo>
                <a:lnTo>
                  <a:pt x="35860" y="6150"/>
                </a:lnTo>
                <a:lnTo>
                  <a:pt x="28926" y="1644"/>
                </a:lnTo>
                <a:lnTo>
                  <a:pt x="20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bk object 451"/>
          <p:cNvSpPr/>
          <p:nvPr/>
        </p:nvSpPr>
        <p:spPr>
          <a:xfrm>
            <a:off x="8405858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282"/>
                </a:lnTo>
                <a:lnTo>
                  <a:pt x="5522" y="54031"/>
                </a:lnTo>
                <a:lnTo>
                  <a:pt x="11815" y="58680"/>
                </a:lnTo>
                <a:lnTo>
                  <a:pt x="19917" y="60411"/>
                </a:lnTo>
                <a:lnTo>
                  <a:pt x="28307" y="58680"/>
                </a:lnTo>
                <a:lnTo>
                  <a:pt x="35238" y="54031"/>
                </a:lnTo>
                <a:lnTo>
                  <a:pt x="39953" y="47282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bk object 452"/>
          <p:cNvSpPr/>
          <p:nvPr/>
        </p:nvSpPr>
        <p:spPr>
          <a:xfrm>
            <a:off x="8404613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62" y="0"/>
                </a:moveTo>
                <a:lnTo>
                  <a:pt x="12865" y="1740"/>
                </a:lnTo>
                <a:lnTo>
                  <a:pt x="6145" y="6457"/>
                </a:lnTo>
                <a:lnTo>
                  <a:pt x="1643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3" y="127191"/>
                </a:lnTo>
                <a:lnTo>
                  <a:pt x="6145" y="133911"/>
                </a:lnTo>
                <a:lnTo>
                  <a:pt x="12865" y="138413"/>
                </a:lnTo>
                <a:lnTo>
                  <a:pt x="21162" y="140057"/>
                </a:lnTo>
                <a:lnTo>
                  <a:pt x="29551" y="138413"/>
                </a:lnTo>
                <a:lnTo>
                  <a:pt x="36483" y="133911"/>
                </a:lnTo>
                <a:lnTo>
                  <a:pt x="41198" y="127191"/>
                </a:lnTo>
                <a:lnTo>
                  <a:pt x="42938" y="118896"/>
                </a:lnTo>
                <a:lnTo>
                  <a:pt x="42938" y="21782"/>
                </a:lnTo>
                <a:lnTo>
                  <a:pt x="41198" y="13390"/>
                </a:lnTo>
                <a:lnTo>
                  <a:pt x="36483" y="6457"/>
                </a:lnTo>
                <a:lnTo>
                  <a:pt x="29551" y="1740"/>
                </a:lnTo>
                <a:lnTo>
                  <a:pt x="21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bk object 453"/>
          <p:cNvSpPr/>
          <p:nvPr/>
        </p:nvSpPr>
        <p:spPr>
          <a:xfrm>
            <a:off x="8400258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17" y="0"/>
                </a:moveTo>
                <a:lnTo>
                  <a:pt x="15489" y="2071"/>
                </a:lnTo>
                <a:lnTo>
                  <a:pt x="7389" y="7701"/>
                </a:lnTo>
                <a:lnTo>
                  <a:pt x="1973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48" y="375903"/>
                </a:lnTo>
                <a:lnTo>
                  <a:pt x="51648" y="26139"/>
                </a:lnTo>
                <a:lnTo>
                  <a:pt x="49578" y="16016"/>
                </a:lnTo>
                <a:lnTo>
                  <a:pt x="43949" y="7701"/>
                </a:lnTo>
                <a:lnTo>
                  <a:pt x="35637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bk object 454"/>
          <p:cNvSpPr/>
          <p:nvPr/>
        </p:nvSpPr>
        <p:spPr>
          <a:xfrm>
            <a:off x="7949089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61" y="0"/>
                </a:moveTo>
                <a:lnTo>
                  <a:pt x="6852" y="0"/>
                </a:lnTo>
                <a:lnTo>
                  <a:pt x="0" y="8099"/>
                </a:lnTo>
                <a:lnTo>
                  <a:pt x="0" y="46071"/>
                </a:lnTo>
                <a:lnTo>
                  <a:pt x="6852" y="53540"/>
                </a:lnTo>
                <a:lnTo>
                  <a:pt x="26761" y="53540"/>
                </a:lnTo>
                <a:lnTo>
                  <a:pt x="34850" y="46071"/>
                </a:lnTo>
                <a:lnTo>
                  <a:pt x="34850" y="8099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bk object 455"/>
          <p:cNvSpPr/>
          <p:nvPr/>
        </p:nvSpPr>
        <p:spPr>
          <a:xfrm>
            <a:off x="809408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09" y="0"/>
                </a:moveTo>
                <a:lnTo>
                  <a:pt x="15486" y="1974"/>
                </a:lnTo>
                <a:lnTo>
                  <a:pt x="7388" y="7391"/>
                </a:lnTo>
                <a:lnTo>
                  <a:pt x="1973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26" y="205964"/>
                </a:lnTo>
                <a:lnTo>
                  <a:pt x="51026" y="25525"/>
                </a:lnTo>
                <a:lnTo>
                  <a:pt x="48965" y="15494"/>
                </a:lnTo>
                <a:lnTo>
                  <a:pt x="43404" y="7391"/>
                </a:lnTo>
                <a:lnTo>
                  <a:pt x="35274" y="1974"/>
                </a:lnTo>
                <a:lnTo>
                  <a:pt x="25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bk object 456"/>
          <p:cNvSpPr/>
          <p:nvPr/>
        </p:nvSpPr>
        <p:spPr>
          <a:xfrm>
            <a:off x="778791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4889" y="0"/>
                </a:moveTo>
                <a:lnTo>
                  <a:pt x="14963" y="2072"/>
                </a:lnTo>
                <a:lnTo>
                  <a:pt x="7078" y="7705"/>
                </a:lnTo>
                <a:lnTo>
                  <a:pt x="1876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07" y="36647"/>
                </a:lnTo>
                <a:lnTo>
                  <a:pt x="50407" y="26147"/>
                </a:lnTo>
                <a:lnTo>
                  <a:pt x="48433" y="16023"/>
                </a:lnTo>
                <a:lnTo>
                  <a:pt x="43017" y="7705"/>
                </a:lnTo>
                <a:lnTo>
                  <a:pt x="34917" y="2072"/>
                </a:lnTo>
                <a:lnTo>
                  <a:pt x="24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bk object 457"/>
          <p:cNvSpPr/>
          <p:nvPr/>
        </p:nvSpPr>
        <p:spPr>
          <a:xfrm>
            <a:off x="7796008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16799" y="0"/>
                </a:moveTo>
                <a:lnTo>
                  <a:pt x="6844" y="0"/>
                </a:lnTo>
                <a:lnTo>
                  <a:pt x="0" y="8090"/>
                </a:lnTo>
                <a:lnTo>
                  <a:pt x="0" y="31740"/>
                </a:lnTo>
                <a:lnTo>
                  <a:pt x="6844" y="39839"/>
                </a:lnTo>
                <a:lnTo>
                  <a:pt x="16799" y="39839"/>
                </a:lnTo>
                <a:lnTo>
                  <a:pt x="23823" y="38418"/>
                </a:lnTo>
                <a:lnTo>
                  <a:pt x="29561" y="34545"/>
                </a:lnTo>
                <a:lnTo>
                  <a:pt x="33431" y="28805"/>
                </a:lnTo>
                <a:lnTo>
                  <a:pt x="34850" y="21782"/>
                </a:lnTo>
                <a:lnTo>
                  <a:pt x="34850" y="18048"/>
                </a:lnTo>
                <a:lnTo>
                  <a:pt x="33431" y="11027"/>
                </a:lnTo>
                <a:lnTo>
                  <a:pt x="29561" y="5290"/>
                </a:lnTo>
                <a:lnTo>
                  <a:pt x="23823" y="1419"/>
                </a:lnTo>
                <a:lnTo>
                  <a:pt x="16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bk object 458"/>
          <p:cNvSpPr/>
          <p:nvPr/>
        </p:nvSpPr>
        <p:spPr>
          <a:xfrm>
            <a:off x="7792274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0533" y="0"/>
                </a:moveTo>
                <a:lnTo>
                  <a:pt x="12337" y="1643"/>
                </a:lnTo>
                <a:lnTo>
                  <a:pt x="5833" y="6145"/>
                </a:lnTo>
                <a:lnTo>
                  <a:pt x="1545" y="12865"/>
                </a:lnTo>
                <a:lnTo>
                  <a:pt x="0" y="21160"/>
                </a:lnTo>
                <a:lnTo>
                  <a:pt x="0" y="38595"/>
                </a:lnTo>
                <a:lnTo>
                  <a:pt x="1545" y="46889"/>
                </a:lnTo>
                <a:lnTo>
                  <a:pt x="5833" y="53609"/>
                </a:lnTo>
                <a:lnTo>
                  <a:pt x="12337" y="58112"/>
                </a:lnTo>
                <a:lnTo>
                  <a:pt x="20533" y="59755"/>
                </a:lnTo>
                <a:lnTo>
                  <a:pt x="28830" y="58112"/>
                </a:lnTo>
                <a:lnTo>
                  <a:pt x="35550" y="53609"/>
                </a:lnTo>
                <a:lnTo>
                  <a:pt x="40052" y="46889"/>
                </a:lnTo>
                <a:lnTo>
                  <a:pt x="41695" y="38595"/>
                </a:lnTo>
                <a:lnTo>
                  <a:pt x="41695" y="21160"/>
                </a:lnTo>
                <a:lnTo>
                  <a:pt x="40052" y="12865"/>
                </a:lnTo>
                <a:lnTo>
                  <a:pt x="35550" y="6145"/>
                </a:lnTo>
                <a:lnTo>
                  <a:pt x="28830" y="1643"/>
                </a:lnTo>
                <a:lnTo>
                  <a:pt x="2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bk object 459"/>
          <p:cNvSpPr/>
          <p:nvPr/>
        </p:nvSpPr>
        <p:spPr>
          <a:xfrm>
            <a:off x="7941001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95" y="0"/>
                </a:moveTo>
                <a:lnTo>
                  <a:pt x="14968" y="1975"/>
                </a:lnTo>
                <a:lnTo>
                  <a:pt x="7081" y="7394"/>
                </a:lnTo>
                <a:lnTo>
                  <a:pt x="1877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26" y="121306"/>
                </a:lnTo>
                <a:lnTo>
                  <a:pt x="51026" y="25525"/>
                </a:lnTo>
                <a:lnTo>
                  <a:pt x="48956" y="15498"/>
                </a:lnTo>
                <a:lnTo>
                  <a:pt x="43327" y="7394"/>
                </a:lnTo>
                <a:lnTo>
                  <a:pt x="35015" y="1975"/>
                </a:lnTo>
                <a:lnTo>
                  <a:pt x="24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bk object 460"/>
          <p:cNvSpPr/>
          <p:nvPr/>
        </p:nvSpPr>
        <p:spPr>
          <a:xfrm>
            <a:off x="840896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27" y="95238"/>
                </a:lnTo>
                <a:lnTo>
                  <a:pt x="34227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bk object 461"/>
          <p:cNvSpPr/>
          <p:nvPr/>
        </p:nvSpPr>
        <p:spPr>
          <a:xfrm>
            <a:off x="794535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40" y="0"/>
                </a:moveTo>
                <a:lnTo>
                  <a:pt x="12343" y="1643"/>
                </a:lnTo>
                <a:lnTo>
                  <a:pt x="5837" y="6146"/>
                </a:lnTo>
                <a:lnTo>
                  <a:pt x="154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7" y="66911"/>
                </a:lnTo>
                <a:lnTo>
                  <a:pt x="5837" y="73844"/>
                </a:lnTo>
                <a:lnTo>
                  <a:pt x="12343" y="78561"/>
                </a:lnTo>
                <a:lnTo>
                  <a:pt x="20540" y="80301"/>
                </a:lnTo>
                <a:lnTo>
                  <a:pt x="28832" y="78561"/>
                </a:lnTo>
                <a:lnTo>
                  <a:pt x="35550" y="73844"/>
                </a:lnTo>
                <a:lnTo>
                  <a:pt x="40051" y="66911"/>
                </a:lnTo>
                <a:lnTo>
                  <a:pt x="41694" y="58519"/>
                </a:lnTo>
                <a:lnTo>
                  <a:pt x="41694" y="21168"/>
                </a:lnTo>
                <a:lnTo>
                  <a:pt x="40051" y="12868"/>
                </a:lnTo>
                <a:lnTo>
                  <a:pt x="35550" y="6146"/>
                </a:lnTo>
                <a:lnTo>
                  <a:pt x="28832" y="1643"/>
                </a:lnTo>
                <a:lnTo>
                  <a:pt x="2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bk object 462"/>
          <p:cNvSpPr/>
          <p:nvPr/>
        </p:nvSpPr>
        <p:spPr>
          <a:xfrm>
            <a:off x="8558904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6" y="66953"/>
                </a:lnTo>
                <a:lnTo>
                  <a:pt x="5838" y="73874"/>
                </a:lnTo>
                <a:lnTo>
                  <a:pt x="12354" y="78586"/>
                </a:lnTo>
                <a:lnTo>
                  <a:pt x="20573" y="80326"/>
                </a:lnTo>
                <a:lnTo>
                  <a:pt x="28883" y="78586"/>
                </a:lnTo>
                <a:lnTo>
                  <a:pt x="35598" y="73874"/>
                </a:lnTo>
                <a:lnTo>
                  <a:pt x="4009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bk object 463"/>
          <p:cNvSpPr/>
          <p:nvPr/>
        </p:nvSpPr>
        <p:spPr>
          <a:xfrm>
            <a:off x="9325010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7" y="86834"/>
                </a:lnTo>
                <a:lnTo>
                  <a:pt x="6128" y="93780"/>
                </a:lnTo>
                <a:lnTo>
                  <a:pt x="12844" y="98501"/>
                </a:lnTo>
                <a:lnTo>
                  <a:pt x="21153" y="100242"/>
                </a:lnTo>
                <a:lnTo>
                  <a:pt x="29325" y="98501"/>
                </a:lnTo>
                <a:lnTo>
                  <a:pt x="35816" y="93780"/>
                </a:lnTo>
                <a:lnTo>
                  <a:pt x="40099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bk object 464"/>
          <p:cNvSpPr/>
          <p:nvPr/>
        </p:nvSpPr>
        <p:spPr>
          <a:xfrm>
            <a:off x="8558904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83" y="78095"/>
                </a:lnTo>
                <a:lnTo>
                  <a:pt x="35598" y="73574"/>
                </a:lnTo>
                <a:lnTo>
                  <a:pt x="4009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bk object 465"/>
          <p:cNvSpPr/>
          <p:nvPr/>
        </p:nvSpPr>
        <p:spPr>
          <a:xfrm>
            <a:off x="870706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467" y="0"/>
                </a:moveTo>
                <a:lnTo>
                  <a:pt x="15468" y="1974"/>
                </a:lnTo>
                <a:lnTo>
                  <a:pt x="7383" y="7391"/>
                </a:lnTo>
                <a:lnTo>
                  <a:pt x="197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4" y="15494"/>
                </a:lnTo>
                <a:lnTo>
                  <a:pt x="43624" y="7391"/>
                </a:lnTo>
                <a:lnTo>
                  <a:pt x="35514" y="1974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bk object 466"/>
          <p:cNvSpPr/>
          <p:nvPr/>
        </p:nvSpPr>
        <p:spPr>
          <a:xfrm>
            <a:off x="855459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1973"/>
                </a:lnTo>
                <a:lnTo>
                  <a:pt x="7061" y="7385"/>
                </a:lnTo>
                <a:lnTo>
                  <a:pt x="1870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70" y="251002"/>
                </a:lnTo>
                <a:lnTo>
                  <a:pt x="7061" y="259319"/>
                </a:lnTo>
                <a:lnTo>
                  <a:pt x="14943" y="264959"/>
                </a:lnTo>
                <a:lnTo>
                  <a:pt x="24887" y="267036"/>
                </a:lnTo>
                <a:lnTo>
                  <a:pt x="34933" y="264959"/>
                </a:lnTo>
                <a:lnTo>
                  <a:pt x="43044" y="259319"/>
                </a:lnTo>
                <a:lnTo>
                  <a:pt x="48463" y="251002"/>
                </a:lnTo>
                <a:lnTo>
                  <a:pt x="50437" y="240897"/>
                </a:lnTo>
                <a:lnTo>
                  <a:pt x="50437" y="25475"/>
                </a:lnTo>
                <a:lnTo>
                  <a:pt x="48463" y="15473"/>
                </a:lnTo>
                <a:lnTo>
                  <a:pt x="43044" y="7385"/>
                </a:lnTo>
                <a:lnTo>
                  <a:pt x="34933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bk object 467"/>
          <p:cNvSpPr/>
          <p:nvPr/>
        </p:nvSpPr>
        <p:spPr>
          <a:xfrm>
            <a:off x="8712042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5" y="86734"/>
                </a:lnTo>
                <a:lnTo>
                  <a:pt x="5827" y="93456"/>
                </a:lnTo>
                <a:lnTo>
                  <a:pt x="12319" y="97959"/>
                </a:lnTo>
                <a:lnTo>
                  <a:pt x="20490" y="99603"/>
                </a:lnTo>
                <a:lnTo>
                  <a:pt x="28800" y="97959"/>
                </a:lnTo>
                <a:lnTo>
                  <a:pt x="35515" y="93456"/>
                </a:lnTo>
                <a:lnTo>
                  <a:pt x="40007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bk object 468"/>
          <p:cNvSpPr/>
          <p:nvPr/>
        </p:nvSpPr>
        <p:spPr>
          <a:xfrm>
            <a:off x="8715775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bk object 469"/>
          <p:cNvSpPr/>
          <p:nvPr/>
        </p:nvSpPr>
        <p:spPr>
          <a:xfrm>
            <a:off x="8711379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48" y="87094"/>
                </a:lnTo>
                <a:lnTo>
                  <a:pt x="6159" y="93845"/>
                </a:lnTo>
                <a:lnTo>
                  <a:pt x="12879" y="98494"/>
                </a:lnTo>
                <a:lnTo>
                  <a:pt x="21153" y="100225"/>
                </a:lnTo>
                <a:lnTo>
                  <a:pt x="29373" y="98494"/>
                </a:lnTo>
                <a:lnTo>
                  <a:pt x="35889" y="93845"/>
                </a:lnTo>
                <a:lnTo>
                  <a:pt x="40180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bk object 470"/>
          <p:cNvSpPr/>
          <p:nvPr/>
        </p:nvSpPr>
        <p:spPr>
          <a:xfrm>
            <a:off x="8562057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bk object 471"/>
          <p:cNvSpPr/>
          <p:nvPr/>
        </p:nvSpPr>
        <p:spPr>
          <a:xfrm>
            <a:off x="840896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16807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16807" y="40495"/>
                </a:lnTo>
                <a:lnTo>
                  <a:pt x="23825" y="39069"/>
                </a:lnTo>
                <a:lnTo>
                  <a:pt x="29561" y="35184"/>
                </a:lnTo>
                <a:lnTo>
                  <a:pt x="33430" y="29432"/>
                </a:lnTo>
                <a:lnTo>
                  <a:pt x="34850" y="22405"/>
                </a:lnTo>
                <a:lnTo>
                  <a:pt x="34850" y="18007"/>
                </a:lnTo>
                <a:lnTo>
                  <a:pt x="33430" y="10992"/>
                </a:lnTo>
                <a:lnTo>
                  <a:pt x="29561" y="5269"/>
                </a:lnTo>
                <a:lnTo>
                  <a:pt x="23825" y="1413"/>
                </a:lnTo>
                <a:lnTo>
                  <a:pt x="16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bk object 472"/>
          <p:cNvSpPr/>
          <p:nvPr/>
        </p:nvSpPr>
        <p:spPr>
          <a:xfrm>
            <a:off x="8405858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528"/>
                </a:lnTo>
                <a:lnTo>
                  <a:pt x="5522" y="54249"/>
                </a:lnTo>
                <a:lnTo>
                  <a:pt x="11815" y="58761"/>
                </a:lnTo>
                <a:lnTo>
                  <a:pt x="19917" y="60411"/>
                </a:lnTo>
                <a:lnTo>
                  <a:pt x="28307" y="58761"/>
                </a:lnTo>
                <a:lnTo>
                  <a:pt x="35238" y="54249"/>
                </a:lnTo>
                <a:lnTo>
                  <a:pt x="39953" y="47528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bk object 473"/>
          <p:cNvSpPr/>
          <p:nvPr/>
        </p:nvSpPr>
        <p:spPr>
          <a:xfrm>
            <a:off x="840896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676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16807" y="39831"/>
                </a:lnTo>
                <a:lnTo>
                  <a:pt x="23825" y="38405"/>
                </a:lnTo>
                <a:lnTo>
                  <a:pt x="29561" y="34520"/>
                </a:lnTo>
                <a:lnTo>
                  <a:pt x="33430" y="28768"/>
                </a:lnTo>
                <a:lnTo>
                  <a:pt x="34850" y="21741"/>
                </a:lnTo>
                <a:lnTo>
                  <a:pt x="34850" y="7468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bk object 474"/>
          <p:cNvSpPr/>
          <p:nvPr/>
        </p:nvSpPr>
        <p:spPr>
          <a:xfrm>
            <a:off x="840150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4273" y="0"/>
                </a:moveTo>
                <a:lnTo>
                  <a:pt x="14439" y="1973"/>
                </a:lnTo>
                <a:lnTo>
                  <a:pt x="6767" y="7385"/>
                </a:lnTo>
                <a:lnTo>
                  <a:pt x="1779" y="15473"/>
                </a:lnTo>
                <a:lnTo>
                  <a:pt x="0" y="25475"/>
                </a:lnTo>
                <a:lnTo>
                  <a:pt x="0" y="71613"/>
                </a:lnTo>
                <a:lnTo>
                  <a:pt x="1779" y="81615"/>
                </a:lnTo>
                <a:lnTo>
                  <a:pt x="6767" y="89703"/>
                </a:lnTo>
                <a:lnTo>
                  <a:pt x="14439" y="95115"/>
                </a:lnTo>
                <a:lnTo>
                  <a:pt x="24273" y="97089"/>
                </a:lnTo>
                <a:lnTo>
                  <a:pt x="34393" y="95115"/>
                </a:lnTo>
                <a:lnTo>
                  <a:pt x="42705" y="89703"/>
                </a:lnTo>
                <a:lnTo>
                  <a:pt x="48333" y="81615"/>
                </a:lnTo>
                <a:lnTo>
                  <a:pt x="50404" y="71613"/>
                </a:lnTo>
                <a:lnTo>
                  <a:pt x="50404" y="25475"/>
                </a:lnTo>
                <a:lnTo>
                  <a:pt x="48333" y="15473"/>
                </a:lnTo>
                <a:lnTo>
                  <a:pt x="42705" y="7385"/>
                </a:lnTo>
                <a:lnTo>
                  <a:pt x="34393" y="1973"/>
                </a:lnTo>
                <a:lnTo>
                  <a:pt x="24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bk object 475"/>
          <p:cNvSpPr/>
          <p:nvPr/>
        </p:nvSpPr>
        <p:spPr>
          <a:xfrm>
            <a:off x="8557660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127" y="118496"/>
                </a:lnTo>
                <a:lnTo>
                  <a:pt x="36843" y="113991"/>
                </a:lnTo>
                <a:lnTo>
                  <a:pt x="41334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bk object 476"/>
          <p:cNvSpPr/>
          <p:nvPr/>
        </p:nvSpPr>
        <p:spPr>
          <a:xfrm>
            <a:off x="8553346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6131" y="0"/>
                </a:moveTo>
                <a:lnTo>
                  <a:pt x="15993" y="2071"/>
                </a:lnTo>
                <a:lnTo>
                  <a:pt x="7683" y="7702"/>
                </a:lnTo>
                <a:lnTo>
                  <a:pt x="206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682" y="291245"/>
                </a:lnTo>
                <a:lnTo>
                  <a:pt x="51682" y="26147"/>
                </a:lnTo>
                <a:lnTo>
                  <a:pt x="49707" y="16019"/>
                </a:lnTo>
                <a:lnTo>
                  <a:pt x="44288" y="7702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bk object 477"/>
          <p:cNvSpPr/>
          <p:nvPr/>
        </p:nvSpPr>
        <p:spPr>
          <a:xfrm>
            <a:off x="8562637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4162"/>
                </a:lnTo>
                <a:lnTo>
                  <a:pt x="2679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bk object 478"/>
          <p:cNvSpPr/>
          <p:nvPr/>
        </p:nvSpPr>
        <p:spPr>
          <a:xfrm>
            <a:off x="8715112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bk object 479"/>
          <p:cNvSpPr/>
          <p:nvPr/>
        </p:nvSpPr>
        <p:spPr>
          <a:xfrm>
            <a:off x="978732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73455"/>
                </a:lnTo>
                <a:lnTo>
                  <a:pt x="8129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bk object 480"/>
          <p:cNvSpPr/>
          <p:nvPr/>
        </p:nvSpPr>
        <p:spPr>
          <a:xfrm>
            <a:off x="10264951" y="5465513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75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bk object 481"/>
          <p:cNvSpPr/>
          <p:nvPr/>
        </p:nvSpPr>
        <p:spPr>
          <a:xfrm>
            <a:off x="10243507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519" y="138436"/>
                </a:lnTo>
                <a:lnTo>
                  <a:pt x="36438" y="133943"/>
                </a:lnTo>
                <a:lnTo>
                  <a:pt x="41149" y="127225"/>
                </a:lnTo>
                <a:lnTo>
                  <a:pt x="42888" y="118913"/>
                </a:lnTo>
                <a:lnTo>
                  <a:pt x="42888" y="21824"/>
                </a:lnTo>
                <a:lnTo>
                  <a:pt x="41149" y="13408"/>
                </a:lnTo>
                <a:lnTo>
                  <a:pt x="36438" y="6462"/>
                </a:lnTo>
                <a:lnTo>
                  <a:pt x="2951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bk object 482"/>
          <p:cNvSpPr/>
          <p:nvPr/>
        </p:nvSpPr>
        <p:spPr>
          <a:xfrm>
            <a:off x="10243507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1153" y="0"/>
                </a:moveTo>
                <a:lnTo>
                  <a:pt x="13124" y="1643"/>
                </a:lnTo>
                <a:lnTo>
                  <a:pt x="6377" y="6145"/>
                </a:lnTo>
                <a:lnTo>
                  <a:pt x="1730" y="12865"/>
                </a:lnTo>
                <a:lnTo>
                  <a:pt x="0" y="21160"/>
                </a:lnTo>
                <a:lnTo>
                  <a:pt x="0" y="38595"/>
                </a:lnTo>
                <a:lnTo>
                  <a:pt x="1730" y="46889"/>
                </a:lnTo>
                <a:lnTo>
                  <a:pt x="6377" y="53609"/>
                </a:lnTo>
                <a:lnTo>
                  <a:pt x="13124" y="58112"/>
                </a:lnTo>
                <a:lnTo>
                  <a:pt x="21153" y="59755"/>
                </a:lnTo>
                <a:lnTo>
                  <a:pt x="29325" y="58112"/>
                </a:lnTo>
                <a:lnTo>
                  <a:pt x="35816" y="53609"/>
                </a:lnTo>
                <a:lnTo>
                  <a:pt x="40099" y="46889"/>
                </a:lnTo>
                <a:lnTo>
                  <a:pt x="41644" y="38595"/>
                </a:lnTo>
                <a:lnTo>
                  <a:pt x="41644" y="21160"/>
                </a:lnTo>
                <a:lnTo>
                  <a:pt x="40099" y="12865"/>
                </a:lnTo>
                <a:lnTo>
                  <a:pt x="35816" y="6145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bk object 483"/>
          <p:cNvSpPr/>
          <p:nvPr/>
        </p:nvSpPr>
        <p:spPr>
          <a:xfrm>
            <a:off x="10247821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261" y="94624"/>
                </a:lnTo>
                <a:lnTo>
                  <a:pt x="34261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bk object 484"/>
          <p:cNvSpPr/>
          <p:nvPr/>
        </p:nvSpPr>
        <p:spPr>
          <a:xfrm>
            <a:off x="10247240" y="6638963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31740"/>
                </a:lnTo>
                <a:lnTo>
                  <a:pt x="7466" y="39839"/>
                </a:lnTo>
                <a:lnTo>
                  <a:pt x="27375" y="39839"/>
                </a:lnTo>
                <a:lnTo>
                  <a:pt x="34178" y="31740"/>
                </a:lnTo>
                <a:lnTo>
                  <a:pt x="34178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bk object 485"/>
          <p:cNvSpPr/>
          <p:nvPr/>
        </p:nvSpPr>
        <p:spPr>
          <a:xfrm>
            <a:off x="10392249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2077"/>
                </a:lnTo>
                <a:lnTo>
                  <a:pt x="7061" y="7717"/>
                </a:lnTo>
                <a:lnTo>
                  <a:pt x="1870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70" y="251563"/>
                </a:lnTo>
                <a:lnTo>
                  <a:pt x="7061" y="259651"/>
                </a:lnTo>
                <a:lnTo>
                  <a:pt x="14943" y="265063"/>
                </a:lnTo>
                <a:lnTo>
                  <a:pt x="24887" y="267036"/>
                </a:lnTo>
                <a:lnTo>
                  <a:pt x="34885" y="265063"/>
                </a:lnTo>
                <a:lnTo>
                  <a:pt x="42971" y="259651"/>
                </a:lnTo>
                <a:lnTo>
                  <a:pt x="48381" y="251563"/>
                </a:lnTo>
                <a:lnTo>
                  <a:pt x="50354" y="241561"/>
                </a:lnTo>
                <a:lnTo>
                  <a:pt x="50354" y="26139"/>
                </a:lnTo>
                <a:lnTo>
                  <a:pt x="48381" y="16033"/>
                </a:lnTo>
                <a:lnTo>
                  <a:pt x="42971" y="7717"/>
                </a:lnTo>
                <a:lnTo>
                  <a:pt x="34885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bk object 486"/>
          <p:cNvSpPr/>
          <p:nvPr/>
        </p:nvSpPr>
        <p:spPr>
          <a:xfrm>
            <a:off x="10247821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bk object 487"/>
          <p:cNvSpPr/>
          <p:nvPr/>
        </p:nvSpPr>
        <p:spPr>
          <a:xfrm>
            <a:off x="10392249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4887" y="0"/>
                </a:moveTo>
                <a:lnTo>
                  <a:pt x="14943" y="1975"/>
                </a:lnTo>
                <a:lnTo>
                  <a:pt x="7061" y="7394"/>
                </a:lnTo>
                <a:lnTo>
                  <a:pt x="1870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354" y="121306"/>
                </a:lnTo>
                <a:lnTo>
                  <a:pt x="50354" y="25525"/>
                </a:lnTo>
                <a:lnTo>
                  <a:pt x="48381" y="15498"/>
                </a:lnTo>
                <a:lnTo>
                  <a:pt x="42971" y="7394"/>
                </a:lnTo>
                <a:lnTo>
                  <a:pt x="34885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bk object 488"/>
          <p:cNvSpPr/>
          <p:nvPr/>
        </p:nvSpPr>
        <p:spPr>
          <a:xfrm>
            <a:off x="10090452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bk object 489"/>
          <p:cNvSpPr/>
          <p:nvPr/>
        </p:nvSpPr>
        <p:spPr>
          <a:xfrm>
            <a:off x="1009476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131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bk object 490"/>
          <p:cNvSpPr/>
          <p:nvPr/>
        </p:nvSpPr>
        <p:spPr>
          <a:xfrm>
            <a:off x="10093521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8039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46071"/>
                </a:lnTo>
                <a:lnTo>
                  <a:pt x="8129" y="53540"/>
                </a:lnTo>
                <a:lnTo>
                  <a:pt x="28039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bk object 491"/>
          <p:cNvSpPr/>
          <p:nvPr/>
        </p:nvSpPr>
        <p:spPr>
          <a:xfrm>
            <a:off x="10396563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740"/>
                </a:lnTo>
                <a:lnTo>
                  <a:pt x="5838" y="6451"/>
                </a:lnTo>
                <a:lnTo>
                  <a:pt x="1546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6" y="67395"/>
                </a:lnTo>
                <a:lnTo>
                  <a:pt x="5838" y="74113"/>
                </a:lnTo>
                <a:lnTo>
                  <a:pt x="12354" y="78606"/>
                </a:lnTo>
                <a:lnTo>
                  <a:pt x="20573" y="80243"/>
                </a:lnTo>
                <a:lnTo>
                  <a:pt x="28848" y="78606"/>
                </a:lnTo>
                <a:lnTo>
                  <a:pt x="35567" y="74113"/>
                </a:lnTo>
                <a:lnTo>
                  <a:pt x="40078" y="67395"/>
                </a:lnTo>
                <a:lnTo>
                  <a:pt x="41727" y="59083"/>
                </a:lnTo>
                <a:lnTo>
                  <a:pt x="41727" y="21741"/>
                </a:lnTo>
                <a:lnTo>
                  <a:pt x="40078" y="13373"/>
                </a:lnTo>
                <a:lnTo>
                  <a:pt x="35567" y="6451"/>
                </a:lnTo>
                <a:lnTo>
                  <a:pt x="2884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bk object 492"/>
          <p:cNvSpPr/>
          <p:nvPr/>
        </p:nvSpPr>
        <p:spPr>
          <a:xfrm>
            <a:off x="10239110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bk object 493"/>
          <p:cNvSpPr/>
          <p:nvPr/>
        </p:nvSpPr>
        <p:spPr>
          <a:xfrm>
            <a:off x="1009476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131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bk object 494"/>
          <p:cNvSpPr/>
          <p:nvPr/>
        </p:nvSpPr>
        <p:spPr>
          <a:xfrm>
            <a:off x="10090452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bk object 495"/>
          <p:cNvSpPr/>
          <p:nvPr/>
        </p:nvSpPr>
        <p:spPr>
          <a:xfrm>
            <a:off x="10111564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bk object 496"/>
          <p:cNvSpPr/>
          <p:nvPr/>
        </p:nvSpPr>
        <p:spPr>
          <a:xfrm>
            <a:off x="10400959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12" y="80990"/>
                </a:lnTo>
                <a:lnTo>
                  <a:pt x="34178" y="73522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bk object 497"/>
          <p:cNvSpPr/>
          <p:nvPr/>
        </p:nvSpPr>
        <p:spPr>
          <a:xfrm>
            <a:off x="10549701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94"/>
                </a:lnTo>
                <a:lnTo>
                  <a:pt x="5827" y="94112"/>
                </a:lnTo>
                <a:lnTo>
                  <a:pt x="12319" y="98604"/>
                </a:lnTo>
                <a:lnTo>
                  <a:pt x="20490" y="100242"/>
                </a:lnTo>
                <a:lnTo>
                  <a:pt x="28800" y="98604"/>
                </a:lnTo>
                <a:lnTo>
                  <a:pt x="35515" y="94112"/>
                </a:lnTo>
                <a:lnTo>
                  <a:pt x="40007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bk object 498"/>
          <p:cNvSpPr/>
          <p:nvPr/>
        </p:nvSpPr>
        <p:spPr>
          <a:xfrm>
            <a:off x="10400296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3540"/>
                </a:lnTo>
                <a:lnTo>
                  <a:pt x="26795" y="53540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bk object 499"/>
          <p:cNvSpPr/>
          <p:nvPr/>
        </p:nvSpPr>
        <p:spPr>
          <a:xfrm>
            <a:off x="10545304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4887" y="0"/>
                </a:moveTo>
                <a:lnTo>
                  <a:pt x="14978" y="1974"/>
                </a:lnTo>
                <a:lnTo>
                  <a:pt x="7092" y="7391"/>
                </a:lnTo>
                <a:lnTo>
                  <a:pt x="188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8953" y="15494"/>
                </a:lnTo>
                <a:lnTo>
                  <a:pt x="43334" y="7391"/>
                </a:lnTo>
                <a:lnTo>
                  <a:pt x="35024" y="1974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bk object 500"/>
          <p:cNvSpPr/>
          <p:nvPr/>
        </p:nvSpPr>
        <p:spPr>
          <a:xfrm>
            <a:off x="10418048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5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bk object 501"/>
          <p:cNvSpPr/>
          <p:nvPr/>
        </p:nvSpPr>
        <p:spPr>
          <a:xfrm>
            <a:off x="10545304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bk object 502"/>
          <p:cNvSpPr/>
          <p:nvPr/>
        </p:nvSpPr>
        <p:spPr>
          <a:xfrm>
            <a:off x="10550281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48" y="86834"/>
                </a:lnTo>
                <a:lnTo>
                  <a:pt x="6159" y="93780"/>
                </a:lnTo>
                <a:lnTo>
                  <a:pt x="12879" y="98501"/>
                </a:lnTo>
                <a:lnTo>
                  <a:pt x="21153" y="100242"/>
                </a:lnTo>
                <a:lnTo>
                  <a:pt x="29373" y="98501"/>
                </a:lnTo>
                <a:lnTo>
                  <a:pt x="35889" y="93780"/>
                </a:lnTo>
                <a:lnTo>
                  <a:pt x="40180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bk object 503"/>
          <p:cNvSpPr/>
          <p:nvPr/>
        </p:nvSpPr>
        <p:spPr>
          <a:xfrm>
            <a:off x="10549701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59"/>
                </a:lnTo>
                <a:lnTo>
                  <a:pt x="5827" y="94081"/>
                </a:lnTo>
                <a:lnTo>
                  <a:pt x="12319" y="98593"/>
                </a:lnTo>
                <a:lnTo>
                  <a:pt x="20490" y="100242"/>
                </a:lnTo>
                <a:lnTo>
                  <a:pt x="28800" y="98593"/>
                </a:lnTo>
                <a:lnTo>
                  <a:pt x="35515" y="94081"/>
                </a:lnTo>
                <a:lnTo>
                  <a:pt x="40007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bk object 504"/>
          <p:cNvSpPr/>
          <p:nvPr/>
        </p:nvSpPr>
        <p:spPr>
          <a:xfrm>
            <a:off x="10553434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bk object 505"/>
          <p:cNvSpPr/>
          <p:nvPr/>
        </p:nvSpPr>
        <p:spPr>
          <a:xfrm>
            <a:off x="10090452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bk object 506"/>
          <p:cNvSpPr/>
          <p:nvPr/>
        </p:nvSpPr>
        <p:spPr>
          <a:xfrm>
            <a:off x="10396563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637"/>
                </a:lnTo>
                <a:lnTo>
                  <a:pt x="6460" y="6130"/>
                </a:lnTo>
                <a:lnTo>
                  <a:pt x="174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40" y="107030"/>
                </a:lnTo>
                <a:lnTo>
                  <a:pt x="6460" y="113778"/>
                </a:lnTo>
                <a:lnTo>
                  <a:pt x="13403" y="118427"/>
                </a:lnTo>
                <a:lnTo>
                  <a:pt x="21817" y="120158"/>
                </a:lnTo>
                <a:lnTo>
                  <a:pt x="30092" y="118427"/>
                </a:lnTo>
                <a:lnTo>
                  <a:pt x="36812" y="113778"/>
                </a:lnTo>
                <a:lnTo>
                  <a:pt x="41322" y="107030"/>
                </a:lnTo>
                <a:lnTo>
                  <a:pt x="42971" y="98997"/>
                </a:lnTo>
                <a:lnTo>
                  <a:pt x="42971" y="21160"/>
                </a:lnTo>
                <a:lnTo>
                  <a:pt x="41322" y="12847"/>
                </a:lnTo>
                <a:lnTo>
                  <a:pt x="36812" y="6130"/>
                </a:lnTo>
                <a:lnTo>
                  <a:pt x="30092" y="1637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bk object 507"/>
          <p:cNvSpPr/>
          <p:nvPr/>
        </p:nvSpPr>
        <p:spPr>
          <a:xfrm>
            <a:off x="10396563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48" y="78095"/>
                </a:lnTo>
                <a:lnTo>
                  <a:pt x="35567" y="73574"/>
                </a:lnTo>
                <a:lnTo>
                  <a:pt x="40078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bk object 508"/>
          <p:cNvSpPr/>
          <p:nvPr/>
        </p:nvSpPr>
        <p:spPr>
          <a:xfrm>
            <a:off x="10400296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132"/>
                </a:lnTo>
                <a:lnTo>
                  <a:pt x="0" y="46138"/>
                </a:lnTo>
                <a:lnTo>
                  <a:pt x="6885" y="54187"/>
                </a:lnTo>
                <a:lnTo>
                  <a:pt x="26795" y="54187"/>
                </a:lnTo>
                <a:lnTo>
                  <a:pt x="34261" y="46138"/>
                </a:lnTo>
                <a:lnTo>
                  <a:pt x="34261" y="8132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bk object 509"/>
          <p:cNvSpPr/>
          <p:nvPr/>
        </p:nvSpPr>
        <p:spPr>
          <a:xfrm>
            <a:off x="10400296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49"/>
                </a:lnTo>
                <a:lnTo>
                  <a:pt x="0" y="46055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6055"/>
                </a:lnTo>
                <a:lnTo>
                  <a:pt x="3426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bk object 510"/>
          <p:cNvSpPr/>
          <p:nvPr/>
        </p:nvSpPr>
        <p:spPr>
          <a:xfrm>
            <a:off x="9328743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bk object 511"/>
          <p:cNvSpPr/>
          <p:nvPr/>
        </p:nvSpPr>
        <p:spPr>
          <a:xfrm>
            <a:off x="10396563" y="6205083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092" y="118496"/>
                </a:lnTo>
                <a:lnTo>
                  <a:pt x="36812" y="113991"/>
                </a:lnTo>
                <a:lnTo>
                  <a:pt x="41322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22" y="13390"/>
                </a:lnTo>
                <a:lnTo>
                  <a:pt x="36812" y="6457"/>
                </a:lnTo>
                <a:lnTo>
                  <a:pt x="30092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bk object 512"/>
          <p:cNvSpPr/>
          <p:nvPr/>
        </p:nvSpPr>
        <p:spPr>
          <a:xfrm>
            <a:off x="10400959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12" y="80924"/>
                </a:lnTo>
                <a:lnTo>
                  <a:pt x="34178" y="73455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bk object 513"/>
          <p:cNvSpPr/>
          <p:nvPr/>
        </p:nvSpPr>
        <p:spPr>
          <a:xfrm>
            <a:off x="10396563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3"/>
                </a:lnTo>
                <a:lnTo>
                  <a:pt x="5838" y="6146"/>
                </a:lnTo>
                <a:lnTo>
                  <a:pt x="1546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6" y="66911"/>
                </a:lnTo>
                <a:lnTo>
                  <a:pt x="5838" y="73844"/>
                </a:lnTo>
                <a:lnTo>
                  <a:pt x="12354" y="78561"/>
                </a:lnTo>
                <a:lnTo>
                  <a:pt x="20573" y="80301"/>
                </a:lnTo>
                <a:lnTo>
                  <a:pt x="28848" y="78561"/>
                </a:lnTo>
                <a:lnTo>
                  <a:pt x="35567" y="73844"/>
                </a:lnTo>
                <a:lnTo>
                  <a:pt x="40078" y="66911"/>
                </a:lnTo>
                <a:lnTo>
                  <a:pt x="41727" y="58519"/>
                </a:lnTo>
                <a:lnTo>
                  <a:pt x="41727" y="21168"/>
                </a:lnTo>
                <a:lnTo>
                  <a:pt x="40078" y="12868"/>
                </a:lnTo>
                <a:lnTo>
                  <a:pt x="35567" y="6146"/>
                </a:lnTo>
                <a:lnTo>
                  <a:pt x="28848" y="1643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bk object 514"/>
          <p:cNvSpPr/>
          <p:nvPr/>
        </p:nvSpPr>
        <p:spPr>
          <a:xfrm>
            <a:off x="9631120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282"/>
                </a:lnTo>
                <a:lnTo>
                  <a:pt x="6460" y="54031"/>
                </a:lnTo>
                <a:lnTo>
                  <a:pt x="13403" y="58680"/>
                </a:lnTo>
                <a:lnTo>
                  <a:pt x="21817" y="60411"/>
                </a:lnTo>
                <a:lnTo>
                  <a:pt x="29933" y="58680"/>
                </a:lnTo>
                <a:lnTo>
                  <a:pt x="36220" y="54031"/>
                </a:lnTo>
                <a:lnTo>
                  <a:pt x="40284" y="47282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bk object 515"/>
          <p:cNvSpPr/>
          <p:nvPr/>
        </p:nvSpPr>
        <p:spPr>
          <a:xfrm>
            <a:off x="9629876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127" y="138413"/>
                </a:lnTo>
                <a:lnTo>
                  <a:pt x="36843" y="133911"/>
                </a:lnTo>
                <a:lnTo>
                  <a:pt x="41334" y="127191"/>
                </a:lnTo>
                <a:lnTo>
                  <a:pt x="42971" y="118896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bk object 516"/>
          <p:cNvSpPr/>
          <p:nvPr/>
        </p:nvSpPr>
        <p:spPr>
          <a:xfrm>
            <a:off x="9481798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737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bk object 517"/>
          <p:cNvSpPr/>
          <p:nvPr/>
        </p:nvSpPr>
        <p:spPr>
          <a:xfrm>
            <a:off x="9625562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6131" y="0"/>
                </a:moveTo>
                <a:lnTo>
                  <a:pt x="15993" y="2071"/>
                </a:lnTo>
                <a:lnTo>
                  <a:pt x="7683" y="7701"/>
                </a:lnTo>
                <a:lnTo>
                  <a:pt x="206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707" y="16016"/>
                </a:lnTo>
                <a:lnTo>
                  <a:pt x="44288" y="7701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bk object 518"/>
          <p:cNvSpPr/>
          <p:nvPr/>
        </p:nvSpPr>
        <p:spPr>
          <a:xfrm>
            <a:off x="9634273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bk object 519"/>
          <p:cNvSpPr/>
          <p:nvPr/>
        </p:nvSpPr>
        <p:spPr>
          <a:xfrm>
            <a:off x="9631120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528"/>
                </a:lnTo>
                <a:lnTo>
                  <a:pt x="6460" y="54249"/>
                </a:lnTo>
                <a:lnTo>
                  <a:pt x="13403" y="58761"/>
                </a:lnTo>
                <a:lnTo>
                  <a:pt x="21817" y="60411"/>
                </a:lnTo>
                <a:lnTo>
                  <a:pt x="29933" y="58761"/>
                </a:lnTo>
                <a:lnTo>
                  <a:pt x="36220" y="54249"/>
                </a:lnTo>
                <a:lnTo>
                  <a:pt x="40284" y="47528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bk object 520"/>
          <p:cNvSpPr/>
          <p:nvPr/>
        </p:nvSpPr>
        <p:spPr>
          <a:xfrm>
            <a:off x="9634853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21741"/>
                </a:lnTo>
                <a:lnTo>
                  <a:pt x="1425" y="28768"/>
                </a:lnTo>
                <a:lnTo>
                  <a:pt x="5309" y="34520"/>
                </a:lnTo>
                <a:lnTo>
                  <a:pt x="11059" y="38405"/>
                </a:lnTo>
                <a:lnTo>
                  <a:pt x="18084" y="39831"/>
                </a:lnTo>
                <a:lnTo>
                  <a:pt x="27458" y="39831"/>
                </a:lnTo>
                <a:lnTo>
                  <a:pt x="34924" y="31699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bk object 521"/>
          <p:cNvSpPr/>
          <p:nvPr/>
        </p:nvSpPr>
        <p:spPr>
          <a:xfrm>
            <a:off x="9634853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458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25" y="29432"/>
                </a:lnTo>
                <a:lnTo>
                  <a:pt x="5309" y="35184"/>
                </a:lnTo>
                <a:lnTo>
                  <a:pt x="11059" y="39069"/>
                </a:lnTo>
                <a:lnTo>
                  <a:pt x="18084" y="40495"/>
                </a:lnTo>
                <a:lnTo>
                  <a:pt x="27458" y="40495"/>
                </a:lnTo>
                <a:lnTo>
                  <a:pt x="34924" y="32363"/>
                </a:lnTo>
                <a:lnTo>
                  <a:pt x="34924" y="804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bk object 522"/>
          <p:cNvSpPr/>
          <p:nvPr/>
        </p:nvSpPr>
        <p:spPr>
          <a:xfrm>
            <a:off x="9626806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71613"/>
                </a:lnTo>
                <a:lnTo>
                  <a:pt x="2064" y="81615"/>
                </a:lnTo>
                <a:lnTo>
                  <a:pt x="7683" y="89703"/>
                </a:lnTo>
                <a:lnTo>
                  <a:pt x="15993" y="95115"/>
                </a:lnTo>
                <a:lnTo>
                  <a:pt x="26131" y="97089"/>
                </a:lnTo>
                <a:lnTo>
                  <a:pt x="35983" y="95115"/>
                </a:lnTo>
                <a:lnTo>
                  <a:pt x="43666" y="89703"/>
                </a:lnTo>
                <a:lnTo>
                  <a:pt x="48658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658" y="15473"/>
                </a:lnTo>
                <a:lnTo>
                  <a:pt x="43666" y="7385"/>
                </a:lnTo>
                <a:lnTo>
                  <a:pt x="35983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bk object 523"/>
          <p:cNvSpPr/>
          <p:nvPr/>
        </p:nvSpPr>
        <p:spPr>
          <a:xfrm>
            <a:off x="9478065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bk object 524"/>
          <p:cNvSpPr/>
          <p:nvPr/>
        </p:nvSpPr>
        <p:spPr>
          <a:xfrm>
            <a:off x="9472507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599" y="291245"/>
                </a:lnTo>
                <a:lnTo>
                  <a:pt x="51599" y="26147"/>
                </a:lnTo>
                <a:lnTo>
                  <a:pt x="49534" y="16019"/>
                </a:lnTo>
                <a:lnTo>
                  <a:pt x="43915" y="7702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bk object 525"/>
          <p:cNvSpPr/>
          <p:nvPr/>
        </p:nvSpPr>
        <p:spPr>
          <a:xfrm>
            <a:off x="9476821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567" y="118496"/>
                </a:lnTo>
                <a:lnTo>
                  <a:pt x="36511" y="113991"/>
                </a:lnTo>
                <a:lnTo>
                  <a:pt x="41230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230" y="13390"/>
                </a:lnTo>
                <a:lnTo>
                  <a:pt x="36511" y="6457"/>
                </a:lnTo>
                <a:lnTo>
                  <a:pt x="29567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bk object 526"/>
          <p:cNvSpPr/>
          <p:nvPr/>
        </p:nvSpPr>
        <p:spPr>
          <a:xfrm>
            <a:off x="947375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72" y="251002"/>
                </a:lnTo>
                <a:lnTo>
                  <a:pt x="7383" y="259319"/>
                </a:lnTo>
                <a:lnTo>
                  <a:pt x="15468" y="264959"/>
                </a:lnTo>
                <a:lnTo>
                  <a:pt x="25467" y="267036"/>
                </a:lnTo>
                <a:lnTo>
                  <a:pt x="35410" y="264959"/>
                </a:lnTo>
                <a:lnTo>
                  <a:pt x="43293" y="259319"/>
                </a:lnTo>
                <a:lnTo>
                  <a:pt x="48484" y="251002"/>
                </a:lnTo>
                <a:lnTo>
                  <a:pt x="50354" y="240897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bk object 527"/>
          <p:cNvSpPr/>
          <p:nvPr/>
        </p:nvSpPr>
        <p:spPr>
          <a:xfrm>
            <a:off x="9481798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737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bk object 528"/>
          <p:cNvSpPr/>
          <p:nvPr/>
        </p:nvSpPr>
        <p:spPr>
          <a:xfrm>
            <a:off x="10085475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5993" y="1975"/>
                </a:lnTo>
                <a:lnTo>
                  <a:pt x="7683" y="7394"/>
                </a:lnTo>
                <a:lnTo>
                  <a:pt x="206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36" y="15498"/>
                </a:lnTo>
                <a:lnTo>
                  <a:pt x="43925" y="7394"/>
                </a:lnTo>
                <a:lnTo>
                  <a:pt x="36039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bk object 529"/>
          <p:cNvSpPr/>
          <p:nvPr/>
        </p:nvSpPr>
        <p:spPr>
          <a:xfrm>
            <a:off x="948121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12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bk object 530"/>
          <p:cNvSpPr/>
          <p:nvPr/>
        </p:nvSpPr>
        <p:spPr>
          <a:xfrm>
            <a:off x="9478065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bk object 531"/>
          <p:cNvSpPr/>
          <p:nvPr/>
        </p:nvSpPr>
        <p:spPr>
          <a:xfrm>
            <a:off x="9940466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375" y="0"/>
                </a:moveTo>
                <a:lnTo>
                  <a:pt x="8046" y="0"/>
                </a:lnTo>
                <a:lnTo>
                  <a:pt x="0" y="8090"/>
                </a:lnTo>
                <a:lnTo>
                  <a:pt x="0" y="59763"/>
                </a:lnTo>
                <a:lnTo>
                  <a:pt x="8046" y="67232"/>
                </a:lnTo>
                <a:lnTo>
                  <a:pt x="2737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bk object 532"/>
          <p:cNvSpPr/>
          <p:nvPr/>
        </p:nvSpPr>
        <p:spPr>
          <a:xfrm>
            <a:off x="9936733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734" y="0"/>
                </a:moveTo>
                <a:lnTo>
                  <a:pt x="13368" y="1644"/>
                </a:lnTo>
                <a:lnTo>
                  <a:pt x="6449" y="6150"/>
                </a:lnTo>
                <a:lnTo>
                  <a:pt x="1739" y="12872"/>
                </a:lnTo>
                <a:lnTo>
                  <a:pt x="0" y="21168"/>
                </a:lnTo>
                <a:lnTo>
                  <a:pt x="0" y="79057"/>
                </a:lnTo>
                <a:lnTo>
                  <a:pt x="1739" y="87094"/>
                </a:lnTo>
                <a:lnTo>
                  <a:pt x="6449" y="93845"/>
                </a:lnTo>
                <a:lnTo>
                  <a:pt x="13368" y="98494"/>
                </a:lnTo>
                <a:lnTo>
                  <a:pt x="21734" y="100225"/>
                </a:lnTo>
                <a:lnTo>
                  <a:pt x="29953" y="98494"/>
                </a:lnTo>
                <a:lnTo>
                  <a:pt x="36469" y="93845"/>
                </a:lnTo>
                <a:lnTo>
                  <a:pt x="40761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761" y="12872"/>
                </a:lnTo>
                <a:lnTo>
                  <a:pt x="36469" y="6150"/>
                </a:lnTo>
                <a:lnTo>
                  <a:pt x="29953" y="1644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bk object 533"/>
          <p:cNvSpPr/>
          <p:nvPr/>
        </p:nvSpPr>
        <p:spPr>
          <a:xfrm>
            <a:off x="9941047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bk object 534"/>
          <p:cNvSpPr/>
          <p:nvPr/>
        </p:nvSpPr>
        <p:spPr>
          <a:xfrm>
            <a:off x="9937314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0573" y="0"/>
                </a:moveTo>
                <a:lnTo>
                  <a:pt x="12634" y="1644"/>
                </a:lnTo>
                <a:lnTo>
                  <a:pt x="6086" y="6150"/>
                </a:lnTo>
                <a:lnTo>
                  <a:pt x="1639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9" y="86734"/>
                </a:lnTo>
                <a:lnTo>
                  <a:pt x="6086" y="93456"/>
                </a:lnTo>
                <a:lnTo>
                  <a:pt x="12634" y="97959"/>
                </a:lnTo>
                <a:lnTo>
                  <a:pt x="20573" y="99603"/>
                </a:lnTo>
                <a:lnTo>
                  <a:pt x="28938" y="97959"/>
                </a:lnTo>
                <a:lnTo>
                  <a:pt x="35858" y="93456"/>
                </a:lnTo>
                <a:lnTo>
                  <a:pt x="40568" y="86734"/>
                </a:lnTo>
                <a:lnTo>
                  <a:pt x="42307" y="78434"/>
                </a:lnTo>
                <a:lnTo>
                  <a:pt x="42307" y="21168"/>
                </a:lnTo>
                <a:lnTo>
                  <a:pt x="40568" y="12872"/>
                </a:lnTo>
                <a:lnTo>
                  <a:pt x="35858" y="6150"/>
                </a:lnTo>
                <a:lnTo>
                  <a:pt x="2893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bk object 535"/>
          <p:cNvSpPr/>
          <p:nvPr/>
        </p:nvSpPr>
        <p:spPr>
          <a:xfrm>
            <a:off x="9941047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95" y="67215"/>
                </a:lnTo>
                <a:lnTo>
                  <a:pt x="34841" y="59747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bk object 536"/>
          <p:cNvSpPr/>
          <p:nvPr/>
        </p:nvSpPr>
        <p:spPr>
          <a:xfrm>
            <a:off x="9933000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234" y="434906"/>
                </a:lnTo>
                <a:lnTo>
                  <a:pt x="43376" y="429266"/>
                </a:lnTo>
                <a:lnTo>
                  <a:pt x="48950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0" y="15998"/>
                </a:lnTo>
                <a:lnTo>
                  <a:pt x="43376" y="7686"/>
                </a:lnTo>
                <a:lnTo>
                  <a:pt x="3523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bk object 537"/>
          <p:cNvSpPr/>
          <p:nvPr/>
        </p:nvSpPr>
        <p:spPr>
          <a:xfrm>
            <a:off x="9932337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6028" y="1974"/>
                </a:lnTo>
                <a:lnTo>
                  <a:pt x="7714" y="7391"/>
                </a:lnTo>
                <a:lnTo>
                  <a:pt x="2076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54" y="15494"/>
                </a:lnTo>
                <a:lnTo>
                  <a:pt x="43707" y="7391"/>
                </a:lnTo>
                <a:lnTo>
                  <a:pt x="35794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bk object 538"/>
          <p:cNvSpPr/>
          <p:nvPr/>
        </p:nvSpPr>
        <p:spPr>
          <a:xfrm>
            <a:off x="9937314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73" y="0"/>
                </a:moveTo>
                <a:lnTo>
                  <a:pt x="12634" y="1649"/>
                </a:lnTo>
                <a:lnTo>
                  <a:pt x="6086" y="6161"/>
                </a:lnTo>
                <a:lnTo>
                  <a:pt x="1639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9" y="86834"/>
                </a:lnTo>
                <a:lnTo>
                  <a:pt x="6086" y="93780"/>
                </a:lnTo>
                <a:lnTo>
                  <a:pt x="12634" y="98501"/>
                </a:lnTo>
                <a:lnTo>
                  <a:pt x="20573" y="100242"/>
                </a:lnTo>
                <a:lnTo>
                  <a:pt x="28938" y="98501"/>
                </a:lnTo>
                <a:lnTo>
                  <a:pt x="35858" y="93780"/>
                </a:lnTo>
                <a:lnTo>
                  <a:pt x="40568" y="86834"/>
                </a:lnTo>
                <a:lnTo>
                  <a:pt x="42307" y="78418"/>
                </a:lnTo>
                <a:lnTo>
                  <a:pt x="42307" y="21160"/>
                </a:lnTo>
                <a:lnTo>
                  <a:pt x="40568" y="12882"/>
                </a:lnTo>
                <a:lnTo>
                  <a:pt x="35858" y="6161"/>
                </a:lnTo>
                <a:lnTo>
                  <a:pt x="2893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bk object 539"/>
          <p:cNvSpPr/>
          <p:nvPr/>
        </p:nvSpPr>
        <p:spPr>
          <a:xfrm>
            <a:off x="9783595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bk object 540"/>
          <p:cNvSpPr/>
          <p:nvPr/>
        </p:nvSpPr>
        <p:spPr>
          <a:xfrm>
            <a:off x="9779281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bk object 541"/>
          <p:cNvSpPr/>
          <p:nvPr/>
        </p:nvSpPr>
        <p:spPr>
          <a:xfrm>
            <a:off x="9787992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7468"/>
                </a:lnTo>
                <a:lnTo>
                  <a:pt x="0" y="45474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bk object 542"/>
          <p:cNvSpPr/>
          <p:nvPr/>
        </p:nvSpPr>
        <p:spPr>
          <a:xfrm>
            <a:off x="9787992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4162"/>
                </a:lnTo>
                <a:lnTo>
                  <a:pt x="16757" y="54162"/>
                </a:lnTo>
                <a:lnTo>
                  <a:pt x="23782" y="52742"/>
                </a:lnTo>
                <a:lnTo>
                  <a:pt x="29532" y="48871"/>
                </a:lnTo>
                <a:lnTo>
                  <a:pt x="33416" y="43131"/>
                </a:lnTo>
                <a:lnTo>
                  <a:pt x="34841" y="36105"/>
                </a:lnTo>
                <a:lnTo>
                  <a:pt x="34841" y="18056"/>
                </a:lnTo>
                <a:lnTo>
                  <a:pt x="33416" y="11034"/>
                </a:lnTo>
                <a:lnTo>
                  <a:pt x="29532" y="5294"/>
                </a:lnTo>
                <a:lnTo>
                  <a:pt x="23782" y="1421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bk object 543"/>
          <p:cNvSpPr/>
          <p:nvPr/>
        </p:nvSpPr>
        <p:spPr>
          <a:xfrm>
            <a:off x="9784259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5" y="66953"/>
                </a:lnTo>
                <a:lnTo>
                  <a:pt x="5827" y="73874"/>
                </a:lnTo>
                <a:lnTo>
                  <a:pt x="12319" y="78586"/>
                </a:lnTo>
                <a:lnTo>
                  <a:pt x="20490" y="80326"/>
                </a:lnTo>
                <a:lnTo>
                  <a:pt x="28800" y="78586"/>
                </a:lnTo>
                <a:lnTo>
                  <a:pt x="35515" y="73874"/>
                </a:lnTo>
                <a:lnTo>
                  <a:pt x="40007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bk object 544"/>
          <p:cNvSpPr/>
          <p:nvPr/>
        </p:nvSpPr>
        <p:spPr>
          <a:xfrm>
            <a:off x="10554014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375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bk object 545"/>
          <p:cNvSpPr/>
          <p:nvPr/>
        </p:nvSpPr>
        <p:spPr>
          <a:xfrm>
            <a:off x="9784259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bk object 546"/>
          <p:cNvSpPr/>
          <p:nvPr/>
        </p:nvSpPr>
        <p:spPr>
          <a:xfrm>
            <a:off x="9779861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1973"/>
                </a:lnTo>
                <a:lnTo>
                  <a:pt x="7092" y="7385"/>
                </a:lnTo>
                <a:lnTo>
                  <a:pt x="188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82" y="251002"/>
                </a:lnTo>
                <a:lnTo>
                  <a:pt x="7092" y="259319"/>
                </a:lnTo>
                <a:lnTo>
                  <a:pt x="14978" y="264959"/>
                </a:lnTo>
                <a:lnTo>
                  <a:pt x="24887" y="267036"/>
                </a:lnTo>
                <a:lnTo>
                  <a:pt x="35024" y="264959"/>
                </a:lnTo>
                <a:lnTo>
                  <a:pt x="43334" y="259319"/>
                </a:lnTo>
                <a:lnTo>
                  <a:pt x="48953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53" y="15473"/>
                </a:lnTo>
                <a:lnTo>
                  <a:pt x="43334" y="7385"/>
                </a:lnTo>
                <a:lnTo>
                  <a:pt x="35024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bk object 547"/>
          <p:cNvSpPr/>
          <p:nvPr/>
        </p:nvSpPr>
        <p:spPr>
          <a:xfrm>
            <a:off x="859536" y="495300"/>
            <a:ext cx="27432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9797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83D1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9797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83D1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k object 77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bk object 78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k object 79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k object 80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k object 81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k object 82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k object 83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bk object 84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k object 85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bk object 86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k object 87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k object 88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k object 89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k object 90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k object 91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k object 92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k object 93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k object 94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k object 95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bk object 96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bk object 97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k object 98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k object 99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k object 116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k object 117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k object 118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k object 119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bk object 120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k object 121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bk object 122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k object 123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k object 124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k object 125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k object 126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k object 127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k object 128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k object 129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bk object 130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k object 131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k object 132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k object 133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k object 134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k object 135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k object 136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bk object 137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k object 138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bk object 139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k object 140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k object 141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k object 142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k object 143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k object 144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k object 145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k object 146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k object 147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bk object 148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bk object 149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k object 150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k object 151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k object 152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k object 153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bk object 154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7736"/>
            <a:ext cx="10358120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768" y="1083698"/>
            <a:ext cx="10354462" cy="3392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724914" y="6475501"/>
            <a:ext cx="280289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9797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67" y="6458813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83D1D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jp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1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7.png"/><Relationship Id="rId14" Type="http://schemas.openxmlformats.org/officeDocument/2006/relationships/image" Target="../media/image128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20" Type="http://schemas.openxmlformats.org/officeDocument/2006/relationships/image" Target="../media/image134.png"/><Relationship Id="rId21" Type="http://schemas.openxmlformats.org/officeDocument/2006/relationships/image" Target="../media/image135.png"/><Relationship Id="rId22" Type="http://schemas.openxmlformats.org/officeDocument/2006/relationships/image" Target="../media/image13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image" Target="../media/image151.png"/><Relationship Id="rId18" Type="http://schemas.openxmlformats.org/officeDocument/2006/relationships/image" Target="../media/image152.png"/><Relationship Id="rId19" Type="http://schemas.openxmlformats.org/officeDocument/2006/relationships/image" Target="../media/image153.png"/><Relationship Id="rId20" Type="http://schemas.openxmlformats.org/officeDocument/2006/relationships/image" Target="../media/image15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20" Type="http://schemas.openxmlformats.org/officeDocument/2006/relationships/image" Target="../media/image173.png"/><Relationship Id="rId21" Type="http://schemas.openxmlformats.org/officeDocument/2006/relationships/image" Target="../media/image174.pn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png"/><Relationship Id="rId25" Type="http://schemas.openxmlformats.org/officeDocument/2006/relationships/image" Target="../media/image178.png"/><Relationship Id="rId26" Type="http://schemas.openxmlformats.org/officeDocument/2006/relationships/image" Target="../media/image179.png"/><Relationship Id="rId27" Type="http://schemas.openxmlformats.org/officeDocument/2006/relationships/image" Target="../media/image180.png"/><Relationship Id="rId28" Type="http://schemas.openxmlformats.org/officeDocument/2006/relationships/image" Target="../media/image181.png"/><Relationship Id="rId29" Type="http://schemas.openxmlformats.org/officeDocument/2006/relationships/image" Target="../media/image182.png"/><Relationship Id="rId30" Type="http://schemas.openxmlformats.org/officeDocument/2006/relationships/image" Target="../media/image183.png"/><Relationship Id="rId31" Type="http://schemas.openxmlformats.org/officeDocument/2006/relationships/image" Target="../media/image184.png"/><Relationship Id="rId32" Type="http://schemas.openxmlformats.org/officeDocument/2006/relationships/image" Target="../media/image185.png"/><Relationship Id="rId33" Type="http://schemas.openxmlformats.org/officeDocument/2006/relationships/image" Target="../media/image186.png"/><Relationship Id="rId34" Type="http://schemas.openxmlformats.org/officeDocument/2006/relationships/image" Target="../media/image187.png"/><Relationship Id="rId35" Type="http://schemas.openxmlformats.org/officeDocument/2006/relationships/image" Target="../media/image188.png"/><Relationship Id="rId36" Type="http://schemas.openxmlformats.org/officeDocument/2006/relationships/image" Target="../media/image189.png"/><Relationship Id="rId37" Type="http://schemas.openxmlformats.org/officeDocument/2006/relationships/image" Target="../media/image190.png"/><Relationship Id="rId38" Type="http://schemas.openxmlformats.org/officeDocument/2006/relationships/image" Target="../media/image191.png"/><Relationship Id="rId39" Type="http://schemas.openxmlformats.org/officeDocument/2006/relationships/image" Target="../media/image192.png"/><Relationship Id="rId40" Type="http://schemas.openxmlformats.org/officeDocument/2006/relationships/image" Target="../media/image193.png"/><Relationship Id="rId41" Type="http://schemas.openxmlformats.org/officeDocument/2006/relationships/image" Target="../media/image194.png"/><Relationship Id="rId42" Type="http://schemas.openxmlformats.org/officeDocument/2006/relationships/image" Target="../media/image195.png"/><Relationship Id="rId43" Type="http://schemas.openxmlformats.org/officeDocument/2006/relationships/image" Target="../media/image196.png"/><Relationship Id="rId44" Type="http://schemas.openxmlformats.org/officeDocument/2006/relationships/image" Target="../media/image197.png"/><Relationship Id="rId45" Type="http://schemas.openxmlformats.org/officeDocument/2006/relationships/image" Target="../media/image198.png"/><Relationship Id="rId46" Type="http://schemas.openxmlformats.org/officeDocument/2006/relationships/image" Target="../media/image19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0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7.jpg"/><Relationship Id="rId3" Type="http://schemas.openxmlformats.org/officeDocument/2006/relationships/image" Target="../media/image208.jpg"/><Relationship Id="rId4" Type="http://schemas.openxmlformats.org/officeDocument/2006/relationships/image" Target="../media/image209.jpg"/><Relationship Id="rId5" Type="http://schemas.openxmlformats.org/officeDocument/2006/relationships/image" Target="../media/image210.jpg"/><Relationship Id="rId6" Type="http://schemas.openxmlformats.org/officeDocument/2006/relationships/image" Target="../media/image211.jpg"/><Relationship Id="rId7" Type="http://schemas.openxmlformats.org/officeDocument/2006/relationships/image" Target="../media/image212.jp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Relationship Id="rId13" Type="http://schemas.openxmlformats.org/officeDocument/2006/relationships/image" Target="../media/image218.png"/><Relationship Id="rId14" Type="http://schemas.openxmlformats.org/officeDocument/2006/relationships/image" Target="../media/image219.png"/><Relationship Id="rId15" Type="http://schemas.openxmlformats.org/officeDocument/2006/relationships/image" Target="../media/image220.png"/><Relationship Id="rId16" Type="http://schemas.openxmlformats.org/officeDocument/2006/relationships/image" Target="../media/image221.png"/><Relationship Id="rId17" Type="http://schemas.openxmlformats.org/officeDocument/2006/relationships/image" Target="../media/image222.png"/><Relationship Id="rId18" Type="http://schemas.openxmlformats.org/officeDocument/2006/relationships/image" Target="../media/image223.png"/><Relationship Id="rId19" Type="http://schemas.openxmlformats.org/officeDocument/2006/relationships/image" Target="../media/image224.png"/><Relationship Id="rId20" Type="http://schemas.openxmlformats.org/officeDocument/2006/relationships/image" Target="../media/image225.png"/><Relationship Id="rId21" Type="http://schemas.openxmlformats.org/officeDocument/2006/relationships/image" Target="../media/image226.png"/><Relationship Id="rId22" Type="http://schemas.openxmlformats.org/officeDocument/2006/relationships/image" Target="../media/image227.png"/><Relationship Id="rId23" Type="http://schemas.openxmlformats.org/officeDocument/2006/relationships/image" Target="../media/image228.png"/><Relationship Id="rId24" Type="http://schemas.openxmlformats.org/officeDocument/2006/relationships/image" Target="../media/image229.png"/><Relationship Id="rId25" Type="http://schemas.openxmlformats.org/officeDocument/2006/relationships/image" Target="../media/image230.png"/><Relationship Id="rId26" Type="http://schemas.openxmlformats.org/officeDocument/2006/relationships/image" Target="../media/image23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3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jpg"/><Relationship Id="rId6" Type="http://schemas.openxmlformats.org/officeDocument/2006/relationships/image" Target="../media/image236.png"/><Relationship Id="rId7" Type="http://schemas.openxmlformats.org/officeDocument/2006/relationships/image" Target="../media/image23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23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jpg"/><Relationship Id="rId11" Type="http://schemas.openxmlformats.org/officeDocument/2006/relationships/image" Target="../media/image41.jpg"/><Relationship Id="rId12" Type="http://schemas.openxmlformats.org/officeDocument/2006/relationships/image" Target="../media/image42.jpg"/><Relationship Id="rId13" Type="http://schemas.openxmlformats.org/officeDocument/2006/relationships/image" Target="../media/image43.jpg"/><Relationship Id="rId14" Type="http://schemas.openxmlformats.org/officeDocument/2006/relationships/image" Target="../media/image44.png"/><Relationship Id="rId15" Type="http://schemas.openxmlformats.org/officeDocument/2006/relationships/image" Target="../media/image45.jpg"/><Relationship Id="rId16" Type="http://schemas.openxmlformats.org/officeDocument/2006/relationships/image" Target="../media/image46.jpg"/><Relationship Id="rId17" Type="http://schemas.openxmlformats.org/officeDocument/2006/relationships/image" Target="../media/image47.jpg"/><Relationship Id="rId18" Type="http://schemas.openxmlformats.org/officeDocument/2006/relationships/image" Target="../media/image48.jpg"/><Relationship Id="rId19" Type="http://schemas.openxmlformats.org/officeDocument/2006/relationships/image" Target="../media/image49.jpg"/><Relationship Id="rId20" Type="http://schemas.openxmlformats.org/officeDocument/2006/relationships/image" Target="../media/image50.png"/><Relationship Id="rId21" Type="http://schemas.openxmlformats.org/officeDocument/2006/relationships/image" Target="../media/image51.jpg"/><Relationship Id="rId22" Type="http://schemas.openxmlformats.org/officeDocument/2006/relationships/image" Target="../media/image52.jpg"/><Relationship Id="rId23" Type="http://schemas.openxmlformats.org/officeDocument/2006/relationships/image" Target="../media/image53.jpg"/><Relationship Id="rId24" Type="http://schemas.openxmlformats.org/officeDocument/2006/relationships/image" Target="../media/image54.jpg"/><Relationship Id="rId25" Type="http://schemas.openxmlformats.org/officeDocument/2006/relationships/image" Target="../media/image55.jpg"/><Relationship Id="rId26" Type="http://schemas.openxmlformats.org/officeDocument/2006/relationships/image" Target="../media/image5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13263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05216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5223" y="1973"/>
                </a:lnTo>
                <a:lnTo>
                  <a:pt x="7310" y="7385"/>
                </a:lnTo>
                <a:lnTo>
                  <a:pt x="1963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63" y="251002"/>
                </a:lnTo>
                <a:lnTo>
                  <a:pt x="7310" y="259319"/>
                </a:lnTo>
                <a:lnTo>
                  <a:pt x="15223" y="264959"/>
                </a:lnTo>
                <a:lnTo>
                  <a:pt x="24887" y="267036"/>
                </a:lnTo>
                <a:lnTo>
                  <a:pt x="34989" y="264959"/>
                </a:lnTo>
                <a:lnTo>
                  <a:pt x="43303" y="259319"/>
                </a:lnTo>
                <a:lnTo>
                  <a:pt x="48941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41" y="15473"/>
                </a:lnTo>
                <a:lnTo>
                  <a:pt x="43303" y="7385"/>
                </a:lnTo>
                <a:lnTo>
                  <a:pt x="34989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13263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6795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57691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66401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62668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325" y="98593"/>
                </a:lnTo>
                <a:lnTo>
                  <a:pt x="35816" y="94081"/>
                </a:lnTo>
                <a:lnTo>
                  <a:pt x="40099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08949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57691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5993" y="1974"/>
                </a:lnTo>
                <a:lnTo>
                  <a:pt x="7683" y="7391"/>
                </a:lnTo>
                <a:lnTo>
                  <a:pt x="206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136" y="15494"/>
                </a:lnTo>
                <a:lnTo>
                  <a:pt x="43925" y="7391"/>
                </a:lnTo>
                <a:lnTo>
                  <a:pt x="36039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62668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325" y="98604"/>
                </a:lnTo>
                <a:lnTo>
                  <a:pt x="35816" y="94112"/>
                </a:lnTo>
                <a:lnTo>
                  <a:pt x="40099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010193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02"/>
                </a:lnTo>
                <a:lnTo>
                  <a:pt x="1442" y="66827"/>
                </a:lnTo>
                <a:lnTo>
                  <a:pt x="5506" y="73574"/>
                </a:lnTo>
                <a:lnTo>
                  <a:pt x="11794" y="78095"/>
                </a:lnTo>
                <a:lnTo>
                  <a:pt x="19909" y="79745"/>
                </a:lnTo>
                <a:lnTo>
                  <a:pt x="28275" y="78095"/>
                </a:lnTo>
                <a:lnTo>
                  <a:pt x="35194" y="73574"/>
                </a:lnTo>
                <a:lnTo>
                  <a:pt x="39904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08949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49"/>
                </a:lnTo>
                <a:lnTo>
                  <a:pt x="6377" y="6161"/>
                </a:lnTo>
                <a:lnTo>
                  <a:pt x="1730" y="12882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310"/>
                </a:lnTo>
                <a:lnTo>
                  <a:pt x="6377" y="114027"/>
                </a:lnTo>
                <a:lnTo>
                  <a:pt x="13124" y="118520"/>
                </a:lnTo>
                <a:lnTo>
                  <a:pt x="21153" y="120158"/>
                </a:lnTo>
                <a:lnTo>
                  <a:pt x="29428" y="118520"/>
                </a:lnTo>
                <a:lnTo>
                  <a:pt x="36148" y="114027"/>
                </a:lnTo>
                <a:lnTo>
                  <a:pt x="40659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82"/>
                </a:lnTo>
                <a:lnTo>
                  <a:pt x="36148" y="6161"/>
                </a:lnTo>
                <a:lnTo>
                  <a:pt x="29428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13263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315724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010193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85"/>
                </a:lnTo>
                <a:lnTo>
                  <a:pt x="1442" y="66953"/>
                </a:lnTo>
                <a:lnTo>
                  <a:pt x="5506" y="73874"/>
                </a:lnTo>
                <a:lnTo>
                  <a:pt x="11794" y="78586"/>
                </a:lnTo>
                <a:lnTo>
                  <a:pt x="19909" y="80326"/>
                </a:lnTo>
                <a:lnTo>
                  <a:pt x="28275" y="78586"/>
                </a:lnTo>
                <a:lnTo>
                  <a:pt x="35194" y="73874"/>
                </a:lnTo>
                <a:lnTo>
                  <a:pt x="39904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08949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333"/>
                </a:lnTo>
                <a:lnTo>
                  <a:pt x="1730" y="106702"/>
                </a:lnTo>
                <a:lnTo>
                  <a:pt x="6377" y="113623"/>
                </a:lnTo>
                <a:lnTo>
                  <a:pt x="13124" y="118335"/>
                </a:lnTo>
                <a:lnTo>
                  <a:pt x="21153" y="120075"/>
                </a:lnTo>
                <a:lnTo>
                  <a:pt x="29428" y="118335"/>
                </a:lnTo>
                <a:lnTo>
                  <a:pt x="36148" y="113623"/>
                </a:lnTo>
                <a:lnTo>
                  <a:pt x="40659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13263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6795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315724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740"/>
                </a:lnTo>
                <a:lnTo>
                  <a:pt x="6128" y="6451"/>
                </a:lnTo>
                <a:lnTo>
                  <a:pt x="1637" y="13373"/>
                </a:lnTo>
                <a:lnTo>
                  <a:pt x="0" y="21741"/>
                </a:lnTo>
                <a:lnTo>
                  <a:pt x="0" y="59083"/>
                </a:lnTo>
                <a:lnTo>
                  <a:pt x="1637" y="67395"/>
                </a:lnTo>
                <a:lnTo>
                  <a:pt x="6128" y="74113"/>
                </a:lnTo>
                <a:lnTo>
                  <a:pt x="12844" y="78606"/>
                </a:lnTo>
                <a:lnTo>
                  <a:pt x="21153" y="80243"/>
                </a:lnTo>
                <a:lnTo>
                  <a:pt x="29325" y="78606"/>
                </a:lnTo>
                <a:lnTo>
                  <a:pt x="35816" y="74113"/>
                </a:lnTo>
                <a:lnTo>
                  <a:pt x="40099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99" y="13373"/>
                </a:lnTo>
                <a:lnTo>
                  <a:pt x="35816" y="6451"/>
                </a:lnTo>
                <a:lnTo>
                  <a:pt x="29325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319457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8046" y="0"/>
                </a:lnTo>
                <a:lnTo>
                  <a:pt x="0" y="8132"/>
                </a:lnTo>
                <a:lnTo>
                  <a:pt x="0" y="46138"/>
                </a:lnTo>
                <a:lnTo>
                  <a:pt x="8046" y="54187"/>
                </a:lnTo>
                <a:lnTo>
                  <a:pt x="27375" y="54187"/>
                </a:lnTo>
                <a:lnTo>
                  <a:pt x="34178" y="46138"/>
                </a:lnTo>
                <a:lnTo>
                  <a:pt x="34178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315724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519" y="118427"/>
                </a:lnTo>
                <a:lnTo>
                  <a:pt x="36438" y="113778"/>
                </a:lnTo>
                <a:lnTo>
                  <a:pt x="41149" y="107030"/>
                </a:lnTo>
                <a:lnTo>
                  <a:pt x="42888" y="98997"/>
                </a:lnTo>
                <a:lnTo>
                  <a:pt x="42888" y="21160"/>
                </a:lnTo>
                <a:lnTo>
                  <a:pt x="41149" y="12847"/>
                </a:lnTo>
                <a:lnTo>
                  <a:pt x="36438" y="6130"/>
                </a:lnTo>
                <a:lnTo>
                  <a:pt x="29519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315724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37" y="66827"/>
                </a:lnTo>
                <a:lnTo>
                  <a:pt x="6128" y="73574"/>
                </a:lnTo>
                <a:lnTo>
                  <a:pt x="12844" y="78095"/>
                </a:lnTo>
                <a:lnTo>
                  <a:pt x="21153" y="79745"/>
                </a:lnTo>
                <a:lnTo>
                  <a:pt x="29325" y="78095"/>
                </a:lnTo>
                <a:lnTo>
                  <a:pt x="35816" y="73574"/>
                </a:lnTo>
                <a:lnTo>
                  <a:pt x="40099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311326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550" y="0"/>
                </a:moveTo>
                <a:lnTo>
                  <a:pt x="15503" y="2077"/>
                </a:lnTo>
                <a:lnTo>
                  <a:pt x="7393" y="7717"/>
                </a:lnTo>
                <a:lnTo>
                  <a:pt x="1974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974" y="251563"/>
                </a:lnTo>
                <a:lnTo>
                  <a:pt x="7393" y="259651"/>
                </a:lnTo>
                <a:lnTo>
                  <a:pt x="15503" y="265063"/>
                </a:lnTo>
                <a:lnTo>
                  <a:pt x="25550" y="267036"/>
                </a:lnTo>
                <a:lnTo>
                  <a:pt x="35458" y="265063"/>
                </a:lnTo>
                <a:lnTo>
                  <a:pt x="43344" y="259651"/>
                </a:lnTo>
                <a:lnTo>
                  <a:pt x="48555" y="251563"/>
                </a:lnTo>
                <a:lnTo>
                  <a:pt x="50437" y="241561"/>
                </a:lnTo>
                <a:lnTo>
                  <a:pt x="50437" y="26139"/>
                </a:lnTo>
                <a:lnTo>
                  <a:pt x="48555" y="16033"/>
                </a:lnTo>
                <a:lnTo>
                  <a:pt x="43344" y="7717"/>
                </a:lnTo>
                <a:lnTo>
                  <a:pt x="35458" y="2077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311326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5550" y="0"/>
                </a:moveTo>
                <a:lnTo>
                  <a:pt x="15503" y="1975"/>
                </a:lnTo>
                <a:lnTo>
                  <a:pt x="7393" y="7394"/>
                </a:lnTo>
                <a:lnTo>
                  <a:pt x="197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437" y="121306"/>
                </a:lnTo>
                <a:lnTo>
                  <a:pt x="50437" y="25525"/>
                </a:lnTo>
                <a:lnTo>
                  <a:pt x="48555" y="15498"/>
                </a:lnTo>
                <a:lnTo>
                  <a:pt x="43344" y="7394"/>
                </a:lnTo>
                <a:lnTo>
                  <a:pt x="35458" y="197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320037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316304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0573" y="0"/>
                </a:moveTo>
                <a:lnTo>
                  <a:pt x="12354" y="1740"/>
                </a:lnTo>
                <a:lnTo>
                  <a:pt x="5838" y="6457"/>
                </a:lnTo>
                <a:lnTo>
                  <a:pt x="1546" y="13390"/>
                </a:lnTo>
                <a:lnTo>
                  <a:pt x="0" y="21782"/>
                </a:lnTo>
                <a:lnTo>
                  <a:pt x="0" y="98972"/>
                </a:lnTo>
                <a:lnTo>
                  <a:pt x="1546" y="107269"/>
                </a:lnTo>
                <a:lnTo>
                  <a:pt x="5838" y="113991"/>
                </a:lnTo>
                <a:lnTo>
                  <a:pt x="12354" y="118496"/>
                </a:lnTo>
                <a:lnTo>
                  <a:pt x="20573" y="120141"/>
                </a:lnTo>
                <a:lnTo>
                  <a:pt x="28938" y="118496"/>
                </a:lnTo>
                <a:lnTo>
                  <a:pt x="35858" y="113991"/>
                </a:lnTo>
                <a:lnTo>
                  <a:pt x="40568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568" y="13390"/>
                </a:lnTo>
                <a:lnTo>
                  <a:pt x="35858" y="6457"/>
                </a:lnTo>
                <a:lnTo>
                  <a:pt x="2893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163248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6" y="86834"/>
                </a:lnTo>
                <a:lnTo>
                  <a:pt x="5838" y="93780"/>
                </a:lnTo>
                <a:lnTo>
                  <a:pt x="12354" y="98501"/>
                </a:lnTo>
                <a:lnTo>
                  <a:pt x="20573" y="100242"/>
                </a:lnTo>
                <a:lnTo>
                  <a:pt x="28848" y="98501"/>
                </a:lnTo>
                <a:lnTo>
                  <a:pt x="35567" y="93780"/>
                </a:lnTo>
                <a:lnTo>
                  <a:pt x="40078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319457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49"/>
                </a:lnTo>
                <a:lnTo>
                  <a:pt x="0" y="46055"/>
                </a:lnTo>
                <a:lnTo>
                  <a:pt x="8046" y="53523"/>
                </a:lnTo>
                <a:lnTo>
                  <a:pt x="27375" y="53523"/>
                </a:lnTo>
                <a:lnTo>
                  <a:pt x="34178" y="46055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163248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6" y="86734"/>
                </a:lnTo>
                <a:lnTo>
                  <a:pt x="5838" y="93456"/>
                </a:lnTo>
                <a:lnTo>
                  <a:pt x="12354" y="97959"/>
                </a:lnTo>
                <a:lnTo>
                  <a:pt x="20573" y="99603"/>
                </a:lnTo>
                <a:lnTo>
                  <a:pt x="28848" y="97959"/>
                </a:lnTo>
                <a:lnTo>
                  <a:pt x="35567" y="93456"/>
                </a:lnTo>
                <a:lnTo>
                  <a:pt x="40078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166401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66981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59747"/>
                </a:lnTo>
                <a:lnTo>
                  <a:pt x="6885" y="67215"/>
                </a:lnTo>
                <a:lnTo>
                  <a:pt x="26131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166981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162668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325" y="98494"/>
                </a:lnTo>
                <a:lnTo>
                  <a:pt x="35816" y="93845"/>
                </a:lnTo>
                <a:lnTo>
                  <a:pt x="40099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166401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158271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549" y="434906"/>
                </a:lnTo>
                <a:lnTo>
                  <a:pt x="43635" y="429266"/>
                </a:lnTo>
                <a:lnTo>
                  <a:pt x="49045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5" y="15998"/>
                </a:lnTo>
                <a:lnTo>
                  <a:pt x="43635" y="7686"/>
                </a:lnTo>
                <a:lnTo>
                  <a:pt x="35549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013263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707069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45474"/>
                </a:lnTo>
                <a:lnTo>
                  <a:pt x="8129" y="53523"/>
                </a:lnTo>
                <a:lnTo>
                  <a:pt x="27458" y="53523"/>
                </a:lnTo>
                <a:lnTo>
                  <a:pt x="34924" y="45474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703336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02"/>
                </a:lnTo>
                <a:lnTo>
                  <a:pt x="1740" y="66827"/>
                </a:lnTo>
                <a:lnTo>
                  <a:pt x="6460" y="73574"/>
                </a:lnTo>
                <a:lnTo>
                  <a:pt x="13403" y="78095"/>
                </a:lnTo>
                <a:lnTo>
                  <a:pt x="21817" y="79745"/>
                </a:lnTo>
                <a:lnTo>
                  <a:pt x="29933" y="78095"/>
                </a:lnTo>
                <a:lnTo>
                  <a:pt x="36220" y="73574"/>
                </a:lnTo>
                <a:lnTo>
                  <a:pt x="40284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2756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37" y="106702"/>
                </a:lnTo>
                <a:lnTo>
                  <a:pt x="6128" y="113623"/>
                </a:lnTo>
                <a:lnTo>
                  <a:pt x="12844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6489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02756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310"/>
                </a:lnTo>
                <a:lnTo>
                  <a:pt x="6128" y="114027"/>
                </a:lnTo>
                <a:lnTo>
                  <a:pt x="12844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06489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02756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03336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85"/>
                </a:lnTo>
                <a:lnTo>
                  <a:pt x="1740" y="66953"/>
                </a:lnTo>
                <a:lnTo>
                  <a:pt x="6460" y="73874"/>
                </a:lnTo>
                <a:lnTo>
                  <a:pt x="13403" y="78586"/>
                </a:lnTo>
                <a:lnTo>
                  <a:pt x="21817" y="80326"/>
                </a:lnTo>
                <a:lnTo>
                  <a:pt x="29933" y="78586"/>
                </a:lnTo>
                <a:lnTo>
                  <a:pt x="36220" y="73874"/>
                </a:lnTo>
                <a:lnTo>
                  <a:pt x="40284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550281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48" y="86734"/>
                </a:lnTo>
                <a:lnTo>
                  <a:pt x="6159" y="93456"/>
                </a:lnTo>
                <a:lnTo>
                  <a:pt x="12879" y="97959"/>
                </a:lnTo>
                <a:lnTo>
                  <a:pt x="21153" y="99603"/>
                </a:lnTo>
                <a:lnTo>
                  <a:pt x="29373" y="97959"/>
                </a:lnTo>
                <a:lnTo>
                  <a:pt x="35889" y="93456"/>
                </a:lnTo>
                <a:lnTo>
                  <a:pt x="40180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707069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458" y="0"/>
                </a:moveTo>
                <a:lnTo>
                  <a:pt x="18084" y="0"/>
                </a:lnTo>
                <a:lnTo>
                  <a:pt x="11059" y="1421"/>
                </a:lnTo>
                <a:lnTo>
                  <a:pt x="5309" y="5294"/>
                </a:lnTo>
                <a:lnTo>
                  <a:pt x="1425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25" y="43131"/>
                </a:lnTo>
                <a:lnTo>
                  <a:pt x="5309" y="48871"/>
                </a:lnTo>
                <a:lnTo>
                  <a:pt x="11059" y="52742"/>
                </a:lnTo>
                <a:lnTo>
                  <a:pt x="18084" y="54162"/>
                </a:lnTo>
                <a:lnTo>
                  <a:pt x="27458" y="54162"/>
                </a:lnTo>
                <a:lnTo>
                  <a:pt x="34924" y="46071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554014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549701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5" y="87094"/>
                </a:lnTo>
                <a:lnTo>
                  <a:pt x="5827" y="93845"/>
                </a:lnTo>
                <a:lnTo>
                  <a:pt x="12319" y="98494"/>
                </a:lnTo>
                <a:lnTo>
                  <a:pt x="20490" y="100225"/>
                </a:lnTo>
                <a:lnTo>
                  <a:pt x="28800" y="98494"/>
                </a:lnTo>
                <a:lnTo>
                  <a:pt x="35515" y="93845"/>
                </a:lnTo>
                <a:lnTo>
                  <a:pt x="40007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698359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503" y="2071"/>
                </a:lnTo>
                <a:lnTo>
                  <a:pt x="7393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101" y="291245"/>
                </a:lnTo>
                <a:lnTo>
                  <a:pt x="51101" y="26147"/>
                </a:lnTo>
                <a:lnTo>
                  <a:pt x="49127" y="16019"/>
                </a:lnTo>
                <a:lnTo>
                  <a:pt x="43707" y="7702"/>
                </a:lnTo>
                <a:lnTo>
                  <a:pt x="35597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553434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545967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514" y="434906"/>
                </a:lnTo>
                <a:lnTo>
                  <a:pt x="43624" y="429266"/>
                </a:lnTo>
                <a:lnTo>
                  <a:pt x="4904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4" y="15998"/>
                </a:lnTo>
                <a:lnTo>
                  <a:pt x="43624" y="7686"/>
                </a:lnTo>
                <a:lnTo>
                  <a:pt x="3551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855811" y="5276894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50"/>
                </a:lnTo>
                <a:lnTo>
                  <a:pt x="6159" y="6171"/>
                </a:lnTo>
                <a:lnTo>
                  <a:pt x="1648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243"/>
                </a:lnTo>
                <a:lnTo>
                  <a:pt x="40670" y="12917"/>
                </a:lnTo>
                <a:lnTo>
                  <a:pt x="36179" y="6171"/>
                </a:lnTo>
                <a:lnTo>
                  <a:pt x="29463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57055" y="5940503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282"/>
                </a:lnTo>
                <a:lnTo>
                  <a:pt x="6159" y="54031"/>
                </a:lnTo>
                <a:lnTo>
                  <a:pt x="12879" y="58680"/>
                </a:lnTo>
                <a:lnTo>
                  <a:pt x="21153" y="60411"/>
                </a:lnTo>
                <a:lnTo>
                  <a:pt x="29269" y="58680"/>
                </a:lnTo>
                <a:lnTo>
                  <a:pt x="35557" y="54031"/>
                </a:lnTo>
                <a:lnTo>
                  <a:pt x="39620" y="47282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855811" y="6289742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8" y="127191"/>
                </a:lnTo>
                <a:lnTo>
                  <a:pt x="6159" y="133911"/>
                </a:lnTo>
                <a:lnTo>
                  <a:pt x="12879" y="138413"/>
                </a:lnTo>
                <a:lnTo>
                  <a:pt x="21153" y="140057"/>
                </a:lnTo>
                <a:lnTo>
                  <a:pt x="29463" y="138413"/>
                </a:lnTo>
                <a:lnTo>
                  <a:pt x="36179" y="133911"/>
                </a:lnTo>
                <a:lnTo>
                  <a:pt x="40670" y="127191"/>
                </a:lnTo>
                <a:lnTo>
                  <a:pt x="42307" y="118896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860208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86020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178" y="95238"/>
                </a:lnTo>
                <a:lnTo>
                  <a:pt x="34178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86020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21741"/>
                </a:lnTo>
                <a:lnTo>
                  <a:pt x="1412" y="28768"/>
                </a:lnTo>
                <a:lnTo>
                  <a:pt x="5267" y="34520"/>
                </a:lnTo>
                <a:lnTo>
                  <a:pt x="10989" y="38405"/>
                </a:lnTo>
                <a:lnTo>
                  <a:pt x="18001" y="39831"/>
                </a:lnTo>
                <a:lnTo>
                  <a:pt x="27956" y="39831"/>
                </a:lnTo>
                <a:lnTo>
                  <a:pt x="34841" y="31699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004553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783" y="2071"/>
                </a:lnTo>
                <a:lnTo>
                  <a:pt x="7642" y="7702"/>
                </a:lnTo>
                <a:lnTo>
                  <a:pt x="2067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5" y="16019"/>
                </a:lnTo>
                <a:lnTo>
                  <a:pt x="43635" y="7702"/>
                </a:lnTo>
                <a:lnTo>
                  <a:pt x="35549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86020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956" y="0"/>
                </a:moveTo>
                <a:lnTo>
                  <a:pt x="18001" y="0"/>
                </a:lnTo>
                <a:lnTo>
                  <a:pt x="10989" y="1413"/>
                </a:lnTo>
                <a:lnTo>
                  <a:pt x="5267" y="5269"/>
                </a:lnTo>
                <a:lnTo>
                  <a:pt x="1412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12" y="29432"/>
                </a:lnTo>
                <a:lnTo>
                  <a:pt x="5267" y="35184"/>
                </a:lnTo>
                <a:lnTo>
                  <a:pt x="10989" y="39069"/>
                </a:lnTo>
                <a:lnTo>
                  <a:pt x="18001" y="40495"/>
                </a:lnTo>
                <a:lnTo>
                  <a:pt x="27956" y="40495"/>
                </a:lnTo>
                <a:lnTo>
                  <a:pt x="34841" y="32363"/>
                </a:lnTo>
                <a:lnTo>
                  <a:pt x="34841" y="804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85274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2" y="81615"/>
                </a:lnTo>
                <a:lnTo>
                  <a:pt x="7383" y="89703"/>
                </a:lnTo>
                <a:lnTo>
                  <a:pt x="15468" y="95115"/>
                </a:lnTo>
                <a:lnTo>
                  <a:pt x="25467" y="97089"/>
                </a:lnTo>
                <a:lnTo>
                  <a:pt x="35410" y="95115"/>
                </a:lnTo>
                <a:lnTo>
                  <a:pt x="43293" y="89703"/>
                </a:lnTo>
                <a:lnTo>
                  <a:pt x="48484" y="81615"/>
                </a:lnTo>
                <a:lnTo>
                  <a:pt x="50354" y="71613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860208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178" y="94682"/>
                </a:lnTo>
                <a:lnTo>
                  <a:pt x="34178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851497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467" y="0"/>
                </a:moveTo>
                <a:lnTo>
                  <a:pt x="15468" y="2071"/>
                </a:lnTo>
                <a:lnTo>
                  <a:pt x="7383" y="7701"/>
                </a:lnTo>
                <a:lnTo>
                  <a:pt x="1972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599" y="375903"/>
                </a:lnTo>
                <a:lnTo>
                  <a:pt x="51599" y="26139"/>
                </a:lnTo>
                <a:lnTo>
                  <a:pt x="49534" y="16016"/>
                </a:lnTo>
                <a:lnTo>
                  <a:pt x="43915" y="7701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857055" y="5705829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528"/>
                </a:lnTo>
                <a:lnTo>
                  <a:pt x="6159" y="54249"/>
                </a:lnTo>
                <a:lnTo>
                  <a:pt x="12879" y="58761"/>
                </a:lnTo>
                <a:lnTo>
                  <a:pt x="21153" y="60411"/>
                </a:lnTo>
                <a:lnTo>
                  <a:pt x="29269" y="58761"/>
                </a:lnTo>
                <a:lnTo>
                  <a:pt x="35557" y="54249"/>
                </a:lnTo>
                <a:lnTo>
                  <a:pt x="39620" y="47528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699022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64" y="251002"/>
                </a:lnTo>
                <a:lnTo>
                  <a:pt x="7683" y="259319"/>
                </a:lnTo>
                <a:lnTo>
                  <a:pt x="15993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706489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855811" y="4256628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078013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550" y="0"/>
                </a:moveTo>
                <a:lnTo>
                  <a:pt x="15503" y="1973"/>
                </a:lnTo>
                <a:lnTo>
                  <a:pt x="7393" y="7385"/>
                </a:lnTo>
                <a:lnTo>
                  <a:pt x="1974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4" y="81615"/>
                </a:lnTo>
                <a:lnTo>
                  <a:pt x="7393" y="89703"/>
                </a:lnTo>
                <a:lnTo>
                  <a:pt x="15503" y="95115"/>
                </a:lnTo>
                <a:lnTo>
                  <a:pt x="25550" y="97089"/>
                </a:lnTo>
                <a:lnTo>
                  <a:pt x="35458" y="95115"/>
                </a:lnTo>
                <a:lnTo>
                  <a:pt x="43344" y="89703"/>
                </a:lnTo>
                <a:lnTo>
                  <a:pt x="48555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555" y="15473"/>
                </a:lnTo>
                <a:lnTo>
                  <a:pt x="43344" y="7385"/>
                </a:lnTo>
                <a:lnTo>
                  <a:pt x="35458" y="1973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928027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310"/>
                </a:lnTo>
                <a:lnTo>
                  <a:pt x="6159" y="114027"/>
                </a:lnTo>
                <a:lnTo>
                  <a:pt x="12879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1932424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929271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928027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48" y="106702"/>
                </a:lnTo>
                <a:lnTo>
                  <a:pt x="6159" y="113623"/>
                </a:lnTo>
                <a:lnTo>
                  <a:pt x="12879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932424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45474"/>
                </a:lnTo>
                <a:lnTo>
                  <a:pt x="8046" y="53523"/>
                </a:lnTo>
                <a:lnTo>
                  <a:pt x="27956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929271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932424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779286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458" y="67215"/>
                </a:lnTo>
                <a:lnTo>
                  <a:pt x="34924" y="59747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778705" y="5255734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95" y="67298"/>
                </a:lnTo>
                <a:lnTo>
                  <a:pt x="34841" y="59830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775553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1817" y="0"/>
                </a:moveTo>
                <a:lnTo>
                  <a:pt x="13403" y="1644"/>
                </a:lnTo>
                <a:lnTo>
                  <a:pt x="6460" y="6150"/>
                </a:lnTo>
                <a:lnTo>
                  <a:pt x="1740" y="12872"/>
                </a:lnTo>
                <a:lnTo>
                  <a:pt x="0" y="21168"/>
                </a:lnTo>
                <a:lnTo>
                  <a:pt x="0" y="78434"/>
                </a:lnTo>
                <a:lnTo>
                  <a:pt x="1740" y="86734"/>
                </a:lnTo>
                <a:lnTo>
                  <a:pt x="6460" y="93456"/>
                </a:lnTo>
                <a:lnTo>
                  <a:pt x="13403" y="97959"/>
                </a:lnTo>
                <a:lnTo>
                  <a:pt x="21817" y="99603"/>
                </a:lnTo>
                <a:lnTo>
                  <a:pt x="30036" y="97959"/>
                </a:lnTo>
                <a:lnTo>
                  <a:pt x="36552" y="93456"/>
                </a:lnTo>
                <a:lnTo>
                  <a:pt x="40844" y="86734"/>
                </a:lnTo>
                <a:lnTo>
                  <a:pt x="42390" y="78434"/>
                </a:lnTo>
                <a:lnTo>
                  <a:pt x="42390" y="21168"/>
                </a:lnTo>
                <a:lnTo>
                  <a:pt x="40844" y="12872"/>
                </a:lnTo>
                <a:lnTo>
                  <a:pt x="36552" y="6150"/>
                </a:lnTo>
                <a:lnTo>
                  <a:pt x="30036" y="1644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928027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774971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183" y="98494"/>
                </a:lnTo>
                <a:lnTo>
                  <a:pt x="35930" y="93845"/>
                </a:lnTo>
                <a:lnTo>
                  <a:pt x="40577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577" y="12872"/>
                </a:lnTo>
                <a:lnTo>
                  <a:pt x="35930" y="6150"/>
                </a:lnTo>
                <a:lnTo>
                  <a:pt x="2918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778705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1779286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458" y="67232"/>
                </a:lnTo>
                <a:lnTo>
                  <a:pt x="34924" y="59763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1771238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5794" y="434906"/>
                </a:lnTo>
                <a:lnTo>
                  <a:pt x="43707" y="429266"/>
                </a:lnTo>
                <a:lnTo>
                  <a:pt x="4905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54" y="15998"/>
                </a:lnTo>
                <a:lnTo>
                  <a:pt x="43707" y="7686"/>
                </a:lnTo>
                <a:lnTo>
                  <a:pt x="35794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1923714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1775553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78418"/>
                </a:lnTo>
                <a:lnTo>
                  <a:pt x="1740" y="86834"/>
                </a:lnTo>
                <a:lnTo>
                  <a:pt x="6460" y="93780"/>
                </a:lnTo>
                <a:lnTo>
                  <a:pt x="13403" y="98501"/>
                </a:lnTo>
                <a:lnTo>
                  <a:pt x="21817" y="100242"/>
                </a:lnTo>
                <a:lnTo>
                  <a:pt x="30036" y="98501"/>
                </a:lnTo>
                <a:lnTo>
                  <a:pt x="36552" y="93780"/>
                </a:lnTo>
                <a:lnTo>
                  <a:pt x="40844" y="86834"/>
                </a:lnTo>
                <a:lnTo>
                  <a:pt x="42390" y="78418"/>
                </a:lnTo>
                <a:lnTo>
                  <a:pt x="42390" y="21160"/>
                </a:lnTo>
                <a:lnTo>
                  <a:pt x="40844" y="12882"/>
                </a:lnTo>
                <a:lnTo>
                  <a:pt x="36552" y="6161"/>
                </a:lnTo>
                <a:lnTo>
                  <a:pt x="30036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2082409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282"/>
                </a:lnTo>
                <a:lnTo>
                  <a:pt x="6377" y="54031"/>
                </a:lnTo>
                <a:lnTo>
                  <a:pt x="13124" y="58680"/>
                </a:lnTo>
                <a:lnTo>
                  <a:pt x="21153" y="60411"/>
                </a:lnTo>
                <a:lnTo>
                  <a:pt x="29325" y="58680"/>
                </a:lnTo>
                <a:lnTo>
                  <a:pt x="35816" y="54031"/>
                </a:lnTo>
                <a:lnTo>
                  <a:pt x="40099" y="47282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2081165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782"/>
                </a:lnTo>
                <a:lnTo>
                  <a:pt x="41149" y="13390"/>
                </a:lnTo>
                <a:lnTo>
                  <a:pt x="36438" y="6457"/>
                </a:lnTo>
                <a:lnTo>
                  <a:pt x="29519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2085479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2082409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528"/>
                </a:lnTo>
                <a:lnTo>
                  <a:pt x="6377" y="54249"/>
                </a:lnTo>
                <a:lnTo>
                  <a:pt x="13124" y="58761"/>
                </a:lnTo>
                <a:lnTo>
                  <a:pt x="21153" y="60411"/>
                </a:lnTo>
                <a:lnTo>
                  <a:pt x="29325" y="58761"/>
                </a:lnTo>
                <a:lnTo>
                  <a:pt x="35816" y="54249"/>
                </a:lnTo>
                <a:lnTo>
                  <a:pt x="40099" y="47528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2086142" y="5622432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27375" y="39831"/>
                </a:lnTo>
                <a:lnTo>
                  <a:pt x="34178" y="31699"/>
                </a:lnTo>
                <a:lnTo>
                  <a:pt x="34178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2085479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553434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2086142" y="6044479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2737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27375" y="40495"/>
                </a:lnTo>
                <a:lnTo>
                  <a:pt x="34178" y="32363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1932424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956" y="0"/>
                </a:moveTo>
                <a:lnTo>
                  <a:pt x="18001" y="0"/>
                </a:lnTo>
                <a:lnTo>
                  <a:pt x="10989" y="1421"/>
                </a:lnTo>
                <a:lnTo>
                  <a:pt x="5267" y="5294"/>
                </a:lnTo>
                <a:lnTo>
                  <a:pt x="1412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12" y="43131"/>
                </a:lnTo>
                <a:lnTo>
                  <a:pt x="5267" y="48871"/>
                </a:lnTo>
                <a:lnTo>
                  <a:pt x="10989" y="52742"/>
                </a:lnTo>
                <a:lnTo>
                  <a:pt x="18001" y="54162"/>
                </a:lnTo>
                <a:lnTo>
                  <a:pt x="27956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2076769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50" y="0"/>
                </a:moveTo>
                <a:lnTo>
                  <a:pt x="15503" y="2071"/>
                </a:lnTo>
                <a:lnTo>
                  <a:pt x="7393" y="7701"/>
                </a:lnTo>
                <a:lnTo>
                  <a:pt x="197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605" y="16016"/>
                </a:lnTo>
                <a:lnTo>
                  <a:pt x="43967" y="7701"/>
                </a:lnTo>
                <a:lnTo>
                  <a:pt x="35653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924294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6028" y="1973"/>
                </a:lnTo>
                <a:lnTo>
                  <a:pt x="7714" y="7385"/>
                </a:lnTo>
                <a:lnTo>
                  <a:pt x="2076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76" y="251002"/>
                </a:lnTo>
                <a:lnTo>
                  <a:pt x="7714" y="259319"/>
                </a:lnTo>
                <a:lnTo>
                  <a:pt x="16028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932424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2081165" y="5276894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50"/>
                </a:lnTo>
                <a:lnTo>
                  <a:pt x="6128" y="6171"/>
                </a:lnTo>
                <a:lnTo>
                  <a:pt x="1637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243"/>
                </a:lnTo>
                <a:lnTo>
                  <a:pt x="41149" y="12917"/>
                </a:lnTo>
                <a:lnTo>
                  <a:pt x="36438" y="6171"/>
                </a:lnTo>
                <a:lnTo>
                  <a:pt x="29519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2085479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261" y="94682"/>
                </a:lnTo>
                <a:lnTo>
                  <a:pt x="34261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2081165" y="4256628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160"/>
                </a:lnTo>
                <a:lnTo>
                  <a:pt x="41149" y="12882"/>
                </a:lnTo>
                <a:lnTo>
                  <a:pt x="36438" y="6161"/>
                </a:lnTo>
                <a:lnTo>
                  <a:pt x="29519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774971" y="4472631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183" y="98604"/>
                </a:lnTo>
                <a:lnTo>
                  <a:pt x="35930" y="94112"/>
                </a:lnTo>
                <a:lnTo>
                  <a:pt x="40577" y="87394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472512" y="5027948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31699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1699"/>
                </a:lnTo>
                <a:lnTo>
                  <a:pt x="34841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469442" y="4923971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468779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740" y="127225"/>
                </a:lnTo>
                <a:lnTo>
                  <a:pt x="6460" y="133943"/>
                </a:lnTo>
                <a:lnTo>
                  <a:pt x="13403" y="138436"/>
                </a:lnTo>
                <a:lnTo>
                  <a:pt x="21817" y="140073"/>
                </a:lnTo>
                <a:lnTo>
                  <a:pt x="30092" y="138436"/>
                </a:lnTo>
                <a:lnTo>
                  <a:pt x="36812" y="133943"/>
                </a:lnTo>
                <a:lnTo>
                  <a:pt x="41322" y="127225"/>
                </a:lnTo>
                <a:lnTo>
                  <a:pt x="42971" y="118913"/>
                </a:lnTo>
                <a:lnTo>
                  <a:pt x="42971" y="21824"/>
                </a:lnTo>
                <a:lnTo>
                  <a:pt x="41322" y="13408"/>
                </a:lnTo>
                <a:lnTo>
                  <a:pt x="36812" y="6462"/>
                </a:lnTo>
                <a:lnTo>
                  <a:pt x="30092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473175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464465" y="4787631"/>
            <a:ext cx="50800" cy="97790"/>
          </a:xfrm>
          <a:custGeom>
            <a:avLst/>
            <a:gdLst/>
            <a:ahLst/>
            <a:cxnLst/>
            <a:rect l="l" t="t" r="r" b="b"/>
            <a:pathLst>
              <a:path w="50800" h="97789">
                <a:moveTo>
                  <a:pt x="26131" y="0"/>
                </a:moveTo>
                <a:lnTo>
                  <a:pt x="15993" y="2077"/>
                </a:lnTo>
                <a:lnTo>
                  <a:pt x="7683" y="7717"/>
                </a:lnTo>
                <a:lnTo>
                  <a:pt x="2064" y="16033"/>
                </a:lnTo>
                <a:lnTo>
                  <a:pt x="0" y="26139"/>
                </a:lnTo>
                <a:lnTo>
                  <a:pt x="0" y="72194"/>
                </a:lnTo>
                <a:lnTo>
                  <a:pt x="2064" y="82244"/>
                </a:lnTo>
                <a:lnTo>
                  <a:pt x="7683" y="90357"/>
                </a:lnTo>
                <a:lnTo>
                  <a:pt x="15993" y="95778"/>
                </a:lnTo>
                <a:lnTo>
                  <a:pt x="26131" y="97753"/>
                </a:lnTo>
                <a:lnTo>
                  <a:pt x="35935" y="95778"/>
                </a:lnTo>
                <a:lnTo>
                  <a:pt x="43593" y="90357"/>
                </a:lnTo>
                <a:lnTo>
                  <a:pt x="48576" y="82244"/>
                </a:lnTo>
                <a:lnTo>
                  <a:pt x="50354" y="72194"/>
                </a:lnTo>
                <a:lnTo>
                  <a:pt x="50354" y="26139"/>
                </a:lnTo>
                <a:lnTo>
                  <a:pt x="48576" y="16033"/>
                </a:lnTo>
                <a:lnTo>
                  <a:pt x="43593" y="7717"/>
                </a:lnTo>
                <a:lnTo>
                  <a:pt x="35935" y="2077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72512" y="4605237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26"/>
                </a:lnTo>
                <a:lnTo>
                  <a:pt x="5309" y="5310"/>
                </a:lnTo>
                <a:lnTo>
                  <a:pt x="1425" y="11062"/>
                </a:lnTo>
                <a:lnTo>
                  <a:pt x="0" y="18090"/>
                </a:lnTo>
                <a:lnTo>
                  <a:pt x="0" y="32363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2363"/>
                </a:lnTo>
                <a:lnTo>
                  <a:pt x="34841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469442" y="4689297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6175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4978" y="1975"/>
                </a:lnTo>
                <a:lnTo>
                  <a:pt x="7092" y="7394"/>
                </a:lnTo>
                <a:lnTo>
                  <a:pt x="1882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53" y="15498"/>
                </a:lnTo>
                <a:lnTo>
                  <a:pt x="43334" y="7394"/>
                </a:lnTo>
                <a:lnTo>
                  <a:pt x="35024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464465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6131" y="0"/>
                </a:moveTo>
                <a:lnTo>
                  <a:pt x="15993" y="2072"/>
                </a:lnTo>
                <a:lnTo>
                  <a:pt x="7683" y="7705"/>
                </a:lnTo>
                <a:lnTo>
                  <a:pt x="206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354" y="36647"/>
                </a:lnTo>
                <a:lnTo>
                  <a:pt x="50354" y="26147"/>
                </a:lnTo>
                <a:lnTo>
                  <a:pt x="48576" y="16023"/>
                </a:lnTo>
                <a:lnTo>
                  <a:pt x="43593" y="7705"/>
                </a:lnTo>
                <a:lnTo>
                  <a:pt x="35935" y="2072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319457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178" y="46071"/>
                </a:lnTo>
                <a:lnTo>
                  <a:pt x="34178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73175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178" y="94624"/>
                </a:lnTo>
                <a:lnTo>
                  <a:pt x="34178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72512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7375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469442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468779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643"/>
                </a:lnTo>
                <a:lnTo>
                  <a:pt x="6460" y="6145"/>
                </a:lnTo>
                <a:lnTo>
                  <a:pt x="1740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092" y="138413"/>
                </a:lnTo>
                <a:lnTo>
                  <a:pt x="36812" y="133911"/>
                </a:lnTo>
                <a:lnTo>
                  <a:pt x="41322" y="127191"/>
                </a:lnTo>
                <a:lnTo>
                  <a:pt x="42971" y="118896"/>
                </a:lnTo>
                <a:lnTo>
                  <a:pt x="42971" y="21160"/>
                </a:lnTo>
                <a:lnTo>
                  <a:pt x="41322" y="12865"/>
                </a:lnTo>
                <a:lnTo>
                  <a:pt x="36812" y="6145"/>
                </a:lnTo>
                <a:lnTo>
                  <a:pt x="30092" y="1643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62191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3"/>
                </a:lnTo>
                <a:lnTo>
                  <a:pt x="5827" y="6146"/>
                </a:lnTo>
                <a:lnTo>
                  <a:pt x="1545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5" y="66911"/>
                </a:lnTo>
                <a:lnTo>
                  <a:pt x="5827" y="73844"/>
                </a:lnTo>
                <a:lnTo>
                  <a:pt x="12319" y="78561"/>
                </a:lnTo>
                <a:lnTo>
                  <a:pt x="20490" y="80301"/>
                </a:lnTo>
                <a:lnTo>
                  <a:pt x="28800" y="78561"/>
                </a:lnTo>
                <a:lnTo>
                  <a:pt x="35515" y="73844"/>
                </a:lnTo>
                <a:lnTo>
                  <a:pt x="40007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07" y="12868"/>
                </a:lnTo>
                <a:lnTo>
                  <a:pt x="35515" y="6146"/>
                </a:lnTo>
                <a:lnTo>
                  <a:pt x="28800" y="1643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77057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101" y="205964"/>
                </a:lnTo>
                <a:lnTo>
                  <a:pt x="51101" y="25525"/>
                </a:lnTo>
                <a:lnTo>
                  <a:pt x="49033" y="15494"/>
                </a:lnTo>
                <a:lnTo>
                  <a:pt x="43458" y="7391"/>
                </a:lnTo>
                <a:lnTo>
                  <a:pt x="35317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6256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3540"/>
                </a:lnTo>
                <a:lnTo>
                  <a:pt x="26712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626230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455"/>
                </a:lnTo>
                <a:lnTo>
                  <a:pt x="8129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774971" y="5100142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183" y="98593"/>
                </a:lnTo>
                <a:lnTo>
                  <a:pt x="35930" y="94081"/>
                </a:lnTo>
                <a:lnTo>
                  <a:pt x="40577" y="87359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770575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317" y="434906"/>
                </a:lnTo>
                <a:lnTo>
                  <a:pt x="43458" y="429266"/>
                </a:lnTo>
                <a:lnTo>
                  <a:pt x="49033" y="420950"/>
                </a:lnTo>
                <a:lnTo>
                  <a:pt x="51101" y="410844"/>
                </a:lnTo>
                <a:lnTo>
                  <a:pt x="51101" y="26139"/>
                </a:lnTo>
                <a:lnTo>
                  <a:pt x="49033" y="15998"/>
                </a:lnTo>
                <a:lnTo>
                  <a:pt x="43458" y="7686"/>
                </a:lnTo>
                <a:lnTo>
                  <a:pt x="35317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778705" y="4350066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>
                <a:moveTo>
                  <a:pt x="2679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95" y="67796"/>
                </a:lnTo>
                <a:lnTo>
                  <a:pt x="34841" y="59747"/>
                </a:lnTo>
                <a:lnTo>
                  <a:pt x="3484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320037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617520" y="4702990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2077"/>
                </a:lnTo>
                <a:lnTo>
                  <a:pt x="7092" y="7717"/>
                </a:lnTo>
                <a:lnTo>
                  <a:pt x="1882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82" y="251563"/>
                </a:lnTo>
                <a:lnTo>
                  <a:pt x="7092" y="259651"/>
                </a:lnTo>
                <a:lnTo>
                  <a:pt x="14978" y="265063"/>
                </a:lnTo>
                <a:lnTo>
                  <a:pt x="24887" y="267036"/>
                </a:lnTo>
                <a:lnTo>
                  <a:pt x="35024" y="265063"/>
                </a:lnTo>
                <a:lnTo>
                  <a:pt x="43334" y="259651"/>
                </a:lnTo>
                <a:lnTo>
                  <a:pt x="48953" y="251563"/>
                </a:lnTo>
                <a:lnTo>
                  <a:pt x="51018" y="241561"/>
                </a:lnTo>
                <a:lnTo>
                  <a:pt x="51018" y="26139"/>
                </a:lnTo>
                <a:lnTo>
                  <a:pt x="48953" y="16033"/>
                </a:lnTo>
                <a:lnTo>
                  <a:pt x="43334" y="7717"/>
                </a:lnTo>
                <a:lnTo>
                  <a:pt x="35024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621916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625650" y="4477610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132"/>
                </a:lnTo>
                <a:lnTo>
                  <a:pt x="0" y="46138"/>
                </a:lnTo>
                <a:lnTo>
                  <a:pt x="6802" y="54187"/>
                </a:lnTo>
                <a:lnTo>
                  <a:pt x="16757" y="54187"/>
                </a:lnTo>
                <a:lnTo>
                  <a:pt x="23782" y="52774"/>
                </a:lnTo>
                <a:lnTo>
                  <a:pt x="29532" y="48917"/>
                </a:lnTo>
                <a:lnTo>
                  <a:pt x="33416" y="43194"/>
                </a:lnTo>
                <a:lnTo>
                  <a:pt x="34841" y="36180"/>
                </a:lnTo>
                <a:lnTo>
                  <a:pt x="34841" y="18090"/>
                </a:lnTo>
                <a:lnTo>
                  <a:pt x="33416" y="11062"/>
                </a:lnTo>
                <a:lnTo>
                  <a:pt x="29532" y="5310"/>
                </a:lnTo>
                <a:lnTo>
                  <a:pt x="23782" y="1426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621916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740"/>
                </a:lnTo>
                <a:lnTo>
                  <a:pt x="5827" y="6451"/>
                </a:lnTo>
                <a:lnTo>
                  <a:pt x="1545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5" y="67395"/>
                </a:lnTo>
                <a:lnTo>
                  <a:pt x="5827" y="74113"/>
                </a:lnTo>
                <a:lnTo>
                  <a:pt x="12319" y="78606"/>
                </a:lnTo>
                <a:lnTo>
                  <a:pt x="20490" y="80243"/>
                </a:lnTo>
                <a:lnTo>
                  <a:pt x="28800" y="78606"/>
                </a:lnTo>
                <a:lnTo>
                  <a:pt x="35515" y="74113"/>
                </a:lnTo>
                <a:lnTo>
                  <a:pt x="40007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07" y="13373"/>
                </a:lnTo>
                <a:lnTo>
                  <a:pt x="35515" y="6451"/>
                </a:lnTo>
                <a:lnTo>
                  <a:pt x="28800" y="1740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625650" y="5141882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49"/>
                </a:lnTo>
                <a:lnTo>
                  <a:pt x="0" y="46055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6055"/>
                </a:lnTo>
                <a:lnTo>
                  <a:pt x="34841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622497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622497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626230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522"/>
                </a:lnTo>
                <a:lnTo>
                  <a:pt x="8129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243507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160"/>
                </a:lnTo>
                <a:lnTo>
                  <a:pt x="41149" y="12865"/>
                </a:lnTo>
                <a:lnTo>
                  <a:pt x="36438" y="6145"/>
                </a:lnTo>
                <a:lnTo>
                  <a:pt x="29519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868831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865098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01383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018236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021305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8039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8039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022550" y="6500143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4624"/>
                </a:moveTo>
                <a:lnTo>
                  <a:pt x="33597" y="94624"/>
                </a:lnTo>
                <a:lnTo>
                  <a:pt x="33597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018236" y="6293476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428" y="138413"/>
                </a:lnTo>
                <a:lnTo>
                  <a:pt x="36148" y="133911"/>
                </a:lnTo>
                <a:lnTo>
                  <a:pt x="40659" y="127191"/>
                </a:lnTo>
                <a:lnTo>
                  <a:pt x="42307" y="118896"/>
                </a:lnTo>
                <a:lnTo>
                  <a:pt x="42307" y="21160"/>
                </a:lnTo>
                <a:lnTo>
                  <a:pt x="40659" y="12865"/>
                </a:lnTo>
                <a:lnTo>
                  <a:pt x="36148" y="6145"/>
                </a:lnTo>
                <a:lnTo>
                  <a:pt x="29428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715775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712042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5" y="86834"/>
                </a:lnTo>
                <a:lnTo>
                  <a:pt x="5827" y="93780"/>
                </a:lnTo>
                <a:lnTo>
                  <a:pt x="12319" y="98501"/>
                </a:lnTo>
                <a:lnTo>
                  <a:pt x="20490" y="100242"/>
                </a:lnTo>
                <a:lnTo>
                  <a:pt x="28800" y="98501"/>
                </a:lnTo>
                <a:lnTo>
                  <a:pt x="35515" y="93780"/>
                </a:lnTo>
                <a:lnTo>
                  <a:pt x="40007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8601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6028" y="1975"/>
                </a:lnTo>
                <a:lnTo>
                  <a:pt x="7714" y="7394"/>
                </a:lnTo>
                <a:lnTo>
                  <a:pt x="2076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47" y="15498"/>
                </a:lnTo>
                <a:lnTo>
                  <a:pt x="43956" y="7394"/>
                </a:lnTo>
                <a:lnTo>
                  <a:pt x="36074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865098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868831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8682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864517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734" y="0"/>
                </a:moveTo>
                <a:lnTo>
                  <a:pt x="13368" y="1643"/>
                </a:lnTo>
                <a:lnTo>
                  <a:pt x="6449" y="6146"/>
                </a:lnTo>
                <a:lnTo>
                  <a:pt x="1739" y="12868"/>
                </a:lnTo>
                <a:lnTo>
                  <a:pt x="0" y="21168"/>
                </a:lnTo>
                <a:lnTo>
                  <a:pt x="0" y="58519"/>
                </a:lnTo>
                <a:lnTo>
                  <a:pt x="1739" y="66911"/>
                </a:lnTo>
                <a:lnTo>
                  <a:pt x="6449" y="73844"/>
                </a:lnTo>
                <a:lnTo>
                  <a:pt x="13368" y="78561"/>
                </a:lnTo>
                <a:lnTo>
                  <a:pt x="21734" y="80301"/>
                </a:lnTo>
                <a:lnTo>
                  <a:pt x="29850" y="78561"/>
                </a:lnTo>
                <a:lnTo>
                  <a:pt x="36138" y="73844"/>
                </a:lnTo>
                <a:lnTo>
                  <a:pt x="40201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201" y="12868"/>
                </a:lnTo>
                <a:lnTo>
                  <a:pt x="36138" y="6146"/>
                </a:lnTo>
                <a:lnTo>
                  <a:pt x="29850" y="1643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325010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7" y="86734"/>
                </a:lnTo>
                <a:lnTo>
                  <a:pt x="6128" y="93456"/>
                </a:lnTo>
                <a:lnTo>
                  <a:pt x="12844" y="97959"/>
                </a:lnTo>
                <a:lnTo>
                  <a:pt x="21153" y="99603"/>
                </a:lnTo>
                <a:lnTo>
                  <a:pt x="29325" y="97959"/>
                </a:lnTo>
                <a:lnTo>
                  <a:pt x="35816" y="93456"/>
                </a:lnTo>
                <a:lnTo>
                  <a:pt x="40099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324347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6" y="87094"/>
                </a:lnTo>
                <a:lnTo>
                  <a:pt x="5838" y="93845"/>
                </a:lnTo>
                <a:lnTo>
                  <a:pt x="12354" y="98494"/>
                </a:lnTo>
                <a:lnTo>
                  <a:pt x="20573" y="100225"/>
                </a:lnTo>
                <a:lnTo>
                  <a:pt x="28848" y="98494"/>
                </a:lnTo>
                <a:lnTo>
                  <a:pt x="35567" y="93845"/>
                </a:lnTo>
                <a:lnTo>
                  <a:pt x="40078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31936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5" y="15494"/>
                </a:lnTo>
                <a:lnTo>
                  <a:pt x="43635" y="7391"/>
                </a:lnTo>
                <a:lnTo>
                  <a:pt x="35549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707646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917560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171291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030"/>
                </a:lnTo>
                <a:lnTo>
                  <a:pt x="6377" y="113778"/>
                </a:lnTo>
                <a:lnTo>
                  <a:pt x="1312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320032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9328079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0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018236" y="5273160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428" y="138436"/>
                </a:lnTo>
                <a:lnTo>
                  <a:pt x="36148" y="133943"/>
                </a:lnTo>
                <a:lnTo>
                  <a:pt x="40659" y="127225"/>
                </a:lnTo>
                <a:lnTo>
                  <a:pt x="42307" y="118913"/>
                </a:lnTo>
                <a:lnTo>
                  <a:pt x="42307" y="21824"/>
                </a:lnTo>
                <a:lnTo>
                  <a:pt x="40659" y="13408"/>
                </a:lnTo>
                <a:lnTo>
                  <a:pt x="36148" y="6462"/>
                </a:lnTo>
                <a:lnTo>
                  <a:pt x="29428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328743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022550" y="5112009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5180"/>
                </a:moveTo>
                <a:lnTo>
                  <a:pt x="33597" y="95180"/>
                </a:lnTo>
                <a:lnTo>
                  <a:pt x="33597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171291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166314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5223" y="1975"/>
                </a:lnTo>
                <a:lnTo>
                  <a:pt x="7310" y="7394"/>
                </a:lnTo>
                <a:lnTo>
                  <a:pt x="1963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41" y="15498"/>
                </a:lnTo>
                <a:lnTo>
                  <a:pt x="43303" y="7394"/>
                </a:lnTo>
                <a:lnTo>
                  <a:pt x="34989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917436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3540"/>
                </a:lnTo>
                <a:lnTo>
                  <a:pt x="2679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9171291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3"/>
                </a:lnTo>
                <a:lnTo>
                  <a:pt x="5506" y="6146"/>
                </a:lnTo>
                <a:lnTo>
                  <a:pt x="1442" y="12868"/>
                </a:lnTo>
                <a:lnTo>
                  <a:pt x="0" y="21168"/>
                </a:lnTo>
                <a:lnTo>
                  <a:pt x="0" y="58519"/>
                </a:lnTo>
                <a:lnTo>
                  <a:pt x="1442" y="66911"/>
                </a:lnTo>
                <a:lnTo>
                  <a:pt x="5506" y="73844"/>
                </a:lnTo>
                <a:lnTo>
                  <a:pt x="11794" y="78561"/>
                </a:lnTo>
                <a:lnTo>
                  <a:pt x="19909" y="80301"/>
                </a:lnTo>
                <a:lnTo>
                  <a:pt x="28275" y="78561"/>
                </a:lnTo>
                <a:lnTo>
                  <a:pt x="35194" y="73844"/>
                </a:lnTo>
                <a:lnTo>
                  <a:pt x="39904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39904" y="12868"/>
                </a:lnTo>
                <a:lnTo>
                  <a:pt x="35194" y="6146"/>
                </a:lnTo>
                <a:lnTo>
                  <a:pt x="28275" y="1643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17560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562637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45474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25588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219" y="73455"/>
                </a:lnTo>
                <a:lnTo>
                  <a:pt x="34219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247170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17" y="0"/>
                </a:moveTo>
                <a:lnTo>
                  <a:pt x="15493" y="2071"/>
                </a:lnTo>
                <a:lnTo>
                  <a:pt x="7392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34" y="291245"/>
                </a:lnTo>
                <a:lnTo>
                  <a:pt x="51034" y="26147"/>
                </a:lnTo>
                <a:lnTo>
                  <a:pt x="49060" y="16019"/>
                </a:lnTo>
                <a:lnTo>
                  <a:pt x="43642" y="7702"/>
                </a:lnTo>
                <a:lnTo>
                  <a:pt x="35541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251533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61" y="1740"/>
                </a:lnTo>
                <a:lnTo>
                  <a:pt x="6143" y="6457"/>
                </a:lnTo>
                <a:lnTo>
                  <a:pt x="1642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2" y="107269"/>
                </a:lnTo>
                <a:lnTo>
                  <a:pt x="6143" y="113991"/>
                </a:lnTo>
                <a:lnTo>
                  <a:pt x="12861" y="118496"/>
                </a:lnTo>
                <a:lnTo>
                  <a:pt x="21153" y="120141"/>
                </a:lnTo>
                <a:lnTo>
                  <a:pt x="29446" y="118496"/>
                </a:lnTo>
                <a:lnTo>
                  <a:pt x="36163" y="113991"/>
                </a:lnTo>
                <a:lnTo>
                  <a:pt x="40665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65" y="13390"/>
                </a:lnTo>
                <a:lnTo>
                  <a:pt x="36163" y="6457"/>
                </a:lnTo>
                <a:lnTo>
                  <a:pt x="29446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102178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6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61" y="67232"/>
                </a:lnTo>
                <a:lnTo>
                  <a:pt x="34850" y="59763"/>
                </a:lnTo>
                <a:lnTo>
                  <a:pt x="34850" y="8090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098445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31" y="0"/>
                </a:moveTo>
                <a:lnTo>
                  <a:pt x="12599" y="1644"/>
                </a:lnTo>
                <a:lnTo>
                  <a:pt x="6066" y="6150"/>
                </a:lnTo>
                <a:lnTo>
                  <a:pt x="1633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3" y="87094"/>
                </a:lnTo>
                <a:lnTo>
                  <a:pt x="6066" y="93845"/>
                </a:lnTo>
                <a:lnTo>
                  <a:pt x="12599" y="98494"/>
                </a:lnTo>
                <a:lnTo>
                  <a:pt x="20531" y="100225"/>
                </a:lnTo>
                <a:lnTo>
                  <a:pt x="28926" y="98494"/>
                </a:lnTo>
                <a:lnTo>
                  <a:pt x="35860" y="93845"/>
                </a:lnTo>
                <a:lnTo>
                  <a:pt x="40575" y="87094"/>
                </a:lnTo>
                <a:lnTo>
                  <a:pt x="42316" y="79057"/>
                </a:lnTo>
                <a:lnTo>
                  <a:pt x="42316" y="21168"/>
                </a:lnTo>
                <a:lnTo>
                  <a:pt x="40575" y="12872"/>
                </a:lnTo>
                <a:lnTo>
                  <a:pt x="35860" y="6150"/>
                </a:lnTo>
                <a:lnTo>
                  <a:pt x="28926" y="1644"/>
                </a:lnTo>
                <a:lnTo>
                  <a:pt x="20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405858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282"/>
                </a:lnTo>
                <a:lnTo>
                  <a:pt x="5522" y="54031"/>
                </a:lnTo>
                <a:lnTo>
                  <a:pt x="11815" y="58680"/>
                </a:lnTo>
                <a:lnTo>
                  <a:pt x="19917" y="60411"/>
                </a:lnTo>
                <a:lnTo>
                  <a:pt x="28307" y="58680"/>
                </a:lnTo>
                <a:lnTo>
                  <a:pt x="35238" y="54031"/>
                </a:lnTo>
                <a:lnTo>
                  <a:pt x="39953" y="47282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404613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62" y="0"/>
                </a:moveTo>
                <a:lnTo>
                  <a:pt x="12865" y="1740"/>
                </a:lnTo>
                <a:lnTo>
                  <a:pt x="6145" y="6457"/>
                </a:lnTo>
                <a:lnTo>
                  <a:pt x="1643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3" y="127191"/>
                </a:lnTo>
                <a:lnTo>
                  <a:pt x="6145" y="133911"/>
                </a:lnTo>
                <a:lnTo>
                  <a:pt x="12865" y="138413"/>
                </a:lnTo>
                <a:lnTo>
                  <a:pt x="21162" y="140057"/>
                </a:lnTo>
                <a:lnTo>
                  <a:pt x="29551" y="138413"/>
                </a:lnTo>
                <a:lnTo>
                  <a:pt x="36483" y="133911"/>
                </a:lnTo>
                <a:lnTo>
                  <a:pt x="41198" y="127191"/>
                </a:lnTo>
                <a:lnTo>
                  <a:pt x="42938" y="118896"/>
                </a:lnTo>
                <a:lnTo>
                  <a:pt x="42938" y="21782"/>
                </a:lnTo>
                <a:lnTo>
                  <a:pt x="41198" y="13390"/>
                </a:lnTo>
                <a:lnTo>
                  <a:pt x="36483" y="6457"/>
                </a:lnTo>
                <a:lnTo>
                  <a:pt x="29551" y="1740"/>
                </a:lnTo>
                <a:lnTo>
                  <a:pt x="21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400258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17" y="0"/>
                </a:moveTo>
                <a:lnTo>
                  <a:pt x="15489" y="2071"/>
                </a:lnTo>
                <a:lnTo>
                  <a:pt x="7389" y="7701"/>
                </a:lnTo>
                <a:lnTo>
                  <a:pt x="1973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48" y="375903"/>
                </a:lnTo>
                <a:lnTo>
                  <a:pt x="51648" y="26139"/>
                </a:lnTo>
                <a:lnTo>
                  <a:pt x="49578" y="16016"/>
                </a:lnTo>
                <a:lnTo>
                  <a:pt x="43949" y="7701"/>
                </a:lnTo>
                <a:lnTo>
                  <a:pt x="35637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949089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61" y="0"/>
                </a:moveTo>
                <a:lnTo>
                  <a:pt x="6852" y="0"/>
                </a:lnTo>
                <a:lnTo>
                  <a:pt x="0" y="8099"/>
                </a:lnTo>
                <a:lnTo>
                  <a:pt x="0" y="46071"/>
                </a:lnTo>
                <a:lnTo>
                  <a:pt x="6852" y="53540"/>
                </a:lnTo>
                <a:lnTo>
                  <a:pt x="26761" y="53540"/>
                </a:lnTo>
                <a:lnTo>
                  <a:pt x="34850" y="46071"/>
                </a:lnTo>
                <a:lnTo>
                  <a:pt x="34850" y="8099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09408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09" y="0"/>
                </a:moveTo>
                <a:lnTo>
                  <a:pt x="15486" y="1974"/>
                </a:lnTo>
                <a:lnTo>
                  <a:pt x="7388" y="7391"/>
                </a:lnTo>
                <a:lnTo>
                  <a:pt x="1973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26" y="205964"/>
                </a:lnTo>
                <a:lnTo>
                  <a:pt x="51026" y="25525"/>
                </a:lnTo>
                <a:lnTo>
                  <a:pt x="48965" y="15494"/>
                </a:lnTo>
                <a:lnTo>
                  <a:pt x="43404" y="7391"/>
                </a:lnTo>
                <a:lnTo>
                  <a:pt x="35274" y="1974"/>
                </a:lnTo>
                <a:lnTo>
                  <a:pt x="25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78791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4889" y="0"/>
                </a:moveTo>
                <a:lnTo>
                  <a:pt x="14963" y="2072"/>
                </a:lnTo>
                <a:lnTo>
                  <a:pt x="7078" y="7705"/>
                </a:lnTo>
                <a:lnTo>
                  <a:pt x="1876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07" y="36647"/>
                </a:lnTo>
                <a:lnTo>
                  <a:pt x="50407" y="26147"/>
                </a:lnTo>
                <a:lnTo>
                  <a:pt x="48433" y="16023"/>
                </a:lnTo>
                <a:lnTo>
                  <a:pt x="43017" y="7705"/>
                </a:lnTo>
                <a:lnTo>
                  <a:pt x="34917" y="2072"/>
                </a:lnTo>
                <a:lnTo>
                  <a:pt x="24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796008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16799" y="0"/>
                </a:moveTo>
                <a:lnTo>
                  <a:pt x="6844" y="0"/>
                </a:lnTo>
                <a:lnTo>
                  <a:pt x="0" y="8090"/>
                </a:lnTo>
                <a:lnTo>
                  <a:pt x="0" y="31740"/>
                </a:lnTo>
                <a:lnTo>
                  <a:pt x="6844" y="39839"/>
                </a:lnTo>
                <a:lnTo>
                  <a:pt x="16799" y="39839"/>
                </a:lnTo>
                <a:lnTo>
                  <a:pt x="23823" y="38418"/>
                </a:lnTo>
                <a:lnTo>
                  <a:pt x="29561" y="34545"/>
                </a:lnTo>
                <a:lnTo>
                  <a:pt x="33431" y="28805"/>
                </a:lnTo>
                <a:lnTo>
                  <a:pt x="34850" y="21782"/>
                </a:lnTo>
                <a:lnTo>
                  <a:pt x="34850" y="18048"/>
                </a:lnTo>
                <a:lnTo>
                  <a:pt x="33431" y="11027"/>
                </a:lnTo>
                <a:lnTo>
                  <a:pt x="29561" y="5290"/>
                </a:lnTo>
                <a:lnTo>
                  <a:pt x="23823" y="1419"/>
                </a:lnTo>
                <a:lnTo>
                  <a:pt x="16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792274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0533" y="0"/>
                </a:moveTo>
                <a:lnTo>
                  <a:pt x="12337" y="1643"/>
                </a:lnTo>
                <a:lnTo>
                  <a:pt x="5833" y="6145"/>
                </a:lnTo>
                <a:lnTo>
                  <a:pt x="1545" y="12865"/>
                </a:lnTo>
                <a:lnTo>
                  <a:pt x="0" y="21160"/>
                </a:lnTo>
                <a:lnTo>
                  <a:pt x="0" y="38595"/>
                </a:lnTo>
                <a:lnTo>
                  <a:pt x="1545" y="46889"/>
                </a:lnTo>
                <a:lnTo>
                  <a:pt x="5833" y="53609"/>
                </a:lnTo>
                <a:lnTo>
                  <a:pt x="12337" y="58112"/>
                </a:lnTo>
                <a:lnTo>
                  <a:pt x="20533" y="59755"/>
                </a:lnTo>
                <a:lnTo>
                  <a:pt x="28830" y="58112"/>
                </a:lnTo>
                <a:lnTo>
                  <a:pt x="35550" y="53609"/>
                </a:lnTo>
                <a:lnTo>
                  <a:pt x="40052" y="46889"/>
                </a:lnTo>
                <a:lnTo>
                  <a:pt x="41695" y="38595"/>
                </a:lnTo>
                <a:lnTo>
                  <a:pt x="41695" y="21160"/>
                </a:lnTo>
                <a:lnTo>
                  <a:pt x="40052" y="12865"/>
                </a:lnTo>
                <a:lnTo>
                  <a:pt x="35550" y="6145"/>
                </a:lnTo>
                <a:lnTo>
                  <a:pt x="28830" y="1643"/>
                </a:lnTo>
                <a:lnTo>
                  <a:pt x="2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941001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95" y="0"/>
                </a:moveTo>
                <a:lnTo>
                  <a:pt x="14968" y="1975"/>
                </a:lnTo>
                <a:lnTo>
                  <a:pt x="7081" y="7394"/>
                </a:lnTo>
                <a:lnTo>
                  <a:pt x="1877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26" y="121306"/>
                </a:lnTo>
                <a:lnTo>
                  <a:pt x="51026" y="25525"/>
                </a:lnTo>
                <a:lnTo>
                  <a:pt x="48956" y="15498"/>
                </a:lnTo>
                <a:lnTo>
                  <a:pt x="43327" y="7394"/>
                </a:lnTo>
                <a:lnTo>
                  <a:pt x="35015" y="1975"/>
                </a:lnTo>
                <a:lnTo>
                  <a:pt x="24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40896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27" y="95238"/>
                </a:lnTo>
                <a:lnTo>
                  <a:pt x="34227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94535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40" y="0"/>
                </a:moveTo>
                <a:lnTo>
                  <a:pt x="12343" y="1643"/>
                </a:lnTo>
                <a:lnTo>
                  <a:pt x="5837" y="6146"/>
                </a:lnTo>
                <a:lnTo>
                  <a:pt x="154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7" y="66911"/>
                </a:lnTo>
                <a:lnTo>
                  <a:pt x="5837" y="73844"/>
                </a:lnTo>
                <a:lnTo>
                  <a:pt x="12343" y="78561"/>
                </a:lnTo>
                <a:lnTo>
                  <a:pt x="20540" y="80301"/>
                </a:lnTo>
                <a:lnTo>
                  <a:pt x="28832" y="78561"/>
                </a:lnTo>
                <a:lnTo>
                  <a:pt x="35550" y="73844"/>
                </a:lnTo>
                <a:lnTo>
                  <a:pt x="40051" y="66911"/>
                </a:lnTo>
                <a:lnTo>
                  <a:pt x="41694" y="58519"/>
                </a:lnTo>
                <a:lnTo>
                  <a:pt x="41694" y="21168"/>
                </a:lnTo>
                <a:lnTo>
                  <a:pt x="40051" y="12868"/>
                </a:lnTo>
                <a:lnTo>
                  <a:pt x="35550" y="6146"/>
                </a:lnTo>
                <a:lnTo>
                  <a:pt x="28832" y="1643"/>
                </a:lnTo>
                <a:lnTo>
                  <a:pt x="2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558904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6" y="66953"/>
                </a:lnTo>
                <a:lnTo>
                  <a:pt x="5838" y="73874"/>
                </a:lnTo>
                <a:lnTo>
                  <a:pt x="12354" y="78586"/>
                </a:lnTo>
                <a:lnTo>
                  <a:pt x="20573" y="80326"/>
                </a:lnTo>
                <a:lnTo>
                  <a:pt x="28883" y="78586"/>
                </a:lnTo>
                <a:lnTo>
                  <a:pt x="35598" y="73874"/>
                </a:lnTo>
                <a:lnTo>
                  <a:pt x="4009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9325010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7" y="86834"/>
                </a:lnTo>
                <a:lnTo>
                  <a:pt x="6128" y="93780"/>
                </a:lnTo>
                <a:lnTo>
                  <a:pt x="12844" y="98501"/>
                </a:lnTo>
                <a:lnTo>
                  <a:pt x="21153" y="100242"/>
                </a:lnTo>
                <a:lnTo>
                  <a:pt x="29325" y="98501"/>
                </a:lnTo>
                <a:lnTo>
                  <a:pt x="35816" y="93780"/>
                </a:lnTo>
                <a:lnTo>
                  <a:pt x="40099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558904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83" y="78095"/>
                </a:lnTo>
                <a:lnTo>
                  <a:pt x="35598" y="73574"/>
                </a:lnTo>
                <a:lnTo>
                  <a:pt x="4009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70706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467" y="0"/>
                </a:moveTo>
                <a:lnTo>
                  <a:pt x="15468" y="1974"/>
                </a:lnTo>
                <a:lnTo>
                  <a:pt x="7383" y="7391"/>
                </a:lnTo>
                <a:lnTo>
                  <a:pt x="197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4" y="15494"/>
                </a:lnTo>
                <a:lnTo>
                  <a:pt x="43624" y="7391"/>
                </a:lnTo>
                <a:lnTo>
                  <a:pt x="35514" y="1974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55459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1973"/>
                </a:lnTo>
                <a:lnTo>
                  <a:pt x="7061" y="7385"/>
                </a:lnTo>
                <a:lnTo>
                  <a:pt x="1870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70" y="251002"/>
                </a:lnTo>
                <a:lnTo>
                  <a:pt x="7061" y="259319"/>
                </a:lnTo>
                <a:lnTo>
                  <a:pt x="14943" y="264959"/>
                </a:lnTo>
                <a:lnTo>
                  <a:pt x="24887" y="267036"/>
                </a:lnTo>
                <a:lnTo>
                  <a:pt x="34933" y="264959"/>
                </a:lnTo>
                <a:lnTo>
                  <a:pt x="43044" y="259319"/>
                </a:lnTo>
                <a:lnTo>
                  <a:pt x="48463" y="251002"/>
                </a:lnTo>
                <a:lnTo>
                  <a:pt x="50437" y="240897"/>
                </a:lnTo>
                <a:lnTo>
                  <a:pt x="50437" y="25475"/>
                </a:lnTo>
                <a:lnTo>
                  <a:pt x="48463" y="15473"/>
                </a:lnTo>
                <a:lnTo>
                  <a:pt x="43044" y="7385"/>
                </a:lnTo>
                <a:lnTo>
                  <a:pt x="34933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712042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5" y="86734"/>
                </a:lnTo>
                <a:lnTo>
                  <a:pt x="5827" y="93456"/>
                </a:lnTo>
                <a:lnTo>
                  <a:pt x="12319" y="97959"/>
                </a:lnTo>
                <a:lnTo>
                  <a:pt x="20490" y="99603"/>
                </a:lnTo>
                <a:lnTo>
                  <a:pt x="28800" y="97959"/>
                </a:lnTo>
                <a:lnTo>
                  <a:pt x="35515" y="93456"/>
                </a:lnTo>
                <a:lnTo>
                  <a:pt x="40007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715775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711379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48" y="87094"/>
                </a:lnTo>
                <a:lnTo>
                  <a:pt x="6159" y="93845"/>
                </a:lnTo>
                <a:lnTo>
                  <a:pt x="12879" y="98494"/>
                </a:lnTo>
                <a:lnTo>
                  <a:pt x="21153" y="100225"/>
                </a:lnTo>
                <a:lnTo>
                  <a:pt x="29373" y="98494"/>
                </a:lnTo>
                <a:lnTo>
                  <a:pt x="35889" y="93845"/>
                </a:lnTo>
                <a:lnTo>
                  <a:pt x="40180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562057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40896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16807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16807" y="40495"/>
                </a:lnTo>
                <a:lnTo>
                  <a:pt x="23825" y="39069"/>
                </a:lnTo>
                <a:lnTo>
                  <a:pt x="29561" y="35184"/>
                </a:lnTo>
                <a:lnTo>
                  <a:pt x="33430" y="29432"/>
                </a:lnTo>
                <a:lnTo>
                  <a:pt x="34850" y="22405"/>
                </a:lnTo>
                <a:lnTo>
                  <a:pt x="34850" y="18007"/>
                </a:lnTo>
                <a:lnTo>
                  <a:pt x="33430" y="10992"/>
                </a:lnTo>
                <a:lnTo>
                  <a:pt x="29561" y="5269"/>
                </a:lnTo>
                <a:lnTo>
                  <a:pt x="23825" y="1413"/>
                </a:lnTo>
                <a:lnTo>
                  <a:pt x="16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405858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528"/>
                </a:lnTo>
                <a:lnTo>
                  <a:pt x="5522" y="54249"/>
                </a:lnTo>
                <a:lnTo>
                  <a:pt x="11815" y="58761"/>
                </a:lnTo>
                <a:lnTo>
                  <a:pt x="19917" y="60411"/>
                </a:lnTo>
                <a:lnTo>
                  <a:pt x="28307" y="58761"/>
                </a:lnTo>
                <a:lnTo>
                  <a:pt x="35238" y="54249"/>
                </a:lnTo>
                <a:lnTo>
                  <a:pt x="39953" y="47528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40896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676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16807" y="39831"/>
                </a:lnTo>
                <a:lnTo>
                  <a:pt x="23825" y="38405"/>
                </a:lnTo>
                <a:lnTo>
                  <a:pt x="29561" y="34520"/>
                </a:lnTo>
                <a:lnTo>
                  <a:pt x="33430" y="28768"/>
                </a:lnTo>
                <a:lnTo>
                  <a:pt x="34850" y="21741"/>
                </a:lnTo>
                <a:lnTo>
                  <a:pt x="34850" y="7468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40150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4273" y="0"/>
                </a:moveTo>
                <a:lnTo>
                  <a:pt x="14439" y="1973"/>
                </a:lnTo>
                <a:lnTo>
                  <a:pt x="6767" y="7385"/>
                </a:lnTo>
                <a:lnTo>
                  <a:pt x="1779" y="15473"/>
                </a:lnTo>
                <a:lnTo>
                  <a:pt x="0" y="25475"/>
                </a:lnTo>
                <a:lnTo>
                  <a:pt x="0" y="71613"/>
                </a:lnTo>
                <a:lnTo>
                  <a:pt x="1779" y="81615"/>
                </a:lnTo>
                <a:lnTo>
                  <a:pt x="6767" y="89703"/>
                </a:lnTo>
                <a:lnTo>
                  <a:pt x="14439" y="95115"/>
                </a:lnTo>
                <a:lnTo>
                  <a:pt x="24273" y="97089"/>
                </a:lnTo>
                <a:lnTo>
                  <a:pt x="34393" y="95115"/>
                </a:lnTo>
                <a:lnTo>
                  <a:pt x="42705" y="89703"/>
                </a:lnTo>
                <a:lnTo>
                  <a:pt x="48333" y="81615"/>
                </a:lnTo>
                <a:lnTo>
                  <a:pt x="50404" y="71613"/>
                </a:lnTo>
                <a:lnTo>
                  <a:pt x="50404" y="25475"/>
                </a:lnTo>
                <a:lnTo>
                  <a:pt x="48333" y="15473"/>
                </a:lnTo>
                <a:lnTo>
                  <a:pt x="42705" y="7385"/>
                </a:lnTo>
                <a:lnTo>
                  <a:pt x="34393" y="1973"/>
                </a:lnTo>
                <a:lnTo>
                  <a:pt x="24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557660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127" y="118496"/>
                </a:lnTo>
                <a:lnTo>
                  <a:pt x="36843" y="113991"/>
                </a:lnTo>
                <a:lnTo>
                  <a:pt x="41334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553346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6131" y="0"/>
                </a:moveTo>
                <a:lnTo>
                  <a:pt x="15993" y="2071"/>
                </a:lnTo>
                <a:lnTo>
                  <a:pt x="7683" y="7702"/>
                </a:lnTo>
                <a:lnTo>
                  <a:pt x="206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682" y="291245"/>
                </a:lnTo>
                <a:lnTo>
                  <a:pt x="51682" y="26147"/>
                </a:lnTo>
                <a:lnTo>
                  <a:pt x="49707" y="16019"/>
                </a:lnTo>
                <a:lnTo>
                  <a:pt x="44288" y="7702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562637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4162"/>
                </a:lnTo>
                <a:lnTo>
                  <a:pt x="2679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715112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978732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73455"/>
                </a:lnTo>
                <a:lnTo>
                  <a:pt x="8129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0243507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519" y="138436"/>
                </a:lnTo>
                <a:lnTo>
                  <a:pt x="36438" y="133943"/>
                </a:lnTo>
                <a:lnTo>
                  <a:pt x="41149" y="127225"/>
                </a:lnTo>
                <a:lnTo>
                  <a:pt x="42888" y="118913"/>
                </a:lnTo>
                <a:lnTo>
                  <a:pt x="42888" y="21824"/>
                </a:lnTo>
                <a:lnTo>
                  <a:pt x="41149" y="13408"/>
                </a:lnTo>
                <a:lnTo>
                  <a:pt x="36438" y="6462"/>
                </a:lnTo>
                <a:lnTo>
                  <a:pt x="2951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0243507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1153" y="0"/>
                </a:moveTo>
                <a:lnTo>
                  <a:pt x="13124" y="1643"/>
                </a:lnTo>
                <a:lnTo>
                  <a:pt x="6377" y="6145"/>
                </a:lnTo>
                <a:lnTo>
                  <a:pt x="1730" y="12865"/>
                </a:lnTo>
                <a:lnTo>
                  <a:pt x="0" y="21160"/>
                </a:lnTo>
                <a:lnTo>
                  <a:pt x="0" y="38595"/>
                </a:lnTo>
                <a:lnTo>
                  <a:pt x="1730" y="46889"/>
                </a:lnTo>
                <a:lnTo>
                  <a:pt x="6377" y="53609"/>
                </a:lnTo>
                <a:lnTo>
                  <a:pt x="13124" y="58112"/>
                </a:lnTo>
                <a:lnTo>
                  <a:pt x="21153" y="59755"/>
                </a:lnTo>
                <a:lnTo>
                  <a:pt x="29325" y="58112"/>
                </a:lnTo>
                <a:lnTo>
                  <a:pt x="35816" y="53609"/>
                </a:lnTo>
                <a:lnTo>
                  <a:pt x="40099" y="46889"/>
                </a:lnTo>
                <a:lnTo>
                  <a:pt x="41644" y="38595"/>
                </a:lnTo>
                <a:lnTo>
                  <a:pt x="41644" y="21160"/>
                </a:lnTo>
                <a:lnTo>
                  <a:pt x="40099" y="12865"/>
                </a:lnTo>
                <a:lnTo>
                  <a:pt x="35816" y="6145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0247821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261" y="94624"/>
                </a:lnTo>
                <a:lnTo>
                  <a:pt x="34261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0247240" y="6638963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31740"/>
                </a:lnTo>
                <a:lnTo>
                  <a:pt x="7466" y="39839"/>
                </a:lnTo>
                <a:lnTo>
                  <a:pt x="27375" y="39839"/>
                </a:lnTo>
                <a:lnTo>
                  <a:pt x="34178" y="31740"/>
                </a:lnTo>
                <a:lnTo>
                  <a:pt x="34178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0392249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2077"/>
                </a:lnTo>
                <a:lnTo>
                  <a:pt x="7061" y="7717"/>
                </a:lnTo>
                <a:lnTo>
                  <a:pt x="1870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70" y="251563"/>
                </a:lnTo>
                <a:lnTo>
                  <a:pt x="7061" y="259651"/>
                </a:lnTo>
                <a:lnTo>
                  <a:pt x="14943" y="265063"/>
                </a:lnTo>
                <a:lnTo>
                  <a:pt x="24887" y="267036"/>
                </a:lnTo>
                <a:lnTo>
                  <a:pt x="34885" y="265063"/>
                </a:lnTo>
                <a:lnTo>
                  <a:pt x="42971" y="259651"/>
                </a:lnTo>
                <a:lnTo>
                  <a:pt x="48381" y="251563"/>
                </a:lnTo>
                <a:lnTo>
                  <a:pt x="50354" y="241561"/>
                </a:lnTo>
                <a:lnTo>
                  <a:pt x="50354" y="26139"/>
                </a:lnTo>
                <a:lnTo>
                  <a:pt x="48381" y="16033"/>
                </a:lnTo>
                <a:lnTo>
                  <a:pt x="42971" y="7717"/>
                </a:lnTo>
                <a:lnTo>
                  <a:pt x="34885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0247821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0392249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4887" y="0"/>
                </a:moveTo>
                <a:lnTo>
                  <a:pt x="14943" y="1975"/>
                </a:lnTo>
                <a:lnTo>
                  <a:pt x="7061" y="7394"/>
                </a:lnTo>
                <a:lnTo>
                  <a:pt x="1870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354" y="121306"/>
                </a:lnTo>
                <a:lnTo>
                  <a:pt x="50354" y="25525"/>
                </a:lnTo>
                <a:lnTo>
                  <a:pt x="48381" y="15498"/>
                </a:lnTo>
                <a:lnTo>
                  <a:pt x="42971" y="7394"/>
                </a:lnTo>
                <a:lnTo>
                  <a:pt x="34885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0090452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009476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131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0093521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8039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46071"/>
                </a:lnTo>
                <a:lnTo>
                  <a:pt x="8129" y="53540"/>
                </a:lnTo>
                <a:lnTo>
                  <a:pt x="28039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0396563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740"/>
                </a:lnTo>
                <a:lnTo>
                  <a:pt x="5838" y="6451"/>
                </a:lnTo>
                <a:lnTo>
                  <a:pt x="1546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6" y="67395"/>
                </a:lnTo>
                <a:lnTo>
                  <a:pt x="5838" y="74113"/>
                </a:lnTo>
                <a:lnTo>
                  <a:pt x="12354" y="78606"/>
                </a:lnTo>
                <a:lnTo>
                  <a:pt x="20573" y="80243"/>
                </a:lnTo>
                <a:lnTo>
                  <a:pt x="28848" y="78606"/>
                </a:lnTo>
                <a:lnTo>
                  <a:pt x="35567" y="74113"/>
                </a:lnTo>
                <a:lnTo>
                  <a:pt x="40078" y="67395"/>
                </a:lnTo>
                <a:lnTo>
                  <a:pt x="41727" y="59083"/>
                </a:lnTo>
                <a:lnTo>
                  <a:pt x="41727" y="21741"/>
                </a:lnTo>
                <a:lnTo>
                  <a:pt x="40078" y="13373"/>
                </a:lnTo>
                <a:lnTo>
                  <a:pt x="35567" y="6451"/>
                </a:lnTo>
                <a:lnTo>
                  <a:pt x="2884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0239110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009476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131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0090452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0400959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12" y="80990"/>
                </a:lnTo>
                <a:lnTo>
                  <a:pt x="34178" y="73522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0549701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94"/>
                </a:lnTo>
                <a:lnTo>
                  <a:pt x="5827" y="94112"/>
                </a:lnTo>
                <a:lnTo>
                  <a:pt x="12319" y="98604"/>
                </a:lnTo>
                <a:lnTo>
                  <a:pt x="20490" y="100242"/>
                </a:lnTo>
                <a:lnTo>
                  <a:pt x="28800" y="98604"/>
                </a:lnTo>
                <a:lnTo>
                  <a:pt x="35515" y="94112"/>
                </a:lnTo>
                <a:lnTo>
                  <a:pt x="40007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0400296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3540"/>
                </a:lnTo>
                <a:lnTo>
                  <a:pt x="26795" y="53540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0545304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4887" y="0"/>
                </a:moveTo>
                <a:lnTo>
                  <a:pt x="14978" y="1974"/>
                </a:lnTo>
                <a:lnTo>
                  <a:pt x="7092" y="7391"/>
                </a:lnTo>
                <a:lnTo>
                  <a:pt x="188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8953" y="15494"/>
                </a:lnTo>
                <a:lnTo>
                  <a:pt x="43334" y="7391"/>
                </a:lnTo>
                <a:lnTo>
                  <a:pt x="35024" y="1974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0545304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0550281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48" y="86834"/>
                </a:lnTo>
                <a:lnTo>
                  <a:pt x="6159" y="93780"/>
                </a:lnTo>
                <a:lnTo>
                  <a:pt x="12879" y="98501"/>
                </a:lnTo>
                <a:lnTo>
                  <a:pt x="21153" y="100242"/>
                </a:lnTo>
                <a:lnTo>
                  <a:pt x="29373" y="98501"/>
                </a:lnTo>
                <a:lnTo>
                  <a:pt x="35889" y="93780"/>
                </a:lnTo>
                <a:lnTo>
                  <a:pt x="40180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549701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59"/>
                </a:lnTo>
                <a:lnTo>
                  <a:pt x="5827" y="94081"/>
                </a:lnTo>
                <a:lnTo>
                  <a:pt x="12319" y="98593"/>
                </a:lnTo>
                <a:lnTo>
                  <a:pt x="20490" y="100242"/>
                </a:lnTo>
                <a:lnTo>
                  <a:pt x="28800" y="98593"/>
                </a:lnTo>
                <a:lnTo>
                  <a:pt x="35515" y="94081"/>
                </a:lnTo>
                <a:lnTo>
                  <a:pt x="40007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0553434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0090452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0396563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637"/>
                </a:lnTo>
                <a:lnTo>
                  <a:pt x="6460" y="6130"/>
                </a:lnTo>
                <a:lnTo>
                  <a:pt x="174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40" y="107030"/>
                </a:lnTo>
                <a:lnTo>
                  <a:pt x="6460" y="113778"/>
                </a:lnTo>
                <a:lnTo>
                  <a:pt x="13403" y="118427"/>
                </a:lnTo>
                <a:lnTo>
                  <a:pt x="21817" y="120158"/>
                </a:lnTo>
                <a:lnTo>
                  <a:pt x="30092" y="118427"/>
                </a:lnTo>
                <a:lnTo>
                  <a:pt x="36812" y="113778"/>
                </a:lnTo>
                <a:lnTo>
                  <a:pt x="41322" y="107030"/>
                </a:lnTo>
                <a:lnTo>
                  <a:pt x="42971" y="98997"/>
                </a:lnTo>
                <a:lnTo>
                  <a:pt x="42971" y="21160"/>
                </a:lnTo>
                <a:lnTo>
                  <a:pt x="41322" y="12847"/>
                </a:lnTo>
                <a:lnTo>
                  <a:pt x="36812" y="6130"/>
                </a:lnTo>
                <a:lnTo>
                  <a:pt x="30092" y="1637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0396563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48" y="78095"/>
                </a:lnTo>
                <a:lnTo>
                  <a:pt x="35567" y="73574"/>
                </a:lnTo>
                <a:lnTo>
                  <a:pt x="40078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0400296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132"/>
                </a:lnTo>
                <a:lnTo>
                  <a:pt x="0" y="46138"/>
                </a:lnTo>
                <a:lnTo>
                  <a:pt x="6885" y="54187"/>
                </a:lnTo>
                <a:lnTo>
                  <a:pt x="26795" y="54187"/>
                </a:lnTo>
                <a:lnTo>
                  <a:pt x="34261" y="46138"/>
                </a:lnTo>
                <a:lnTo>
                  <a:pt x="34261" y="8132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0400296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49"/>
                </a:lnTo>
                <a:lnTo>
                  <a:pt x="0" y="46055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6055"/>
                </a:lnTo>
                <a:lnTo>
                  <a:pt x="3426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9328743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0396563" y="6205083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092" y="118496"/>
                </a:lnTo>
                <a:lnTo>
                  <a:pt x="36812" y="113991"/>
                </a:lnTo>
                <a:lnTo>
                  <a:pt x="41322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22" y="13390"/>
                </a:lnTo>
                <a:lnTo>
                  <a:pt x="36812" y="6457"/>
                </a:lnTo>
                <a:lnTo>
                  <a:pt x="30092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0400959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12" y="80924"/>
                </a:lnTo>
                <a:lnTo>
                  <a:pt x="34178" y="73455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0396563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3"/>
                </a:lnTo>
                <a:lnTo>
                  <a:pt x="5838" y="6146"/>
                </a:lnTo>
                <a:lnTo>
                  <a:pt x="1546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6" y="66911"/>
                </a:lnTo>
                <a:lnTo>
                  <a:pt x="5838" y="73844"/>
                </a:lnTo>
                <a:lnTo>
                  <a:pt x="12354" y="78561"/>
                </a:lnTo>
                <a:lnTo>
                  <a:pt x="20573" y="80301"/>
                </a:lnTo>
                <a:lnTo>
                  <a:pt x="28848" y="78561"/>
                </a:lnTo>
                <a:lnTo>
                  <a:pt x="35567" y="73844"/>
                </a:lnTo>
                <a:lnTo>
                  <a:pt x="40078" y="66911"/>
                </a:lnTo>
                <a:lnTo>
                  <a:pt x="41727" y="58519"/>
                </a:lnTo>
                <a:lnTo>
                  <a:pt x="41727" y="21168"/>
                </a:lnTo>
                <a:lnTo>
                  <a:pt x="40078" y="12868"/>
                </a:lnTo>
                <a:lnTo>
                  <a:pt x="35567" y="6146"/>
                </a:lnTo>
                <a:lnTo>
                  <a:pt x="28848" y="1643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9631120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282"/>
                </a:lnTo>
                <a:lnTo>
                  <a:pt x="6460" y="54031"/>
                </a:lnTo>
                <a:lnTo>
                  <a:pt x="13403" y="58680"/>
                </a:lnTo>
                <a:lnTo>
                  <a:pt x="21817" y="60411"/>
                </a:lnTo>
                <a:lnTo>
                  <a:pt x="29933" y="58680"/>
                </a:lnTo>
                <a:lnTo>
                  <a:pt x="36220" y="54031"/>
                </a:lnTo>
                <a:lnTo>
                  <a:pt x="40284" y="47282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9629876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127" y="138413"/>
                </a:lnTo>
                <a:lnTo>
                  <a:pt x="36843" y="133911"/>
                </a:lnTo>
                <a:lnTo>
                  <a:pt x="41334" y="127191"/>
                </a:lnTo>
                <a:lnTo>
                  <a:pt x="42971" y="118896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9481798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737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625562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6131" y="0"/>
                </a:moveTo>
                <a:lnTo>
                  <a:pt x="15993" y="2071"/>
                </a:lnTo>
                <a:lnTo>
                  <a:pt x="7683" y="7701"/>
                </a:lnTo>
                <a:lnTo>
                  <a:pt x="206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707" y="16016"/>
                </a:lnTo>
                <a:lnTo>
                  <a:pt x="44288" y="7701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9634273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9631120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528"/>
                </a:lnTo>
                <a:lnTo>
                  <a:pt x="6460" y="54249"/>
                </a:lnTo>
                <a:lnTo>
                  <a:pt x="13403" y="58761"/>
                </a:lnTo>
                <a:lnTo>
                  <a:pt x="21817" y="60411"/>
                </a:lnTo>
                <a:lnTo>
                  <a:pt x="29933" y="58761"/>
                </a:lnTo>
                <a:lnTo>
                  <a:pt x="36220" y="54249"/>
                </a:lnTo>
                <a:lnTo>
                  <a:pt x="40284" y="47528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634853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21741"/>
                </a:lnTo>
                <a:lnTo>
                  <a:pt x="1425" y="28768"/>
                </a:lnTo>
                <a:lnTo>
                  <a:pt x="5309" y="34520"/>
                </a:lnTo>
                <a:lnTo>
                  <a:pt x="11059" y="38405"/>
                </a:lnTo>
                <a:lnTo>
                  <a:pt x="18084" y="39831"/>
                </a:lnTo>
                <a:lnTo>
                  <a:pt x="27458" y="39831"/>
                </a:lnTo>
                <a:lnTo>
                  <a:pt x="34924" y="31699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634853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458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25" y="29432"/>
                </a:lnTo>
                <a:lnTo>
                  <a:pt x="5309" y="35184"/>
                </a:lnTo>
                <a:lnTo>
                  <a:pt x="11059" y="39069"/>
                </a:lnTo>
                <a:lnTo>
                  <a:pt x="18084" y="40495"/>
                </a:lnTo>
                <a:lnTo>
                  <a:pt x="27458" y="40495"/>
                </a:lnTo>
                <a:lnTo>
                  <a:pt x="34924" y="32363"/>
                </a:lnTo>
                <a:lnTo>
                  <a:pt x="34924" y="804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9626806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71613"/>
                </a:lnTo>
                <a:lnTo>
                  <a:pt x="2064" y="81615"/>
                </a:lnTo>
                <a:lnTo>
                  <a:pt x="7683" y="89703"/>
                </a:lnTo>
                <a:lnTo>
                  <a:pt x="15993" y="95115"/>
                </a:lnTo>
                <a:lnTo>
                  <a:pt x="26131" y="97089"/>
                </a:lnTo>
                <a:lnTo>
                  <a:pt x="35983" y="95115"/>
                </a:lnTo>
                <a:lnTo>
                  <a:pt x="43666" y="89703"/>
                </a:lnTo>
                <a:lnTo>
                  <a:pt x="48658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658" y="15473"/>
                </a:lnTo>
                <a:lnTo>
                  <a:pt x="43666" y="7385"/>
                </a:lnTo>
                <a:lnTo>
                  <a:pt x="35983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9478065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472507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599" y="291245"/>
                </a:lnTo>
                <a:lnTo>
                  <a:pt x="51599" y="26147"/>
                </a:lnTo>
                <a:lnTo>
                  <a:pt x="49534" y="16019"/>
                </a:lnTo>
                <a:lnTo>
                  <a:pt x="43915" y="7702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9476821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567" y="118496"/>
                </a:lnTo>
                <a:lnTo>
                  <a:pt x="36511" y="113991"/>
                </a:lnTo>
                <a:lnTo>
                  <a:pt x="41230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230" y="13390"/>
                </a:lnTo>
                <a:lnTo>
                  <a:pt x="36511" y="6457"/>
                </a:lnTo>
                <a:lnTo>
                  <a:pt x="29567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947375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72" y="251002"/>
                </a:lnTo>
                <a:lnTo>
                  <a:pt x="7383" y="259319"/>
                </a:lnTo>
                <a:lnTo>
                  <a:pt x="15468" y="264959"/>
                </a:lnTo>
                <a:lnTo>
                  <a:pt x="25467" y="267036"/>
                </a:lnTo>
                <a:lnTo>
                  <a:pt x="35410" y="264959"/>
                </a:lnTo>
                <a:lnTo>
                  <a:pt x="43293" y="259319"/>
                </a:lnTo>
                <a:lnTo>
                  <a:pt x="48484" y="251002"/>
                </a:lnTo>
                <a:lnTo>
                  <a:pt x="50354" y="240897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481798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737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0085475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5993" y="1975"/>
                </a:lnTo>
                <a:lnTo>
                  <a:pt x="7683" y="7394"/>
                </a:lnTo>
                <a:lnTo>
                  <a:pt x="206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36" y="15498"/>
                </a:lnTo>
                <a:lnTo>
                  <a:pt x="43925" y="7394"/>
                </a:lnTo>
                <a:lnTo>
                  <a:pt x="36039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948121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12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9478065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9940466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375" y="0"/>
                </a:moveTo>
                <a:lnTo>
                  <a:pt x="8046" y="0"/>
                </a:lnTo>
                <a:lnTo>
                  <a:pt x="0" y="8090"/>
                </a:lnTo>
                <a:lnTo>
                  <a:pt x="0" y="59763"/>
                </a:lnTo>
                <a:lnTo>
                  <a:pt x="8046" y="67232"/>
                </a:lnTo>
                <a:lnTo>
                  <a:pt x="2737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9936733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734" y="0"/>
                </a:moveTo>
                <a:lnTo>
                  <a:pt x="13368" y="1644"/>
                </a:lnTo>
                <a:lnTo>
                  <a:pt x="6449" y="6150"/>
                </a:lnTo>
                <a:lnTo>
                  <a:pt x="1739" y="12872"/>
                </a:lnTo>
                <a:lnTo>
                  <a:pt x="0" y="21168"/>
                </a:lnTo>
                <a:lnTo>
                  <a:pt x="0" y="79057"/>
                </a:lnTo>
                <a:lnTo>
                  <a:pt x="1739" y="87094"/>
                </a:lnTo>
                <a:lnTo>
                  <a:pt x="6449" y="93845"/>
                </a:lnTo>
                <a:lnTo>
                  <a:pt x="13368" y="98494"/>
                </a:lnTo>
                <a:lnTo>
                  <a:pt x="21734" y="100225"/>
                </a:lnTo>
                <a:lnTo>
                  <a:pt x="29953" y="98494"/>
                </a:lnTo>
                <a:lnTo>
                  <a:pt x="36469" y="93845"/>
                </a:lnTo>
                <a:lnTo>
                  <a:pt x="40761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761" y="12872"/>
                </a:lnTo>
                <a:lnTo>
                  <a:pt x="36469" y="6150"/>
                </a:lnTo>
                <a:lnTo>
                  <a:pt x="29953" y="1644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9941047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9937314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0573" y="0"/>
                </a:moveTo>
                <a:lnTo>
                  <a:pt x="12634" y="1644"/>
                </a:lnTo>
                <a:lnTo>
                  <a:pt x="6086" y="6150"/>
                </a:lnTo>
                <a:lnTo>
                  <a:pt x="1639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9" y="86734"/>
                </a:lnTo>
                <a:lnTo>
                  <a:pt x="6086" y="93456"/>
                </a:lnTo>
                <a:lnTo>
                  <a:pt x="12634" y="97959"/>
                </a:lnTo>
                <a:lnTo>
                  <a:pt x="20573" y="99603"/>
                </a:lnTo>
                <a:lnTo>
                  <a:pt x="28938" y="97959"/>
                </a:lnTo>
                <a:lnTo>
                  <a:pt x="35858" y="93456"/>
                </a:lnTo>
                <a:lnTo>
                  <a:pt x="40568" y="86734"/>
                </a:lnTo>
                <a:lnTo>
                  <a:pt x="42307" y="78434"/>
                </a:lnTo>
                <a:lnTo>
                  <a:pt x="42307" y="21168"/>
                </a:lnTo>
                <a:lnTo>
                  <a:pt x="40568" y="12872"/>
                </a:lnTo>
                <a:lnTo>
                  <a:pt x="35858" y="6150"/>
                </a:lnTo>
                <a:lnTo>
                  <a:pt x="2893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9941047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95" y="67215"/>
                </a:lnTo>
                <a:lnTo>
                  <a:pt x="34841" y="59747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9933000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234" y="434906"/>
                </a:lnTo>
                <a:lnTo>
                  <a:pt x="43376" y="429266"/>
                </a:lnTo>
                <a:lnTo>
                  <a:pt x="48950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0" y="15998"/>
                </a:lnTo>
                <a:lnTo>
                  <a:pt x="43376" y="7686"/>
                </a:lnTo>
                <a:lnTo>
                  <a:pt x="3523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9932337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6028" y="1974"/>
                </a:lnTo>
                <a:lnTo>
                  <a:pt x="7714" y="7391"/>
                </a:lnTo>
                <a:lnTo>
                  <a:pt x="2076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54" y="15494"/>
                </a:lnTo>
                <a:lnTo>
                  <a:pt x="43707" y="7391"/>
                </a:lnTo>
                <a:lnTo>
                  <a:pt x="35794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9937314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73" y="0"/>
                </a:moveTo>
                <a:lnTo>
                  <a:pt x="12634" y="1649"/>
                </a:lnTo>
                <a:lnTo>
                  <a:pt x="6086" y="6161"/>
                </a:lnTo>
                <a:lnTo>
                  <a:pt x="1639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9" y="86834"/>
                </a:lnTo>
                <a:lnTo>
                  <a:pt x="6086" y="93780"/>
                </a:lnTo>
                <a:lnTo>
                  <a:pt x="12634" y="98501"/>
                </a:lnTo>
                <a:lnTo>
                  <a:pt x="20573" y="100242"/>
                </a:lnTo>
                <a:lnTo>
                  <a:pt x="28938" y="98501"/>
                </a:lnTo>
                <a:lnTo>
                  <a:pt x="35858" y="93780"/>
                </a:lnTo>
                <a:lnTo>
                  <a:pt x="40568" y="86834"/>
                </a:lnTo>
                <a:lnTo>
                  <a:pt x="42307" y="78418"/>
                </a:lnTo>
                <a:lnTo>
                  <a:pt x="42307" y="21160"/>
                </a:lnTo>
                <a:lnTo>
                  <a:pt x="40568" y="12882"/>
                </a:lnTo>
                <a:lnTo>
                  <a:pt x="35858" y="6161"/>
                </a:lnTo>
                <a:lnTo>
                  <a:pt x="2893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9783595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9779281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9787992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7468"/>
                </a:lnTo>
                <a:lnTo>
                  <a:pt x="0" y="45474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9787992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4162"/>
                </a:lnTo>
                <a:lnTo>
                  <a:pt x="16757" y="54162"/>
                </a:lnTo>
                <a:lnTo>
                  <a:pt x="23782" y="52742"/>
                </a:lnTo>
                <a:lnTo>
                  <a:pt x="29532" y="48871"/>
                </a:lnTo>
                <a:lnTo>
                  <a:pt x="33416" y="43131"/>
                </a:lnTo>
                <a:lnTo>
                  <a:pt x="34841" y="36105"/>
                </a:lnTo>
                <a:lnTo>
                  <a:pt x="34841" y="18056"/>
                </a:lnTo>
                <a:lnTo>
                  <a:pt x="33416" y="11034"/>
                </a:lnTo>
                <a:lnTo>
                  <a:pt x="29532" y="5294"/>
                </a:lnTo>
                <a:lnTo>
                  <a:pt x="23782" y="1421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9784259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5" y="66953"/>
                </a:lnTo>
                <a:lnTo>
                  <a:pt x="5827" y="73874"/>
                </a:lnTo>
                <a:lnTo>
                  <a:pt x="12319" y="78586"/>
                </a:lnTo>
                <a:lnTo>
                  <a:pt x="20490" y="80326"/>
                </a:lnTo>
                <a:lnTo>
                  <a:pt x="28800" y="78586"/>
                </a:lnTo>
                <a:lnTo>
                  <a:pt x="35515" y="73874"/>
                </a:lnTo>
                <a:lnTo>
                  <a:pt x="40007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554014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375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9784259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9779861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1973"/>
                </a:lnTo>
                <a:lnTo>
                  <a:pt x="7092" y="7385"/>
                </a:lnTo>
                <a:lnTo>
                  <a:pt x="188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82" y="251002"/>
                </a:lnTo>
                <a:lnTo>
                  <a:pt x="7092" y="259319"/>
                </a:lnTo>
                <a:lnTo>
                  <a:pt x="14978" y="264959"/>
                </a:lnTo>
                <a:lnTo>
                  <a:pt x="24887" y="267036"/>
                </a:lnTo>
                <a:lnTo>
                  <a:pt x="35024" y="264959"/>
                </a:lnTo>
                <a:lnTo>
                  <a:pt x="43334" y="259319"/>
                </a:lnTo>
                <a:lnTo>
                  <a:pt x="48953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53" y="15473"/>
                </a:lnTo>
                <a:lnTo>
                  <a:pt x="43334" y="7385"/>
                </a:lnTo>
                <a:lnTo>
                  <a:pt x="35024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95255" y="5283233"/>
            <a:ext cx="194966" cy="228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112341" y="5348808"/>
            <a:ext cx="159707" cy="161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303155" y="5349505"/>
            <a:ext cx="144490" cy="159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486365" y="5349505"/>
            <a:ext cx="144490" cy="159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659897" y="5348808"/>
            <a:ext cx="156923" cy="162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843825" y="5349505"/>
            <a:ext cx="138250" cy="161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2002814" y="5305562"/>
            <a:ext cx="108572" cy="205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2201895" y="5305562"/>
            <a:ext cx="285533" cy="2050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2862825" y="5286719"/>
            <a:ext cx="139725" cy="2218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2587706" y="5351597"/>
            <a:ext cx="239173" cy="1569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036375" y="5349505"/>
            <a:ext cx="140370" cy="1618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208543" y="5305562"/>
            <a:ext cx="107835" cy="2050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339236" y="5286022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7972" y="0"/>
                </a:moveTo>
                <a:lnTo>
                  <a:pt x="14470" y="0"/>
                </a:lnTo>
                <a:lnTo>
                  <a:pt x="0" y="57905"/>
                </a:lnTo>
                <a:lnTo>
                  <a:pt x="17972" y="57905"/>
                </a:lnTo>
                <a:lnTo>
                  <a:pt x="37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396564" y="5348808"/>
            <a:ext cx="132720" cy="1625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3648918" y="5349505"/>
            <a:ext cx="143780" cy="1590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825233" y="5305562"/>
            <a:ext cx="438991" cy="2057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311968" y="5283930"/>
            <a:ext cx="36195" cy="45085"/>
          </a:xfrm>
          <a:custGeom>
            <a:avLst/>
            <a:gdLst/>
            <a:ahLst/>
            <a:cxnLst/>
            <a:rect l="l" t="t" r="r" b="b"/>
            <a:pathLst>
              <a:path w="36195" h="45085">
                <a:moveTo>
                  <a:pt x="20737" y="4889"/>
                </a:moveTo>
                <a:lnTo>
                  <a:pt x="15207" y="4889"/>
                </a:lnTo>
                <a:lnTo>
                  <a:pt x="15207" y="44649"/>
                </a:lnTo>
                <a:lnTo>
                  <a:pt x="20737" y="44649"/>
                </a:lnTo>
                <a:lnTo>
                  <a:pt x="20737" y="4889"/>
                </a:lnTo>
                <a:close/>
              </a:path>
              <a:path w="36195" h="45085">
                <a:moveTo>
                  <a:pt x="35945" y="0"/>
                </a:moveTo>
                <a:lnTo>
                  <a:pt x="0" y="0"/>
                </a:lnTo>
                <a:lnTo>
                  <a:pt x="0" y="4889"/>
                </a:lnTo>
                <a:lnTo>
                  <a:pt x="35945" y="4889"/>
                </a:lnTo>
                <a:lnTo>
                  <a:pt x="3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4354826" y="528393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6912" y="0"/>
                </a:moveTo>
                <a:lnTo>
                  <a:pt x="0" y="0"/>
                </a:lnTo>
                <a:lnTo>
                  <a:pt x="0" y="44649"/>
                </a:lnTo>
                <a:lnTo>
                  <a:pt x="5530" y="44649"/>
                </a:lnTo>
                <a:lnTo>
                  <a:pt x="5530" y="7678"/>
                </a:lnTo>
                <a:lnTo>
                  <a:pt x="12198" y="7678"/>
                </a:lnTo>
                <a:lnTo>
                  <a:pt x="6912" y="0"/>
                </a:lnTo>
                <a:close/>
              </a:path>
              <a:path w="45085" h="45085">
                <a:moveTo>
                  <a:pt x="44885" y="7678"/>
                </a:moveTo>
                <a:lnTo>
                  <a:pt x="39355" y="7678"/>
                </a:lnTo>
                <a:lnTo>
                  <a:pt x="39355" y="44649"/>
                </a:lnTo>
                <a:lnTo>
                  <a:pt x="44885" y="44649"/>
                </a:lnTo>
                <a:lnTo>
                  <a:pt x="44885" y="7678"/>
                </a:lnTo>
                <a:close/>
              </a:path>
              <a:path w="45085" h="45085">
                <a:moveTo>
                  <a:pt x="12198" y="7678"/>
                </a:moveTo>
                <a:lnTo>
                  <a:pt x="5530" y="7678"/>
                </a:lnTo>
                <a:lnTo>
                  <a:pt x="22120" y="30695"/>
                </a:lnTo>
                <a:lnTo>
                  <a:pt x="22765" y="30695"/>
                </a:lnTo>
                <a:lnTo>
                  <a:pt x="28293" y="23026"/>
                </a:lnTo>
                <a:lnTo>
                  <a:pt x="22765" y="23026"/>
                </a:lnTo>
                <a:lnTo>
                  <a:pt x="12198" y="7678"/>
                </a:lnTo>
                <a:close/>
              </a:path>
              <a:path w="45085" h="45085">
                <a:moveTo>
                  <a:pt x="44885" y="0"/>
                </a:moveTo>
                <a:lnTo>
                  <a:pt x="37972" y="0"/>
                </a:lnTo>
                <a:lnTo>
                  <a:pt x="22765" y="23026"/>
                </a:lnTo>
                <a:lnTo>
                  <a:pt x="28293" y="23026"/>
                </a:lnTo>
                <a:lnTo>
                  <a:pt x="39355" y="7678"/>
                </a:lnTo>
                <a:lnTo>
                  <a:pt x="44885" y="7678"/>
                </a:lnTo>
                <a:lnTo>
                  <a:pt x="44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1013263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1005216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5223" y="1973"/>
                </a:lnTo>
                <a:lnTo>
                  <a:pt x="7310" y="7385"/>
                </a:lnTo>
                <a:lnTo>
                  <a:pt x="1963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63" y="251002"/>
                </a:lnTo>
                <a:lnTo>
                  <a:pt x="7310" y="259319"/>
                </a:lnTo>
                <a:lnTo>
                  <a:pt x="15223" y="264959"/>
                </a:lnTo>
                <a:lnTo>
                  <a:pt x="24887" y="267036"/>
                </a:lnTo>
                <a:lnTo>
                  <a:pt x="34989" y="264959"/>
                </a:lnTo>
                <a:lnTo>
                  <a:pt x="43303" y="259319"/>
                </a:lnTo>
                <a:lnTo>
                  <a:pt x="48941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41" y="15473"/>
                </a:lnTo>
                <a:lnTo>
                  <a:pt x="43303" y="7385"/>
                </a:lnTo>
                <a:lnTo>
                  <a:pt x="34989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1013263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6795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1157691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1166401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1162668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325" y="98593"/>
                </a:lnTo>
                <a:lnTo>
                  <a:pt x="35816" y="94081"/>
                </a:lnTo>
                <a:lnTo>
                  <a:pt x="40099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1008949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1157691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5993" y="1974"/>
                </a:lnTo>
                <a:lnTo>
                  <a:pt x="7683" y="7391"/>
                </a:lnTo>
                <a:lnTo>
                  <a:pt x="206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136" y="15494"/>
                </a:lnTo>
                <a:lnTo>
                  <a:pt x="43925" y="7391"/>
                </a:lnTo>
                <a:lnTo>
                  <a:pt x="36039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1162668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325" y="98604"/>
                </a:lnTo>
                <a:lnTo>
                  <a:pt x="35816" y="94112"/>
                </a:lnTo>
                <a:lnTo>
                  <a:pt x="40099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1010193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02"/>
                </a:lnTo>
                <a:lnTo>
                  <a:pt x="1442" y="66827"/>
                </a:lnTo>
                <a:lnTo>
                  <a:pt x="5506" y="73574"/>
                </a:lnTo>
                <a:lnTo>
                  <a:pt x="11794" y="78095"/>
                </a:lnTo>
                <a:lnTo>
                  <a:pt x="19909" y="79745"/>
                </a:lnTo>
                <a:lnTo>
                  <a:pt x="28275" y="78095"/>
                </a:lnTo>
                <a:lnTo>
                  <a:pt x="35194" y="73574"/>
                </a:lnTo>
                <a:lnTo>
                  <a:pt x="39904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1008949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49"/>
                </a:lnTo>
                <a:lnTo>
                  <a:pt x="6377" y="6161"/>
                </a:lnTo>
                <a:lnTo>
                  <a:pt x="1730" y="12882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310"/>
                </a:lnTo>
                <a:lnTo>
                  <a:pt x="6377" y="114027"/>
                </a:lnTo>
                <a:lnTo>
                  <a:pt x="13124" y="118520"/>
                </a:lnTo>
                <a:lnTo>
                  <a:pt x="21153" y="120158"/>
                </a:lnTo>
                <a:lnTo>
                  <a:pt x="29428" y="118520"/>
                </a:lnTo>
                <a:lnTo>
                  <a:pt x="36148" y="114027"/>
                </a:lnTo>
                <a:lnTo>
                  <a:pt x="40659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82"/>
                </a:lnTo>
                <a:lnTo>
                  <a:pt x="36148" y="6161"/>
                </a:lnTo>
                <a:lnTo>
                  <a:pt x="29428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1013263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1315724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1010193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9"/>
                </a:lnTo>
                <a:lnTo>
                  <a:pt x="5506" y="6161"/>
                </a:lnTo>
                <a:lnTo>
                  <a:pt x="1442" y="12882"/>
                </a:lnTo>
                <a:lnTo>
                  <a:pt x="0" y="21160"/>
                </a:lnTo>
                <a:lnTo>
                  <a:pt x="0" y="58585"/>
                </a:lnTo>
                <a:lnTo>
                  <a:pt x="1442" y="66953"/>
                </a:lnTo>
                <a:lnTo>
                  <a:pt x="5506" y="73874"/>
                </a:lnTo>
                <a:lnTo>
                  <a:pt x="11794" y="78586"/>
                </a:lnTo>
                <a:lnTo>
                  <a:pt x="19909" y="80326"/>
                </a:lnTo>
                <a:lnTo>
                  <a:pt x="28275" y="78586"/>
                </a:lnTo>
                <a:lnTo>
                  <a:pt x="35194" y="73874"/>
                </a:lnTo>
                <a:lnTo>
                  <a:pt x="39904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39904" y="12882"/>
                </a:lnTo>
                <a:lnTo>
                  <a:pt x="35194" y="6161"/>
                </a:lnTo>
                <a:lnTo>
                  <a:pt x="28275" y="1649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1008949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333"/>
                </a:lnTo>
                <a:lnTo>
                  <a:pt x="1730" y="106702"/>
                </a:lnTo>
                <a:lnTo>
                  <a:pt x="6377" y="113623"/>
                </a:lnTo>
                <a:lnTo>
                  <a:pt x="13124" y="118335"/>
                </a:lnTo>
                <a:lnTo>
                  <a:pt x="21153" y="120075"/>
                </a:lnTo>
                <a:lnTo>
                  <a:pt x="29428" y="118335"/>
                </a:lnTo>
                <a:lnTo>
                  <a:pt x="36148" y="113623"/>
                </a:lnTo>
                <a:lnTo>
                  <a:pt x="40659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1013263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6795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1315724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740"/>
                </a:lnTo>
                <a:lnTo>
                  <a:pt x="6128" y="6451"/>
                </a:lnTo>
                <a:lnTo>
                  <a:pt x="1637" y="13373"/>
                </a:lnTo>
                <a:lnTo>
                  <a:pt x="0" y="21741"/>
                </a:lnTo>
                <a:lnTo>
                  <a:pt x="0" y="59083"/>
                </a:lnTo>
                <a:lnTo>
                  <a:pt x="1637" y="67395"/>
                </a:lnTo>
                <a:lnTo>
                  <a:pt x="6128" y="74113"/>
                </a:lnTo>
                <a:lnTo>
                  <a:pt x="12844" y="78606"/>
                </a:lnTo>
                <a:lnTo>
                  <a:pt x="21153" y="80243"/>
                </a:lnTo>
                <a:lnTo>
                  <a:pt x="29325" y="78606"/>
                </a:lnTo>
                <a:lnTo>
                  <a:pt x="35816" y="74113"/>
                </a:lnTo>
                <a:lnTo>
                  <a:pt x="40099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99" y="13373"/>
                </a:lnTo>
                <a:lnTo>
                  <a:pt x="35816" y="6451"/>
                </a:lnTo>
                <a:lnTo>
                  <a:pt x="29325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1319457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8046" y="0"/>
                </a:lnTo>
                <a:lnTo>
                  <a:pt x="0" y="8132"/>
                </a:lnTo>
                <a:lnTo>
                  <a:pt x="0" y="46138"/>
                </a:lnTo>
                <a:lnTo>
                  <a:pt x="8046" y="54187"/>
                </a:lnTo>
                <a:lnTo>
                  <a:pt x="27375" y="54187"/>
                </a:lnTo>
                <a:lnTo>
                  <a:pt x="34178" y="46138"/>
                </a:lnTo>
                <a:lnTo>
                  <a:pt x="34178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1315724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519" y="118427"/>
                </a:lnTo>
                <a:lnTo>
                  <a:pt x="36438" y="113778"/>
                </a:lnTo>
                <a:lnTo>
                  <a:pt x="41149" y="107030"/>
                </a:lnTo>
                <a:lnTo>
                  <a:pt x="42888" y="98997"/>
                </a:lnTo>
                <a:lnTo>
                  <a:pt x="42888" y="21160"/>
                </a:lnTo>
                <a:lnTo>
                  <a:pt x="41149" y="12847"/>
                </a:lnTo>
                <a:lnTo>
                  <a:pt x="36438" y="6130"/>
                </a:lnTo>
                <a:lnTo>
                  <a:pt x="29519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1315724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37" y="66827"/>
                </a:lnTo>
                <a:lnTo>
                  <a:pt x="6128" y="73574"/>
                </a:lnTo>
                <a:lnTo>
                  <a:pt x="12844" y="78095"/>
                </a:lnTo>
                <a:lnTo>
                  <a:pt x="21153" y="79745"/>
                </a:lnTo>
                <a:lnTo>
                  <a:pt x="29325" y="78095"/>
                </a:lnTo>
                <a:lnTo>
                  <a:pt x="35816" y="73574"/>
                </a:lnTo>
                <a:lnTo>
                  <a:pt x="40099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1311326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550" y="0"/>
                </a:moveTo>
                <a:lnTo>
                  <a:pt x="15503" y="2077"/>
                </a:lnTo>
                <a:lnTo>
                  <a:pt x="7393" y="7717"/>
                </a:lnTo>
                <a:lnTo>
                  <a:pt x="1974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974" y="251563"/>
                </a:lnTo>
                <a:lnTo>
                  <a:pt x="7393" y="259651"/>
                </a:lnTo>
                <a:lnTo>
                  <a:pt x="15503" y="265063"/>
                </a:lnTo>
                <a:lnTo>
                  <a:pt x="25550" y="267036"/>
                </a:lnTo>
                <a:lnTo>
                  <a:pt x="35458" y="265063"/>
                </a:lnTo>
                <a:lnTo>
                  <a:pt x="43344" y="259651"/>
                </a:lnTo>
                <a:lnTo>
                  <a:pt x="48555" y="251563"/>
                </a:lnTo>
                <a:lnTo>
                  <a:pt x="50437" y="241561"/>
                </a:lnTo>
                <a:lnTo>
                  <a:pt x="50437" y="26139"/>
                </a:lnTo>
                <a:lnTo>
                  <a:pt x="48555" y="16033"/>
                </a:lnTo>
                <a:lnTo>
                  <a:pt x="43344" y="7717"/>
                </a:lnTo>
                <a:lnTo>
                  <a:pt x="35458" y="2077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1311326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5550" y="0"/>
                </a:moveTo>
                <a:lnTo>
                  <a:pt x="15503" y="1975"/>
                </a:lnTo>
                <a:lnTo>
                  <a:pt x="7393" y="7394"/>
                </a:lnTo>
                <a:lnTo>
                  <a:pt x="197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437" y="121306"/>
                </a:lnTo>
                <a:lnTo>
                  <a:pt x="50437" y="25525"/>
                </a:lnTo>
                <a:lnTo>
                  <a:pt x="48555" y="15498"/>
                </a:lnTo>
                <a:lnTo>
                  <a:pt x="43344" y="7394"/>
                </a:lnTo>
                <a:lnTo>
                  <a:pt x="35458" y="197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1320037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1316304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0573" y="0"/>
                </a:moveTo>
                <a:lnTo>
                  <a:pt x="12354" y="1740"/>
                </a:lnTo>
                <a:lnTo>
                  <a:pt x="5838" y="6457"/>
                </a:lnTo>
                <a:lnTo>
                  <a:pt x="1546" y="13390"/>
                </a:lnTo>
                <a:lnTo>
                  <a:pt x="0" y="21782"/>
                </a:lnTo>
                <a:lnTo>
                  <a:pt x="0" y="98972"/>
                </a:lnTo>
                <a:lnTo>
                  <a:pt x="1546" y="107269"/>
                </a:lnTo>
                <a:lnTo>
                  <a:pt x="5838" y="113991"/>
                </a:lnTo>
                <a:lnTo>
                  <a:pt x="12354" y="118496"/>
                </a:lnTo>
                <a:lnTo>
                  <a:pt x="20573" y="120141"/>
                </a:lnTo>
                <a:lnTo>
                  <a:pt x="28938" y="118496"/>
                </a:lnTo>
                <a:lnTo>
                  <a:pt x="35858" y="113991"/>
                </a:lnTo>
                <a:lnTo>
                  <a:pt x="40568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568" y="13390"/>
                </a:lnTo>
                <a:lnTo>
                  <a:pt x="35858" y="6457"/>
                </a:lnTo>
                <a:lnTo>
                  <a:pt x="2893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1163248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6" y="86834"/>
                </a:lnTo>
                <a:lnTo>
                  <a:pt x="5838" y="93780"/>
                </a:lnTo>
                <a:lnTo>
                  <a:pt x="12354" y="98501"/>
                </a:lnTo>
                <a:lnTo>
                  <a:pt x="20573" y="100242"/>
                </a:lnTo>
                <a:lnTo>
                  <a:pt x="28848" y="98501"/>
                </a:lnTo>
                <a:lnTo>
                  <a:pt x="35567" y="93780"/>
                </a:lnTo>
                <a:lnTo>
                  <a:pt x="40078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1319457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49"/>
                </a:lnTo>
                <a:lnTo>
                  <a:pt x="0" y="46055"/>
                </a:lnTo>
                <a:lnTo>
                  <a:pt x="8046" y="53523"/>
                </a:lnTo>
                <a:lnTo>
                  <a:pt x="27375" y="53523"/>
                </a:lnTo>
                <a:lnTo>
                  <a:pt x="34178" y="46055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1163248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6" y="86734"/>
                </a:lnTo>
                <a:lnTo>
                  <a:pt x="5838" y="93456"/>
                </a:lnTo>
                <a:lnTo>
                  <a:pt x="12354" y="97959"/>
                </a:lnTo>
                <a:lnTo>
                  <a:pt x="20573" y="99603"/>
                </a:lnTo>
                <a:lnTo>
                  <a:pt x="28848" y="97959"/>
                </a:lnTo>
                <a:lnTo>
                  <a:pt x="35567" y="93456"/>
                </a:lnTo>
                <a:lnTo>
                  <a:pt x="40078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1166401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1166981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59747"/>
                </a:lnTo>
                <a:lnTo>
                  <a:pt x="6885" y="67215"/>
                </a:lnTo>
                <a:lnTo>
                  <a:pt x="26131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1166981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1162668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325" y="98494"/>
                </a:lnTo>
                <a:lnTo>
                  <a:pt x="35816" y="93845"/>
                </a:lnTo>
                <a:lnTo>
                  <a:pt x="40099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1166401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1158271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549" y="434906"/>
                </a:lnTo>
                <a:lnTo>
                  <a:pt x="43635" y="429266"/>
                </a:lnTo>
                <a:lnTo>
                  <a:pt x="49045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5" y="15998"/>
                </a:lnTo>
                <a:lnTo>
                  <a:pt x="43635" y="7686"/>
                </a:lnTo>
                <a:lnTo>
                  <a:pt x="35549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1013263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0707069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45474"/>
                </a:lnTo>
                <a:lnTo>
                  <a:pt x="8129" y="53523"/>
                </a:lnTo>
                <a:lnTo>
                  <a:pt x="27458" y="53523"/>
                </a:lnTo>
                <a:lnTo>
                  <a:pt x="34924" y="45474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0703336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02"/>
                </a:lnTo>
                <a:lnTo>
                  <a:pt x="1740" y="66827"/>
                </a:lnTo>
                <a:lnTo>
                  <a:pt x="6460" y="73574"/>
                </a:lnTo>
                <a:lnTo>
                  <a:pt x="13403" y="78095"/>
                </a:lnTo>
                <a:lnTo>
                  <a:pt x="21817" y="79745"/>
                </a:lnTo>
                <a:lnTo>
                  <a:pt x="29933" y="78095"/>
                </a:lnTo>
                <a:lnTo>
                  <a:pt x="36220" y="73574"/>
                </a:lnTo>
                <a:lnTo>
                  <a:pt x="40284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0702756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37" y="106702"/>
                </a:lnTo>
                <a:lnTo>
                  <a:pt x="6128" y="113623"/>
                </a:lnTo>
                <a:lnTo>
                  <a:pt x="12844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0706489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0702756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310"/>
                </a:lnTo>
                <a:lnTo>
                  <a:pt x="6128" y="114027"/>
                </a:lnTo>
                <a:lnTo>
                  <a:pt x="12844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0706489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795" y="80907"/>
                </a:lnTo>
                <a:lnTo>
                  <a:pt x="34261" y="73439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0702756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0703336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58585"/>
                </a:lnTo>
                <a:lnTo>
                  <a:pt x="1740" y="66953"/>
                </a:lnTo>
                <a:lnTo>
                  <a:pt x="6460" y="73874"/>
                </a:lnTo>
                <a:lnTo>
                  <a:pt x="13403" y="78586"/>
                </a:lnTo>
                <a:lnTo>
                  <a:pt x="21817" y="80326"/>
                </a:lnTo>
                <a:lnTo>
                  <a:pt x="29933" y="78586"/>
                </a:lnTo>
                <a:lnTo>
                  <a:pt x="36220" y="73874"/>
                </a:lnTo>
                <a:lnTo>
                  <a:pt x="40284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284" y="12882"/>
                </a:lnTo>
                <a:lnTo>
                  <a:pt x="36220" y="6161"/>
                </a:lnTo>
                <a:lnTo>
                  <a:pt x="29933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0550281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48" y="86734"/>
                </a:lnTo>
                <a:lnTo>
                  <a:pt x="6159" y="93456"/>
                </a:lnTo>
                <a:lnTo>
                  <a:pt x="12879" y="97959"/>
                </a:lnTo>
                <a:lnTo>
                  <a:pt x="21153" y="99603"/>
                </a:lnTo>
                <a:lnTo>
                  <a:pt x="29373" y="97959"/>
                </a:lnTo>
                <a:lnTo>
                  <a:pt x="35889" y="93456"/>
                </a:lnTo>
                <a:lnTo>
                  <a:pt x="40180" y="86734"/>
                </a:lnTo>
                <a:lnTo>
                  <a:pt x="41727" y="78434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0723910" y="4533706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67"/>
                </a:lnTo>
              </a:path>
            </a:pathLst>
          </a:custGeom>
          <a:ln w="511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0707069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458" y="0"/>
                </a:moveTo>
                <a:lnTo>
                  <a:pt x="18084" y="0"/>
                </a:lnTo>
                <a:lnTo>
                  <a:pt x="11059" y="1421"/>
                </a:lnTo>
                <a:lnTo>
                  <a:pt x="5309" y="5294"/>
                </a:lnTo>
                <a:lnTo>
                  <a:pt x="1425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25" y="43131"/>
                </a:lnTo>
                <a:lnTo>
                  <a:pt x="5309" y="48871"/>
                </a:lnTo>
                <a:lnTo>
                  <a:pt x="11059" y="52742"/>
                </a:lnTo>
                <a:lnTo>
                  <a:pt x="18084" y="54162"/>
                </a:lnTo>
                <a:lnTo>
                  <a:pt x="27458" y="54162"/>
                </a:lnTo>
                <a:lnTo>
                  <a:pt x="34924" y="46071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0554014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0549701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5" y="87094"/>
                </a:lnTo>
                <a:lnTo>
                  <a:pt x="5827" y="93845"/>
                </a:lnTo>
                <a:lnTo>
                  <a:pt x="12319" y="98494"/>
                </a:lnTo>
                <a:lnTo>
                  <a:pt x="20490" y="100225"/>
                </a:lnTo>
                <a:lnTo>
                  <a:pt x="28800" y="98494"/>
                </a:lnTo>
                <a:lnTo>
                  <a:pt x="35515" y="93845"/>
                </a:lnTo>
                <a:lnTo>
                  <a:pt x="40007" y="87094"/>
                </a:lnTo>
                <a:lnTo>
                  <a:pt x="41644" y="79057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0698359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503" y="2071"/>
                </a:lnTo>
                <a:lnTo>
                  <a:pt x="7393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101" y="291245"/>
                </a:lnTo>
                <a:lnTo>
                  <a:pt x="51101" y="26147"/>
                </a:lnTo>
                <a:lnTo>
                  <a:pt x="49127" y="16019"/>
                </a:lnTo>
                <a:lnTo>
                  <a:pt x="43707" y="7702"/>
                </a:lnTo>
                <a:lnTo>
                  <a:pt x="35597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0553434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0545967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514" y="434906"/>
                </a:lnTo>
                <a:lnTo>
                  <a:pt x="43624" y="429266"/>
                </a:lnTo>
                <a:lnTo>
                  <a:pt x="4904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44" y="15998"/>
                </a:lnTo>
                <a:lnTo>
                  <a:pt x="43624" y="7686"/>
                </a:lnTo>
                <a:lnTo>
                  <a:pt x="3551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0855811" y="5276894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50"/>
                </a:lnTo>
                <a:lnTo>
                  <a:pt x="6159" y="6171"/>
                </a:lnTo>
                <a:lnTo>
                  <a:pt x="1648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243"/>
                </a:lnTo>
                <a:lnTo>
                  <a:pt x="40670" y="12917"/>
                </a:lnTo>
                <a:lnTo>
                  <a:pt x="36179" y="6171"/>
                </a:lnTo>
                <a:lnTo>
                  <a:pt x="29463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0857055" y="5940503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282"/>
                </a:lnTo>
                <a:lnTo>
                  <a:pt x="6159" y="54031"/>
                </a:lnTo>
                <a:lnTo>
                  <a:pt x="12879" y="58680"/>
                </a:lnTo>
                <a:lnTo>
                  <a:pt x="21153" y="60411"/>
                </a:lnTo>
                <a:lnTo>
                  <a:pt x="29269" y="58680"/>
                </a:lnTo>
                <a:lnTo>
                  <a:pt x="35557" y="54031"/>
                </a:lnTo>
                <a:lnTo>
                  <a:pt x="39620" y="47282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0855811" y="6289742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8" y="127191"/>
                </a:lnTo>
                <a:lnTo>
                  <a:pt x="6159" y="133911"/>
                </a:lnTo>
                <a:lnTo>
                  <a:pt x="12879" y="138413"/>
                </a:lnTo>
                <a:lnTo>
                  <a:pt x="21153" y="140057"/>
                </a:lnTo>
                <a:lnTo>
                  <a:pt x="29463" y="138413"/>
                </a:lnTo>
                <a:lnTo>
                  <a:pt x="36179" y="133911"/>
                </a:lnTo>
                <a:lnTo>
                  <a:pt x="40670" y="127191"/>
                </a:lnTo>
                <a:lnTo>
                  <a:pt x="42307" y="118896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0860208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086020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178" y="95238"/>
                </a:lnTo>
                <a:lnTo>
                  <a:pt x="34178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086020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21741"/>
                </a:lnTo>
                <a:lnTo>
                  <a:pt x="1412" y="28768"/>
                </a:lnTo>
                <a:lnTo>
                  <a:pt x="5267" y="34520"/>
                </a:lnTo>
                <a:lnTo>
                  <a:pt x="10989" y="38405"/>
                </a:lnTo>
                <a:lnTo>
                  <a:pt x="18001" y="39831"/>
                </a:lnTo>
                <a:lnTo>
                  <a:pt x="27956" y="39831"/>
                </a:lnTo>
                <a:lnTo>
                  <a:pt x="34841" y="31699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1004553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50" y="0"/>
                </a:moveTo>
                <a:lnTo>
                  <a:pt x="15783" y="2071"/>
                </a:lnTo>
                <a:lnTo>
                  <a:pt x="7642" y="7702"/>
                </a:lnTo>
                <a:lnTo>
                  <a:pt x="2067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5" y="16019"/>
                </a:lnTo>
                <a:lnTo>
                  <a:pt x="43635" y="7702"/>
                </a:lnTo>
                <a:lnTo>
                  <a:pt x="35549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086020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956" y="0"/>
                </a:moveTo>
                <a:lnTo>
                  <a:pt x="18001" y="0"/>
                </a:lnTo>
                <a:lnTo>
                  <a:pt x="10989" y="1413"/>
                </a:lnTo>
                <a:lnTo>
                  <a:pt x="5267" y="5269"/>
                </a:lnTo>
                <a:lnTo>
                  <a:pt x="1412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12" y="29432"/>
                </a:lnTo>
                <a:lnTo>
                  <a:pt x="5267" y="35184"/>
                </a:lnTo>
                <a:lnTo>
                  <a:pt x="10989" y="39069"/>
                </a:lnTo>
                <a:lnTo>
                  <a:pt x="18001" y="40495"/>
                </a:lnTo>
                <a:lnTo>
                  <a:pt x="27956" y="40495"/>
                </a:lnTo>
                <a:lnTo>
                  <a:pt x="34841" y="32363"/>
                </a:lnTo>
                <a:lnTo>
                  <a:pt x="34841" y="804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085274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2" y="81615"/>
                </a:lnTo>
                <a:lnTo>
                  <a:pt x="7383" y="89703"/>
                </a:lnTo>
                <a:lnTo>
                  <a:pt x="15468" y="95115"/>
                </a:lnTo>
                <a:lnTo>
                  <a:pt x="25467" y="97089"/>
                </a:lnTo>
                <a:lnTo>
                  <a:pt x="35410" y="95115"/>
                </a:lnTo>
                <a:lnTo>
                  <a:pt x="43293" y="89703"/>
                </a:lnTo>
                <a:lnTo>
                  <a:pt x="48484" y="81615"/>
                </a:lnTo>
                <a:lnTo>
                  <a:pt x="50354" y="71613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0860208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178" y="94682"/>
                </a:lnTo>
                <a:lnTo>
                  <a:pt x="34178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0851497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467" y="0"/>
                </a:moveTo>
                <a:lnTo>
                  <a:pt x="15468" y="2071"/>
                </a:lnTo>
                <a:lnTo>
                  <a:pt x="7383" y="7701"/>
                </a:lnTo>
                <a:lnTo>
                  <a:pt x="1972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599" y="375903"/>
                </a:lnTo>
                <a:lnTo>
                  <a:pt x="51599" y="26139"/>
                </a:lnTo>
                <a:lnTo>
                  <a:pt x="49534" y="16016"/>
                </a:lnTo>
                <a:lnTo>
                  <a:pt x="43915" y="7701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0877297" y="4448981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34"/>
                </a:lnTo>
              </a:path>
            </a:pathLst>
          </a:custGeom>
          <a:ln w="515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0857055" y="5705829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79" y="1741"/>
                </a:lnTo>
                <a:lnTo>
                  <a:pt x="6159" y="6462"/>
                </a:lnTo>
                <a:lnTo>
                  <a:pt x="16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648" y="47528"/>
                </a:lnTo>
                <a:lnTo>
                  <a:pt x="6159" y="54249"/>
                </a:lnTo>
                <a:lnTo>
                  <a:pt x="12879" y="58761"/>
                </a:lnTo>
                <a:lnTo>
                  <a:pt x="21153" y="60411"/>
                </a:lnTo>
                <a:lnTo>
                  <a:pt x="29269" y="58761"/>
                </a:lnTo>
                <a:lnTo>
                  <a:pt x="35557" y="54249"/>
                </a:lnTo>
                <a:lnTo>
                  <a:pt x="39620" y="47528"/>
                </a:lnTo>
                <a:lnTo>
                  <a:pt x="41063" y="39250"/>
                </a:lnTo>
                <a:lnTo>
                  <a:pt x="41063" y="21824"/>
                </a:lnTo>
                <a:lnTo>
                  <a:pt x="39620" y="13408"/>
                </a:lnTo>
                <a:lnTo>
                  <a:pt x="35557" y="6462"/>
                </a:lnTo>
                <a:lnTo>
                  <a:pt x="2926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0699022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64" y="251002"/>
                </a:lnTo>
                <a:lnTo>
                  <a:pt x="7683" y="259319"/>
                </a:lnTo>
                <a:lnTo>
                  <a:pt x="15993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1030062" y="4533706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67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0706489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0855811" y="4256628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48" y="126700"/>
                </a:lnTo>
                <a:lnTo>
                  <a:pt x="6159" y="133622"/>
                </a:lnTo>
                <a:lnTo>
                  <a:pt x="12879" y="138333"/>
                </a:lnTo>
                <a:lnTo>
                  <a:pt x="21153" y="140073"/>
                </a:lnTo>
                <a:lnTo>
                  <a:pt x="29463" y="138333"/>
                </a:lnTo>
                <a:lnTo>
                  <a:pt x="36179" y="133622"/>
                </a:lnTo>
                <a:lnTo>
                  <a:pt x="40670" y="126700"/>
                </a:lnTo>
                <a:lnTo>
                  <a:pt x="42307" y="118332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2078013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5550" y="0"/>
                </a:moveTo>
                <a:lnTo>
                  <a:pt x="15503" y="1973"/>
                </a:lnTo>
                <a:lnTo>
                  <a:pt x="7393" y="7385"/>
                </a:lnTo>
                <a:lnTo>
                  <a:pt x="1974" y="15473"/>
                </a:lnTo>
                <a:lnTo>
                  <a:pt x="0" y="25475"/>
                </a:lnTo>
                <a:lnTo>
                  <a:pt x="0" y="71613"/>
                </a:lnTo>
                <a:lnTo>
                  <a:pt x="1974" y="81615"/>
                </a:lnTo>
                <a:lnTo>
                  <a:pt x="7393" y="89703"/>
                </a:lnTo>
                <a:lnTo>
                  <a:pt x="15503" y="95115"/>
                </a:lnTo>
                <a:lnTo>
                  <a:pt x="25550" y="97089"/>
                </a:lnTo>
                <a:lnTo>
                  <a:pt x="35458" y="95115"/>
                </a:lnTo>
                <a:lnTo>
                  <a:pt x="43344" y="89703"/>
                </a:lnTo>
                <a:lnTo>
                  <a:pt x="48555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555" y="15473"/>
                </a:lnTo>
                <a:lnTo>
                  <a:pt x="43344" y="7385"/>
                </a:lnTo>
                <a:lnTo>
                  <a:pt x="35458" y="1973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1928027" y="518851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310"/>
                </a:lnTo>
                <a:lnTo>
                  <a:pt x="6159" y="114027"/>
                </a:lnTo>
                <a:lnTo>
                  <a:pt x="12879" y="118520"/>
                </a:lnTo>
                <a:lnTo>
                  <a:pt x="21153" y="120158"/>
                </a:lnTo>
                <a:lnTo>
                  <a:pt x="29463" y="118520"/>
                </a:lnTo>
                <a:lnTo>
                  <a:pt x="36179" y="114027"/>
                </a:lnTo>
                <a:lnTo>
                  <a:pt x="40670" y="10731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82"/>
                </a:lnTo>
                <a:lnTo>
                  <a:pt x="36179" y="6161"/>
                </a:lnTo>
                <a:lnTo>
                  <a:pt x="2946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1932424" y="422302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1929271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1928027" y="436500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333"/>
                </a:lnTo>
                <a:lnTo>
                  <a:pt x="1648" y="106702"/>
                </a:lnTo>
                <a:lnTo>
                  <a:pt x="6159" y="113623"/>
                </a:lnTo>
                <a:lnTo>
                  <a:pt x="12879" y="118335"/>
                </a:lnTo>
                <a:lnTo>
                  <a:pt x="21153" y="120075"/>
                </a:lnTo>
                <a:lnTo>
                  <a:pt x="29463" y="118335"/>
                </a:lnTo>
                <a:lnTo>
                  <a:pt x="36179" y="113623"/>
                </a:lnTo>
                <a:lnTo>
                  <a:pt x="40670" y="106702"/>
                </a:lnTo>
                <a:lnTo>
                  <a:pt x="42307" y="98333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1949223" y="4533706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67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1932424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956" y="0"/>
                </a:moveTo>
                <a:lnTo>
                  <a:pt x="8046" y="0"/>
                </a:lnTo>
                <a:lnTo>
                  <a:pt x="0" y="7468"/>
                </a:lnTo>
                <a:lnTo>
                  <a:pt x="0" y="45474"/>
                </a:lnTo>
                <a:lnTo>
                  <a:pt x="8046" y="53523"/>
                </a:lnTo>
                <a:lnTo>
                  <a:pt x="27956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1929271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1932424" y="536966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39"/>
                </a:lnTo>
                <a:lnTo>
                  <a:pt x="7466" y="80907"/>
                </a:lnTo>
                <a:lnTo>
                  <a:pt x="26131" y="80907"/>
                </a:lnTo>
                <a:lnTo>
                  <a:pt x="34178" y="73439"/>
                </a:lnTo>
                <a:lnTo>
                  <a:pt x="34178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1779286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458" y="67215"/>
                </a:lnTo>
                <a:lnTo>
                  <a:pt x="34924" y="59747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1778705" y="5255734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95" y="67298"/>
                </a:lnTo>
                <a:lnTo>
                  <a:pt x="34841" y="59830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1775553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1817" y="0"/>
                </a:moveTo>
                <a:lnTo>
                  <a:pt x="13403" y="1644"/>
                </a:lnTo>
                <a:lnTo>
                  <a:pt x="6460" y="6150"/>
                </a:lnTo>
                <a:lnTo>
                  <a:pt x="1740" y="12872"/>
                </a:lnTo>
                <a:lnTo>
                  <a:pt x="0" y="21168"/>
                </a:lnTo>
                <a:lnTo>
                  <a:pt x="0" y="78434"/>
                </a:lnTo>
                <a:lnTo>
                  <a:pt x="1740" y="86734"/>
                </a:lnTo>
                <a:lnTo>
                  <a:pt x="6460" y="93456"/>
                </a:lnTo>
                <a:lnTo>
                  <a:pt x="13403" y="97959"/>
                </a:lnTo>
                <a:lnTo>
                  <a:pt x="21817" y="99603"/>
                </a:lnTo>
                <a:lnTo>
                  <a:pt x="30036" y="97959"/>
                </a:lnTo>
                <a:lnTo>
                  <a:pt x="36552" y="93456"/>
                </a:lnTo>
                <a:lnTo>
                  <a:pt x="40844" y="86734"/>
                </a:lnTo>
                <a:lnTo>
                  <a:pt x="42390" y="78434"/>
                </a:lnTo>
                <a:lnTo>
                  <a:pt x="42390" y="21168"/>
                </a:lnTo>
                <a:lnTo>
                  <a:pt x="40844" y="12872"/>
                </a:lnTo>
                <a:lnTo>
                  <a:pt x="36552" y="6150"/>
                </a:lnTo>
                <a:lnTo>
                  <a:pt x="30036" y="1644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1928027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1774971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7" y="87094"/>
                </a:lnTo>
                <a:lnTo>
                  <a:pt x="6128" y="93845"/>
                </a:lnTo>
                <a:lnTo>
                  <a:pt x="12844" y="98494"/>
                </a:lnTo>
                <a:lnTo>
                  <a:pt x="21153" y="100225"/>
                </a:lnTo>
                <a:lnTo>
                  <a:pt x="29183" y="98494"/>
                </a:lnTo>
                <a:lnTo>
                  <a:pt x="35930" y="93845"/>
                </a:lnTo>
                <a:lnTo>
                  <a:pt x="40577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577" y="12872"/>
                </a:lnTo>
                <a:lnTo>
                  <a:pt x="35930" y="6150"/>
                </a:lnTo>
                <a:lnTo>
                  <a:pt x="2918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1778705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1779286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458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59763"/>
                </a:lnTo>
                <a:lnTo>
                  <a:pt x="8129" y="67232"/>
                </a:lnTo>
                <a:lnTo>
                  <a:pt x="27458" y="67232"/>
                </a:lnTo>
                <a:lnTo>
                  <a:pt x="34924" y="59763"/>
                </a:lnTo>
                <a:lnTo>
                  <a:pt x="34924" y="809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1771238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5794" y="434906"/>
                </a:lnTo>
                <a:lnTo>
                  <a:pt x="43707" y="429266"/>
                </a:lnTo>
                <a:lnTo>
                  <a:pt x="49054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054" y="15998"/>
                </a:lnTo>
                <a:lnTo>
                  <a:pt x="43707" y="7686"/>
                </a:lnTo>
                <a:lnTo>
                  <a:pt x="35794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1923714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1775553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817" y="0"/>
                </a:moveTo>
                <a:lnTo>
                  <a:pt x="13403" y="1649"/>
                </a:lnTo>
                <a:lnTo>
                  <a:pt x="6460" y="6161"/>
                </a:lnTo>
                <a:lnTo>
                  <a:pt x="1740" y="12882"/>
                </a:lnTo>
                <a:lnTo>
                  <a:pt x="0" y="21160"/>
                </a:lnTo>
                <a:lnTo>
                  <a:pt x="0" y="78418"/>
                </a:lnTo>
                <a:lnTo>
                  <a:pt x="1740" y="86834"/>
                </a:lnTo>
                <a:lnTo>
                  <a:pt x="6460" y="93780"/>
                </a:lnTo>
                <a:lnTo>
                  <a:pt x="13403" y="98501"/>
                </a:lnTo>
                <a:lnTo>
                  <a:pt x="21817" y="100242"/>
                </a:lnTo>
                <a:lnTo>
                  <a:pt x="30036" y="98501"/>
                </a:lnTo>
                <a:lnTo>
                  <a:pt x="36552" y="93780"/>
                </a:lnTo>
                <a:lnTo>
                  <a:pt x="40844" y="86834"/>
                </a:lnTo>
                <a:lnTo>
                  <a:pt x="42390" y="78418"/>
                </a:lnTo>
                <a:lnTo>
                  <a:pt x="42390" y="21160"/>
                </a:lnTo>
                <a:lnTo>
                  <a:pt x="40844" y="12882"/>
                </a:lnTo>
                <a:lnTo>
                  <a:pt x="36552" y="6161"/>
                </a:lnTo>
                <a:lnTo>
                  <a:pt x="30036" y="1649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2082409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282"/>
                </a:lnTo>
                <a:lnTo>
                  <a:pt x="6377" y="54031"/>
                </a:lnTo>
                <a:lnTo>
                  <a:pt x="13124" y="58680"/>
                </a:lnTo>
                <a:lnTo>
                  <a:pt x="21153" y="60411"/>
                </a:lnTo>
                <a:lnTo>
                  <a:pt x="29325" y="58680"/>
                </a:lnTo>
                <a:lnTo>
                  <a:pt x="35816" y="54031"/>
                </a:lnTo>
                <a:lnTo>
                  <a:pt x="40099" y="47282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2081165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782"/>
                </a:lnTo>
                <a:lnTo>
                  <a:pt x="41149" y="13390"/>
                </a:lnTo>
                <a:lnTo>
                  <a:pt x="36438" y="6457"/>
                </a:lnTo>
                <a:lnTo>
                  <a:pt x="29519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2085479" y="5483022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2082409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153" y="0"/>
                </a:moveTo>
                <a:lnTo>
                  <a:pt x="13124" y="1741"/>
                </a:lnTo>
                <a:lnTo>
                  <a:pt x="6377" y="6462"/>
                </a:lnTo>
                <a:lnTo>
                  <a:pt x="173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30" y="47528"/>
                </a:lnTo>
                <a:lnTo>
                  <a:pt x="6377" y="54249"/>
                </a:lnTo>
                <a:lnTo>
                  <a:pt x="13124" y="58761"/>
                </a:lnTo>
                <a:lnTo>
                  <a:pt x="21153" y="60411"/>
                </a:lnTo>
                <a:lnTo>
                  <a:pt x="29325" y="58761"/>
                </a:lnTo>
                <a:lnTo>
                  <a:pt x="35816" y="54249"/>
                </a:lnTo>
                <a:lnTo>
                  <a:pt x="40099" y="47528"/>
                </a:lnTo>
                <a:lnTo>
                  <a:pt x="41644" y="39250"/>
                </a:lnTo>
                <a:lnTo>
                  <a:pt x="41644" y="21824"/>
                </a:lnTo>
                <a:lnTo>
                  <a:pt x="40099" y="13408"/>
                </a:lnTo>
                <a:lnTo>
                  <a:pt x="35816" y="6462"/>
                </a:lnTo>
                <a:lnTo>
                  <a:pt x="29325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2086142" y="5622432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27375" y="39831"/>
                </a:lnTo>
                <a:lnTo>
                  <a:pt x="34178" y="31699"/>
                </a:lnTo>
                <a:lnTo>
                  <a:pt x="34178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2085479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0553434" y="525573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830"/>
                </a:lnTo>
                <a:lnTo>
                  <a:pt x="7466" y="67298"/>
                </a:lnTo>
                <a:lnTo>
                  <a:pt x="26712" y="67298"/>
                </a:lnTo>
                <a:lnTo>
                  <a:pt x="34178" y="59830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2086142" y="6044479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2737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27375" y="40495"/>
                </a:lnTo>
                <a:lnTo>
                  <a:pt x="34178" y="32363"/>
                </a:lnTo>
                <a:lnTo>
                  <a:pt x="34178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1932424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27956" y="0"/>
                </a:moveTo>
                <a:lnTo>
                  <a:pt x="18001" y="0"/>
                </a:lnTo>
                <a:lnTo>
                  <a:pt x="10989" y="1421"/>
                </a:lnTo>
                <a:lnTo>
                  <a:pt x="5267" y="5294"/>
                </a:lnTo>
                <a:lnTo>
                  <a:pt x="1412" y="11034"/>
                </a:lnTo>
                <a:lnTo>
                  <a:pt x="0" y="18056"/>
                </a:lnTo>
                <a:lnTo>
                  <a:pt x="0" y="36105"/>
                </a:lnTo>
                <a:lnTo>
                  <a:pt x="1412" y="43131"/>
                </a:lnTo>
                <a:lnTo>
                  <a:pt x="5267" y="48871"/>
                </a:lnTo>
                <a:lnTo>
                  <a:pt x="10989" y="52742"/>
                </a:lnTo>
                <a:lnTo>
                  <a:pt x="18001" y="54162"/>
                </a:lnTo>
                <a:lnTo>
                  <a:pt x="27956" y="54162"/>
                </a:lnTo>
                <a:lnTo>
                  <a:pt x="34841" y="46071"/>
                </a:lnTo>
                <a:lnTo>
                  <a:pt x="34841" y="8099"/>
                </a:lnTo>
                <a:lnTo>
                  <a:pt x="2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2076769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50" y="0"/>
                </a:moveTo>
                <a:lnTo>
                  <a:pt x="15503" y="2071"/>
                </a:lnTo>
                <a:lnTo>
                  <a:pt x="7393" y="7701"/>
                </a:lnTo>
                <a:lnTo>
                  <a:pt x="197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605" y="16016"/>
                </a:lnTo>
                <a:lnTo>
                  <a:pt x="43967" y="7701"/>
                </a:lnTo>
                <a:lnTo>
                  <a:pt x="35653" y="2071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1924294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6131" y="0"/>
                </a:moveTo>
                <a:lnTo>
                  <a:pt x="16028" y="1973"/>
                </a:lnTo>
                <a:lnTo>
                  <a:pt x="7714" y="7385"/>
                </a:lnTo>
                <a:lnTo>
                  <a:pt x="2076" y="15473"/>
                </a:lnTo>
                <a:lnTo>
                  <a:pt x="0" y="25475"/>
                </a:lnTo>
                <a:lnTo>
                  <a:pt x="0" y="240897"/>
                </a:lnTo>
                <a:lnTo>
                  <a:pt x="2076" y="251002"/>
                </a:lnTo>
                <a:lnTo>
                  <a:pt x="7714" y="259319"/>
                </a:lnTo>
                <a:lnTo>
                  <a:pt x="16028" y="264959"/>
                </a:lnTo>
                <a:lnTo>
                  <a:pt x="26131" y="267036"/>
                </a:lnTo>
                <a:lnTo>
                  <a:pt x="36074" y="264959"/>
                </a:lnTo>
                <a:lnTo>
                  <a:pt x="43956" y="259319"/>
                </a:lnTo>
                <a:lnTo>
                  <a:pt x="49147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9147" y="15473"/>
                </a:lnTo>
                <a:lnTo>
                  <a:pt x="43956" y="7385"/>
                </a:lnTo>
                <a:lnTo>
                  <a:pt x="36074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1932424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2081165" y="5276894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50"/>
                </a:lnTo>
                <a:lnTo>
                  <a:pt x="6128" y="6171"/>
                </a:lnTo>
                <a:lnTo>
                  <a:pt x="1637" y="12917"/>
                </a:lnTo>
                <a:lnTo>
                  <a:pt x="0" y="21243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243"/>
                </a:lnTo>
                <a:lnTo>
                  <a:pt x="41149" y="12917"/>
                </a:lnTo>
                <a:lnTo>
                  <a:pt x="36438" y="6171"/>
                </a:lnTo>
                <a:lnTo>
                  <a:pt x="29519" y="165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2102610" y="4448981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34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2085479" y="4095394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82"/>
                </a:moveTo>
                <a:lnTo>
                  <a:pt x="34261" y="94682"/>
                </a:lnTo>
                <a:lnTo>
                  <a:pt x="34261" y="0"/>
                </a:lnTo>
                <a:lnTo>
                  <a:pt x="0" y="0"/>
                </a:lnTo>
                <a:lnTo>
                  <a:pt x="0" y="94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2081165" y="4256628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118332"/>
                </a:lnTo>
                <a:lnTo>
                  <a:pt x="1637" y="126700"/>
                </a:lnTo>
                <a:lnTo>
                  <a:pt x="6128" y="133622"/>
                </a:lnTo>
                <a:lnTo>
                  <a:pt x="12844" y="138333"/>
                </a:lnTo>
                <a:lnTo>
                  <a:pt x="21153" y="140073"/>
                </a:lnTo>
                <a:lnTo>
                  <a:pt x="29519" y="138333"/>
                </a:lnTo>
                <a:lnTo>
                  <a:pt x="36438" y="133622"/>
                </a:lnTo>
                <a:lnTo>
                  <a:pt x="41149" y="126700"/>
                </a:lnTo>
                <a:lnTo>
                  <a:pt x="42888" y="118332"/>
                </a:lnTo>
                <a:lnTo>
                  <a:pt x="42888" y="21160"/>
                </a:lnTo>
                <a:lnTo>
                  <a:pt x="41149" y="12882"/>
                </a:lnTo>
                <a:lnTo>
                  <a:pt x="36438" y="6161"/>
                </a:lnTo>
                <a:lnTo>
                  <a:pt x="29519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1774971" y="4472631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94"/>
                </a:lnTo>
                <a:lnTo>
                  <a:pt x="6128" y="94112"/>
                </a:lnTo>
                <a:lnTo>
                  <a:pt x="12844" y="98604"/>
                </a:lnTo>
                <a:lnTo>
                  <a:pt x="21153" y="100242"/>
                </a:lnTo>
                <a:lnTo>
                  <a:pt x="29183" y="98604"/>
                </a:lnTo>
                <a:lnTo>
                  <a:pt x="35930" y="94112"/>
                </a:lnTo>
                <a:lnTo>
                  <a:pt x="40577" y="87394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1472512" y="5027948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31699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1699"/>
                </a:lnTo>
                <a:lnTo>
                  <a:pt x="34841" y="804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1469442" y="4923971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1468779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740" y="127225"/>
                </a:lnTo>
                <a:lnTo>
                  <a:pt x="6460" y="133943"/>
                </a:lnTo>
                <a:lnTo>
                  <a:pt x="13403" y="138436"/>
                </a:lnTo>
                <a:lnTo>
                  <a:pt x="21817" y="140073"/>
                </a:lnTo>
                <a:lnTo>
                  <a:pt x="30092" y="138436"/>
                </a:lnTo>
                <a:lnTo>
                  <a:pt x="36812" y="133943"/>
                </a:lnTo>
                <a:lnTo>
                  <a:pt x="41322" y="127225"/>
                </a:lnTo>
                <a:lnTo>
                  <a:pt x="42971" y="118913"/>
                </a:lnTo>
                <a:lnTo>
                  <a:pt x="42971" y="21824"/>
                </a:lnTo>
                <a:lnTo>
                  <a:pt x="41322" y="13408"/>
                </a:lnTo>
                <a:lnTo>
                  <a:pt x="36812" y="6462"/>
                </a:lnTo>
                <a:lnTo>
                  <a:pt x="30092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1473175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178" y="95180"/>
                </a:lnTo>
                <a:lnTo>
                  <a:pt x="34178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1490264" y="5465513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75"/>
                </a:lnTo>
              </a:path>
            </a:pathLst>
          </a:custGeom>
          <a:ln w="515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1464465" y="4787631"/>
            <a:ext cx="50800" cy="97790"/>
          </a:xfrm>
          <a:custGeom>
            <a:avLst/>
            <a:gdLst/>
            <a:ahLst/>
            <a:cxnLst/>
            <a:rect l="l" t="t" r="r" b="b"/>
            <a:pathLst>
              <a:path w="50800" h="97789">
                <a:moveTo>
                  <a:pt x="26131" y="0"/>
                </a:moveTo>
                <a:lnTo>
                  <a:pt x="15993" y="2077"/>
                </a:lnTo>
                <a:lnTo>
                  <a:pt x="7683" y="7717"/>
                </a:lnTo>
                <a:lnTo>
                  <a:pt x="2064" y="16033"/>
                </a:lnTo>
                <a:lnTo>
                  <a:pt x="0" y="26139"/>
                </a:lnTo>
                <a:lnTo>
                  <a:pt x="0" y="72194"/>
                </a:lnTo>
                <a:lnTo>
                  <a:pt x="2064" y="82244"/>
                </a:lnTo>
                <a:lnTo>
                  <a:pt x="7683" y="90357"/>
                </a:lnTo>
                <a:lnTo>
                  <a:pt x="15993" y="95778"/>
                </a:lnTo>
                <a:lnTo>
                  <a:pt x="26131" y="97753"/>
                </a:lnTo>
                <a:lnTo>
                  <a:pt x="35935" y="95778"/>
                </a:lnTo>
                <a:lnTo>
                  <a:pt x="43593" y="90357"/>
                </a:lnTo>
                <a:lnTo>
                  <a:pt x="48576" y="82244"/>
                </a:lnTo>
                <a:lnTo>
                  <a:pt x="50354" y="72194"/>
                </a:lnTo>
                <a:lnTo>
                  <a:pt x="50354" y="26139"/>
                </a:lnTo>
                <a:lnTo>
                  <a:pt x="48576" y="16033"/>
                </a:lnTo>
                <a:lnTo>
                  <a:pt x="43593" y="7717"/>
                </a:lnTo>
                <a:lnTo>
                  <a:pt x="35935" y="2077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1472512" y="4605237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26"/>
                </a:lnTo>
                <a:lnTo>
                  <a:pt x="5309" y="5310"/>
                </a:lnTo>
                <a:lnTo>
                  <a:pt x="1425" y="11062"/>
                </a:lnTo>
                <a:lnTo>
                  <a:pt x="0" y="18090"/>
                </a:lnTo>
                <a:lnTo>
                  <a:pt x="0" y="32363"/>
                </a:lnTo>
                <a:lnTo>
                  <a:pt x="8129" y="39831"/>
                </a:lnTo>
                <a:lnTo>
                  <a:pt x="27375" y="39831"/>
                </a:lnTo>
                <a:lnTo>
                  <a:pt x="34841" y="32363"/>
                </a:lnTo>
                <a:lnTo>
                  <a:pt x="34841" y="8132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1469442" y="4689297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38586"/>
                </a:lnTo>
                <a:lnTo>
                  <a:pt x="1637" y="47002"/>
                </a:lnTo>
                <a:lnTo>
                  <a:pt x="6128" y="53948"/>
                </a:lnTo>
                <a:lnTo>
                  <a:pt x="12844" y="58669"/>
                </a:lnTo>
                <a:lnTo>
                  <a:pt x="21153" y="60411"/>
                </a:lnTo>
                <a:lnTo>
                  <a:pt x="29234" y="58669"/>
                </a:lnTo>
                <a:lnTo>
                  <a:pt x="35526" y="53948"/>
                </a:lnTo>
                <a:lnTo>
                  <a:pt x="39609" y="47002"/>
                </a:lnTo>
                <a:lnTo>
                  <a:pt x="41063" y="38586"/>
                </a:lnTo>
                <a:lnTo>
                  <a:pt x="41063" y="21160"/>
                </a:lnTo>
                <a:lnTo>
                  <a:pt x="39609" y="12882"/>
                </a:lnTo>
                <a:lnTo>
                  <a:pt x="35526" y="6161"/>
                </a:lnTo>
                <a:lnTo>
                  <a:pt x="29234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16175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4978" y="1975"/>
                </a:lnTo>
                <a:lnTo>
                  <a:pt x="7092" y="7394"/>
                </a:lnTo>
                <a:lnTo>
                  <a:pt x="1882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53" y="15498"/>
                </a:lnTo>
                <a:lnTo>
                  <a:pt x="43334" y="7394"/>
                </a:lnTo>
                <a:lnTo>
                  <a:pt x="35024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1464465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6131" y="0"/>
                </a:moveTo>
                <a:lnTo>
                  <a:pt x="15993" y="2072"/>
                </a:lnTo>
                <a:lnTo>
                  <a:pt x="7683" y="7705"/>
                </a:lnTo>
                <a:lnTo>
                  <a:pt x="206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354" y="36647"/>
                </a:lnTo>
                <a:lnTo>
                  <a:pt x="50354" y="26147"/>
                </a:lnTo>
                <a:lnTo>
                  <a:pt x="48576" y="16023"/>
                </a:lnTo>
                <a:lnTo>
                  <a:pt x="43593" y="7705"/>
                </a:lnTo>
                <a:lnTo>
                  <a:pt x="35935" y="2072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1337167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1319457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178" y="46071"/>
                </a:lnTo>
                <a:lnTo>
                  <a:pt x="34178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11473175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178" y="94624"/>
                </a:lnTo>
                <a:lnTo>
                  <a:pt x="34178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1472512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375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7375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1469442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1468779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643"/>
                </a:lnTo>
                <a:lnTo>
                  <a:pt x="6460" y="6145"/>
                </a:lnTo>
                <a:lnTo>
                  <a:pt x="1740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092" y="138413"/>
                </a:lnTo>
                <a:lnTo>
                  <a:pt x="36812" y="133911"/>
                </a:lnTo>
                <a:lnTo>
                  <a:pt x="41322" y="127191"/>
                </a:lnTo>
                <a:lnTo>
                  <a:pt x="42971" y="118896"/>
                </a:lnTo>
                <a:lnTo>
                  <a:pt x="42971" y="21160"/>
                </a:lnTo>
                <a:lnTo>
                  <a:pt x="41322" y="12865"/>
                </a:lnTo>
                <a:lnTo>
                  <a:pt x="36812" y="6145"/>
                </a:lnTo>
                <a:lnTo>
                  <a:pt x="30092" y="1643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1643693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162191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3"/>
                </a:lnTo>
                <a:lnTo>
                  <a:pt x="5827" y="6146"/>
                </a:lnTo>
                <a:lnTo>
                  <a:pt x="1545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5" y="66911"/>
                </a:lnTo>
                <a:lnTo>
                  <a:pt x="5827" y="73844"/>
                </a:lnTo>
                <a:lnTo>
                  <a:pt x="12319" y="78561"/>
                </a:lnTo>
                <a:lnTo>
                  <a:pt x="20490" y="80301"/>
                </a:lnTo>
                <a:lnTo>
                  <a:pt x="28800" y="78561"/>
                </a:lnTo>
                <a:lnTo>
                  <a:pt x="35515" y="73844"/>
                </a:lnTo>
                <a:lnTo>
                  <a:pt x="40007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07" y="12868"/>
                </a:lnTo>
                <a:lnTo>
                  <a:pt x="35515" y="6146"/>
                </a:lnTo>
                <a:lnTo>
                  <a:pt x="28800" y="1643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177057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101" y="205964"/>
                </a:lnTo>
                <a:lnTo>
                  <a:pt x="51101" y="25525"/>
                </a:lnTo>
                <a:lnTo>
                  <a:pt x="49033" y="15494"/>
                </a:lnTo>
                <a:lnTo>
                  <a:pt x="43458" y="7391"/>
                </a:lnTo>
                <a:lnTo>
                  <a:pt x="35317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16256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3540"/>
                </a:lnTo>
                <a:lnTo>
                  <a:pt x="26712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1626230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455"/>
                </a:lnTo>
                <a:lnTo>
                  <a:pt x="8129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11774971" y="5100142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79082"/>
                </a:lnTo>
                <a:lnTo>
                  <a:pt x="1637" y="87359"/>
                </a:lnTo>
                <a:lnTo>
                  <a:pt x="6128" y="94081"/>
                </a:lnTo>
                <a:lnTo>
                  <a:pt x="12844" y="98593"/>
                </a:lnTo>
                <a:lnTo>
                  <a:pt x="21153" y="100242"/>
                </a:lnTo>
                <a:lnTo>
                  <a:pt x="29183" y="98593"/>
                </a:lnTo>
                <a:lnTo>
                  <a:pt x="35930" y="94081"/>
                </a:lnTo>
                <a:lnTo>
                  <a:pt x="40577" y="87359"/>
                </a:lnTo>
                <a:lnTo>
                  <a:pt x="42307" y="79082"/>
                </a:lnTo>
                <a:lnTo>
                  <a:pt x="42307" y="21824"/>
                </a:lnTo>
                <a:lnTo>
                  <a:pt x="40577" y="13408"/>
                </a:lnTo>
                <a:lnTo>
                  <a:pt x="35930" y="6462"/>
                </a:lnTo>
                <a:lnTo>
                  <a:pt x="29183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89033" y="5862231"/>
            <a:ext cx="1691023" cy="2413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11770575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550" y="0"/>
                </a:moveTo>
                <a:lnTo>
                  <a:pt x="15503" y="2065"/>
                </a:lnTo>
                <a:lnTo>
                  <a:pt x="7393" y="7686"/>
                </a:lnTo>
                <a:lnTo>
                  <a:pt x="197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4" y="420950"/>
                </a:lnTo>
                <a:lnTo>
                  <a:pt x="7393" y="429266"/>
                </a:lnTo>
                <a:lnTo>
                  <a:pt x="15503" y="434906"/>
                </a:lnTo>
                <a:lnTo>
                  <a:pt x="25550" y="436984"/>
                </a:lnTo>
                <a:lnTo>
                  <a:pt x="35317" y="434906"/>
                </a:lnTo>
                <a:lnTo>
                  <a:pt x="43458" y="429266"/>
                </a:lnTo>
                <a:lnTo>
                  <a:pt x="49033" y="420950"/>
                </a:lnTo>
                <a:lnTo>
                  <a:pt x="51101" y="410844"/>
                </a:lnTo>
                <a:lnTo>
                  <a:pt x="51101" y="26139"/>
                </a:lnTo>
                <a:lnTo>
                  <a:pt x="49033" y="15998"/>
                </a:lnTo>
                <a:lnTo>
                  <a:pt x="43458" y="7686"/>
                </a:lnTo>
                <a:lnTo>
                  <a:pt x="35317" y="2065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1778705" y="4350066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>
                <a:moveTo>
                  <a:pt x="26795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95" y="67796"/>
                </a:lnTo>
                <a:lnTo>
                  <a:pt x="34841" y="59747"/>
                </a:lnTo>
                <a:lnTo>
                  <a:pt x="3484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1320037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11617520" y="4702990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2077"/>
                </a:lnTo>
                <a:lnTo>
                  <a:pt x="7092" y="7717"/>
                </a:lnTo>
                <a:lnTo>
                  <a:pt x="1882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82" y="251563"/>
                </a:lnTo>
                <a:lnTo>
                  <a:pt x="7092" y="259651"/>
                </a:lnTo>
                <a:lnTo>
                  <a:pt x="14978" y="265063"/>
                </a:lnTo>
                <a:lnTo>
                  <a:pt x="24887" y="267036"/>
                </a:lnTo>
                <a:lnTo>
                  <a:pt x="35024" y="265063"/>
                </a:lnTo>
                <a:lnTo>
                  <a:pt x="43334" y="259651"/>
                </a:lnTo>
                <a:lnTo>
                  <a:pt x="48953" y="251563"/>
                </a:lnTo>
                <a:lnTo>
                  <a:pt x="51018" y="241561"/>
                </a:lnTo>
                <a:lnTo>
                  <a:pt x="51018" y="26139"/>
                </a:lnTo>
                <a:lnTo>
                  <a:pt x="48953" y="16033"/>
                </a:lnTo>
                <a:lnTo>
                  <a:pt x="43334" y="7717"/>
                </a:lnTo>
                <a:lnTo>
                  <a:pt x="35024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11621916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11625650" y="4477610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132"/>
                </a:lnTo>
                <a:lnTo>
                  <a:pt x="0" y="46138"/>
                </a:lnTo>
                <a:lnTo>
                  <a:pt x="6802" y="54187"/>
                </a:lnTo>
                <a:lnTo>
                  <a:pt x="16757" y="54187"/>
                </a:lnTo>
                <a:lnTo>
                  <a:pt x="23782" y="52774"/>
                </a:lnTo>
                <a:lnTo>
                  <a:pt x="29532" y="48917"/>
                </a:lnTo>
                <a:lnTo>
                  <a:pt x="33416" y="43194"/>
                </a:lnTo>
                <a:lnTo>
                  <a:pt x="34841" y="36180"/>
                </a:lnTo>
                <a:lnTo>
                  <a:pt x="34841" y="18090"/>
                </a:lnTo>
                <a:lnTo>
                  <a:pt x="33416" y="11062"/>
                </a:lnTo>
                <a:lnTo>
                  <a:pt x="29532" y="5310"/>
                </a:lnTo>
                <a:lnTo>
                  <a:pt x="23782" y="1426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11621916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740"/>
                </a:lnTo>
                <a:lnTo>
                  <a:pt x="5827" y="6451"/>
                </a:lnTo>
                <a:lnTo>
                  <a:pt x="1545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5" y="67395"/>
                </a:lnTo>
                <a:lnTo>
                  <a:pt x="5827" y="74113"/>
                </a:lnTo>
                <a:lnTo>
                  <a:pt x="12319" y="78606"/>
                </a:lnTo>
                <a:lnTo>
                  <a:pt x="20490" y="80243"/>
                </a:lnTo>
                <a:lnTo>
                  <a:pt x="28800" y="78606"/>
                </a:lnTo>
                <a:lnTo>
                  <a:pt x="35515" y="74113"/>
                </a:lnTo>
                <a:lnTo>
                  <a:pt x="40007" y="67395"/>
                </a:lnTo>
                <a:lnTo>
                  <a:pt x="41644" y="59083"/>
                </a:lnTo>
                <a:lnTo>
                  <a:pt x="41644" y="21741"/>
                </a:lnTo>
                <a:lnTo>
                  <a:pt x="40007" y="13373"/>
                </a:lnTo>
                <a:lnTo>
                  <a:pt x="35515" y="6451"/>
                </a:lnTo>
                <a:lnTo>
                  <a:pt x="28800" y="1740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11625650" y="5141882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8049"/>
                </a:lnTo>
                <a:lnTo>
                  <a:pt x="0" y="46055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6055"/>
                </a:lnTo>
                <a:lnTo>
                  <a:pt x="34841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11622497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1622497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1626230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73522"/>
                </a:lnTo>
                <a:lnTo>
                  <a:pt x="8129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10243507" y="629347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519" y="138413"/>
                </a:lnTo>
                <a:lnTo>
                  <a:pt x="36438" y="133911"/>
                </a:lnTo>
                <a:lnTo>
                  <a:pt x="41149" y="127191"/>
                </a:lnTo>
                <a:lnTo>
                  <a:pt x="42888" y="118896"/>
                </a:lnTo>
                <a:lnTo>
                  <a:pt x="42888" y="21160"/>
                </a:lnTo>
                <a:lnTo>
                  <a:pt x="41149" y="12865"/>
                </a:lnTo>
                <a:lnTo>
                  <a:pt x="36438" y="6145"/>
                </a:lnTo>
                <a:lnTo>
                  <a:pt x="29519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8868831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886294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039680" y="5465513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75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8865098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637"/>
                </a:lnTo>
                <a:lnTo>
                  <a:pt x="6159" y="6130"/>
                </a:lnTo>
                <a:lnTo>
                  <a:pt x="1648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48" y="107030"/>
                </a:lnTo>
                <a:lnTo>
                  <a:pt x="6159" y="113778"/>
                </a:lnTo>
                <a:lnTo>
                  <a:pt x="12879" y="118427"/>
                </a:lnTo>
                <a:lnTo>
                  <a:pt x="21153" y="120158"/>
                </a:lnTo>
                <a:lnTo>
                  <a:pt x="29463" y="118427"/>
                </a:lnTo>
                <a:lnTo>
                  <a:pt x="36179" y="113778"/>
                </a:lnTo>
                <a:lnTo>
                  <a:pt x="40670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70" y="12847"/>
                </a:lnTo>
                <a:lnTo>
                  <a:pt x="36179" y="6130"/>
                </a:lnTo>
                <a:lnTo>
                  <a:pt x="29463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901383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9018236" y="6723000"/>
            <a:ext cx="41275" cy="60325"/>
          </a:xfrm>
          <a:custGeom>
            <a:avLst/>
            <a:gdLst/>
            <a:ahLst/>
            <a:cxnLst/>
            <a:rect l="l" t="t" r="r" b="b"/>
            <a:pathLst>
              <a:path w="41275" h="6032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38595"/>
                </a:lnTo>
                <a:lnTo>
                  <a:pt x="1637" y="46889"/>
                </a:lnTo>
                <a:lnTo>
                  <a:pt x="6128" y="53609"/>
                </a:lnTo>
                <a:lnTo>
                  <a:pt x="12844" y="58112"/>
                </a:lnTo>
                <a:lnTo>
                  <a:pt x="21153" y="59755"/>
                </a:lnTo>
                <a:lnTo>
                  <a:pt x="29234" y="58112"/>
                </a:lnTo>
                <a:lnTo>
                  <a:pt x="35526" y="53609"/>
                </a:lnTo>
                <a:lnTo>
                  <a:pt x="39609" y="46889"/>
                </a:lnTo>
                <a:lnTo>
                  <a:pt x="41063" y="38595"/>
                </a:lnTo>
                <a:lnTo>
                  <a:pt x="41063" y="21160"/>
                </a:lnTo>
                <a:lnTo>
                  <a:pt x="39609" y="12865"/>
                </a:lnTo>
                <a:lnTo>
                  <a:pt x="35526" y="6145"/>
                </a:lnTo>
                <a:lnTo>
                  <a:pt x="29234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9021305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8039" y="0"/>
                </a:moveTo>
                <a:lnTo>
                  <a:pt x="18084" y="0"/>
                </a:lnTo>
                <a:lnTo>
                  <a:pt x="11059" y="1419"/>
                </a:lnTo>
                <a:lnTo>
                  <a:pt x="5309" y="5290"/>
                </a:lnTo>
                <a:lnTo>
                  <a:pt x="1425" y="11027"/>
                </a:lnTo>
                <a:lnTo>
                  <a:pt x="0" y="18048"/>
                </a:lnTo>
                <a:lnTo>
                  <a:pt x="0" y="21782"/>
                </a:lnTo>
                <a:lnTo>
                  <a:pt x="1425" y="28805"/>
                </a:lnTo>
                <a:lnTo>
                  <a:pt x="5309" y="34545"/>
                </a:lnTo>
                <a:lnTo>
                  <a:pt x="11059" y="38418"/>
                </a:lnTo>
                <a:lnTo>
                  <a:pt x="18084" y="39839"/>
                </a:lnTo>
                <a:lnTo>
                  <a:pt x="28039" y="39839"/>
                </a:lnTo>
                <a:lnTo>
                  <a:pt x="34841" y="31740"/>
                </a:lnTo>
                <a:lnTo>
                  <a:pt x="34841" y="8090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022550" y="6500143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4624"/>
                </a:moveTo>
                <a:lnTo>
                  <a:pt x="33597" y="94624"/>
                </a:lnTo>
                <a:lnTo>
                  <a:pt x="33597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9018236" y="6293476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643"/>
                </a:lnTo>
                <a:lnTo>
                  <a:pt x="6128" y="6145"/>
                </a:lnTo>
                <a:lnTo>
                  <a:pt x="1637" y="12865"/>
                </a:lnTo>
                <a:lnTo>
                  <a:pt x="0" y="21160"/>
                </a:lnTo>
                <a:lnTo>
                  <a:pt x="0" y="118896"/>
                </a:lnTo>
                <a:lnTo>
                  <a:pt x="1637" y="127191"/>
                </a:lnTo>
                <a:lnTo>
                  <a:pt x="6128" y="133911"/>
                </a:lnTo>
                <a:lnTo>
                  <a:pt x="12844" y="138413"/>
                </a:lnTo>
                <a:lnTo>
                  <a:pt x="21153" y="140057"/>
                </a:lnTo>
                <a:lnTo>
                  <a:pt x="29428" y="138413"/>
                </a:lnTo>
                <a:lnTo>
                  <a:pt x="36148" y="133911"/>
                </a:lnTo>
                <a:lnTo>
                  <a:pt x="40659" y="127191"/>
                </a:lnTo>
                <a:lnTo>
                  <a:pt x="42307" y="118896"/>
                </a:lnTo>
                <a:lnTo>
                  <a:pt x="42307" y="21160"/>
                </a:lnTo>
                <a:lnTo>
                  <a:pt x="40659" y="12865"/>
                </a:lnTo>
                <a:lnTo>
                  <a:pt x="36148" y="6145"/>
                </a:lnTo>
                <a:lnTo>
                  <a:pt x="29428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8715775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8712042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78418"/>
                </a:lnTo>
                <a:lnTo>
                  <a:pt x="1545" y="86834"/>
                </a:lnTo>
                <a:lnTo>
                  <a:pt x="5827" y="93780"/>
                </a:lnTo>
                <a:lnTo>
                  <a:pt x="12319" y="98501"/>
                </a:lnTo>
                <a:lnTo>
                  <a:pt x="20490" y="100242"/>
                </a:lnTo>
                <a:lnTo>
                  <a:pt x="28800" y="98501"/>
                </a:lnTo>
                <a:lnTo>
                  <a:pt x="35515" y="93780"/>
                </a:lnTo>
                <a:lnTo>
                  <a:pt x="40007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8860120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6028" y="1975"/>
                </a:lnTo>
                <a:lnTo>
                  <a:pt x="7714" y="7394"/>
                </a:lnTo>
                <a:lnTo>
                  <a:pt x="2076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47" y="15498"/>
                </a:lnTo>
                <a:lnTo>
                  <a:pt x="43956" y="7394"/>
                </a:lnTo>
                <a:lnTo>
                  <a:pt x="36074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865098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868831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886825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7375" y="0"/>
                </a:moveTo>
                <a:lnTo>
                  <a:pt x="8046" y="0"/>
                </a:lnTo>
                <a:lnTo>
                  <a:pt x="0" y="8099"/>
                </a:lnTo>
                <a:lnTo>
                  <a:pt x="0" y="46071"/>
                </a:lnTo>
                <a:lnTo>
                  <a:pt x="8046" y="53540"/>
                </a:lnTo>
                <a:lnTo>
                  <a:pt x="2737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8864517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734" y="0"/>
                </a:moveTo>
                <a:lnTo>
                  <a:pt x="13368" y="1643"/>
                </a:lnTo>
                <a:lnTo>
                  <a:pt x="6449" y="6146"/>
                </a:lnTo>
                <a:lnTo>
                  <a:pt x="1739" y="12868"/>
                </a:lnTo>
                <a:lnTo>
                  <a:pt x="0" y="21168"/>
                </a:lnTo>
                <a:lnTo>
                  <a:pt x="0" y="58519"/>
                </a:lnTo>
                <a:lnTo>
                  <a:pt x="1739" y="66911"/>
                </a:lnTo>
                <a:lnTo>
                  <a:pt x="6449" y="73844"/>
                </a:lnTo>
                <a:lnTo>
                  <a:pt x="13368" y="78561"/>
                </a:lnTo>
                <a:lnTo>
                  <a:pt x="21734" y="80301"/>
                </a:lnTo>
                <a:lnTo>
                  <a:pt x="29850" y="78561"/>
                </a:lnTo>
                <a:lnTo>
                  <a:pt x="36138" y="73844"/>
                </a:lnTo>
                <a:lnTo>
                  <a:pt x="40201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201" y="12868"/>
                </a:lnTo>
                <a:lnTo>
                  <a:pt x="36138" y="6146"/>
                </a:lnTo>
                <a:lnTo>
                  <a:pt x="29850" y="1643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9325010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1153" y="0"/>
                </a:moveTo>
                <a:lnTo>
                  <a:pt x="12844" y="1644"/>
                </a:lnTo>
                <a:lnTo>
                  <a:pt x="6128" y="6150"/>
                </a:lnTo>
                <a:lnTo>
                  <a:pt x="1637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7" y="86734"/>
                </a:lnTo>
                <a:lnTo>
                  <a:pt x="6128" y="93456"/>
                </a:lnTo>
                <a:lnTo>
                  <a:pt x="12844" y="97959"/>
                </a:lnTo>
                <a:lnTo>
                  <a:pt x="21153" y="99603"/>
                </a:lnTo>
                <a:lnTo>
                  <a:pt x="29325" y="97959"/>
                </a:lnTo>
                <a:lnTo>
                  <a:pt x="35816" y="93456"/>
                </a:lnTo>
                <a:lnTo>
                  <a:pt x="40099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99" y="12872"/>
                </a:lnTo>
                <a:lnTo>
                  <a:pt x="35816" y="6150"/>
                </a:lnTo>
                <a:lnTo>
                  <a:pt x="29325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9324347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573" y="0"/>
                </a:moveTo>
                <a:lnTo>
                  <a:pt x="12354" y="1644"/>
                </a:lnTo>
                <a:lnTo>
                  <a:pt x="5838" y="6150"/>
                </a:lnTo>
                <a:lnTo>
                  <a:pt x="1546" y="12872"/>
                </a:lnTo>
                <a:lnTo>
                  <a:pt x="0" y="21168"/>
                </a:lnTo>
                <a:lnTo>
                  <a:pt x="0" y="79057"/>
                </a:lnTo>
                <a:lnTo>
                  <a:pt x="1546" y="87094"/>
                </a:lnTo>
                <a:lnTo>
                  <a:pt x="5838" y="93845"/>
                </a:lnTo>
                <a:lnTo>
                  <a:pt x="12354" y="98494"/>
                </a:lnTo>
                <a:lnTo>
                  <a:pt x="20573" y="100225"/>
                </a:lnTo>
                <a:lnTo>
                  <a:pt x="28848" y="98494"/>
                </a:lnTo>
                <a:lnTo>
                  <a:pt x="35567" y="93845"/>
                </a:lnTo>
                <a:lnTo>
                  <a:pt x="40078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078" y="12872"/>
                </a:lnTo>
                <a:lnTo>
                  <a:pt x="35567" y="6150"/>
                </a:lnTo>
                <a:lnTo>
                  <a:pt x="2884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931936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50" y="0"/>
                </a:moveTo>
                <a:lnTo>
                  <a:pt x="15503" y="1974"/>
                </a:lnTo>
                <a:lnTo>
                  <a:pt x="7393" y="7391"/>
                </a:lnTo>
                <a:lnTo>
                  <a:pt x="1974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5" y="15494"/>
                </a:lnTo>
                <a:lnTo>
                  <a:pt x="43635" y="7391"/>
                </a:lnTo>
                <a:lnTo>
                  <a:pt x="35549" y="1974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707646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917560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95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9171291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637"/>
                </a:lnTo>
                <a:lnTo>
                  <a:pt x="6377" y="6130"/>
                </a:lnTo>
                <a:lnTo>
                  <a:pt x="173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30" y="107030"/>
                </a:lnTo>
                <a:lnTo>
                  <a:pt x="6377" y="113778"/>
                </a:lnTo>
                <a:lnTo>
                  <a:pt x="1312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9320032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6131" y="0"/>
                </a:moveTo>
                <a:lnTo>
                  <a:pt x="15993" y="2065"/>
                </a:lnTo>
                <a:lnTo>
                  <a:pt x="7683" y="7686"/>
                </a:lnTo>
                <a:lnTo>
                  <a:pt x="2064" y="15998"/>
                </a:lnTo>
                <a:lnTo>
                  <a:pt x="0" y="26139"/>
                </a:lnTo>
                <a:lnTo>
                  <a:pt x="0" y="410844"/>
                </a:lnTo>
                <a:lnTo>
                  <a:pt x="2064" y="420950"/>
                </a:lnTo>
                <a:lnTo>
                  <a:pt x="7683" y="429266"/>
                </a:lnTo>
                <a:lnTo>
                  <a:pt x="15993" y="434906"/>
                </a:lnTo>
                <a:lnTo>
                  <a:pt x="26131" y="436984"/>
                </a:lnTo>
                <a:lnTo>
                  <a:pt x="36039" y="434906"/>
                </a:lnTo>
                <a:lnTo>
                  <a:pt x="43925" y="429266"/>
                </a:lnTo>
                <a:lnTo>
                  <a:pt x="49136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9136" y="15998"/>
                </a:lnTo>
                <a:lnTo>
                  <a:pt x="43925" y="7686"/>
                </a:lnTo>
                <a:lnTo>
                  <a:pt x="36039" y="206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9328079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131" y="0"/>
                </a:moveTo>
                <a:lnTo>
                  <a:pt x="6885" y="0"/>
                </a:lnTo>
                <a:lnTo>
                  <a:pt x="0" y="8090"/>
                </a:lnTo>
                <a:lnTo>
                  <a:pt x="0" y="59763"/>
                </a:lnTo>
                <a:lnTo>
                  <a:pt x="6885" y="67232"/>
                </a:lnTo>
                <a:lnTo>
                  <a:pt x="26131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9018236" y="5273160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428" y="138436"/>
                </a:lnTo>
                <a:lnTo>
                  <a:pt x="36148" y="133943"/>
                </a:lnTo>
                <a:lnTo>
                  <a:pt x="40659" y="127225"/>
                </a:lnTo>
                <a:lnTo>
                  <a:pt x="42307" y="118913"/>
                </a:lnTo>
                <a:lnTo>
                  <a:pt x="42307" y="21824"/>
                </a:lnTo>
                <a:lnTo>
                  <a:pt x="40659" y="13408"/>
                </a:lnTo>
                <a:lnTo>
                  <a:pt x="36148" y="6462"/>
                </a:lnTo>
                <a:lnTo>
                  <a:pt x="29428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9328743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9192445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1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9022550" y="5112009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>
                <a:moveTo>
                  <a:pt x="0" y="95180"/>
                </a:moveTo>
                <a:lnTo>
                  <a:pt x="33597" y="95180"/>
                </a:lnTo>
                <a:lnTo>
                  <a:pt x="33597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9171291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3124" y="1740"/>
                </a:lnTo>
                <a:lnTo>
                  <a:pt x="6377" y="6457"/>
                </a:lnTo>
                <a:lnTo>
                  <a:pt x="173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30" y="107269"/>
                </a:lnTo>
                <a:lnTo>
                  <a:pt x="6377" y="113991"/>
                </a:lnTo>
                <a:lnTo>
                  <a:pt x="1312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9166314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87" y="0"/>
                </a:moveTo>
                <a:lnTo>
                  <a:pt x="15223" y="1975"/>
                </a:lnTo>
                <a:lnTo>
                  <a:pt x="7310" y="7394"/>
                </a:lnTo>
                <a:lnTo>
                  <a:pt x="1963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8941" y="15498"/>
                </a:lnTo>
                <a:lnTo>
                  <a:pt x="43303" y="7394"/>
                </a:lnTo>
                <a:lnTo>
                  <a:pt x="34989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9174360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3540"/>
                </a:lnTo>
                <a:lnTo>
                  <a:pt x="26795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9171291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19909" y="0"/>
                </a:moveTo>
                <a:lnTo>
                  <a:pt x="11794" y="1643"/>
                </a:lnTo>
                <a:lnTo>
                  <a:pt x="5506" y="6146"/>
                </a:lnTo>
                <a:lnTo>
                  <a:pt x="1442" y="12868"/>
                </a:lnTo>
                <a:lnTo>
                  <a:pt x="0" y="21168"/>
                </a:lnTo>
                <a:lnTo>
                  <a:pt x="0" y="58519"/>
                </a:lnTo>
                <a:lnTo>
                  <a:pt x="1442" y="66911"/>
                </a:lnTo>
                <a:lnTo>
                  <a:pt x="5506" y="73844"/>
                </a:lnTo>
                <a:lnTo>
                  <a:pt x="11794" y="78561"/>
                </a:lnTo>
                <a:lnTo>
                  <a:pt x="19909" y="80301"/>
                </a:lnTo>
                <a:lnTo>
                  <a:pt x="28275" y="78561"/>
                </a:lnTo>
                <a:lnTo>
                  <a:pt x="35194" y="73844"/>
                </a:lnTo>
                <a:lnTo>
                  <a:pt x="39904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39904" y="12868"/>
                </a:lnTo>
                <a:lnTo>
                  <a:pt x="35194" y="6146"/>
                </a:lnTo>
                <a:lnTo>
                  <a:pt x="28275" y="1643"/>
                </a:lnTo>
                <a:lnTo>
                  <a:pt x="1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917560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95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8562637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7468"/>
                </a:lnTo>
                <a:lnTo>
                  <a:pt x="0" y="45474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825588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13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131" y="81546"/>
                </a:lnTo>
                <a:lnTo>
                  <a:pt x="34219" y="73455"/>
                </a:lnTo>
                <a:lnTo>
                  <a:pt x="34219" y="8090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8247170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517" y="0"/>
                </a:moveTo>
                <a:lnTo>
                  <a:pt x="15493" y="2071"/>
                </a:lnTo>
                <a:lnTo>
                  <a:pt x="7392" y="7702"/>
                </a:lnTo>
                <a:lnTo>
                  <a:pt x="197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34" y="291245"/>
                </a:lnTo>
                <a:lnTo>
                  <a:pt x="51034" y="26147"/>
                </a:lnTo>
                <a:lnTo>
                  <a:pt x="49060" y="16019"/>
                </a:lnTo>
                <a:lnTo>
                  <a:pt x="43642" y="7702"/>
                </a:lnTo>
                <a:lnTo>
                  <a:pt x="35541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8251533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61" y="1740"/>
                </a:lnTo>
                <a:lnTo>
                  <a:pt x="6143" y="6457"/>
                </a:lnTo>
                <a:lnTo>
                  <a:pt x="1642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2" y="107269"/>
                </a:lnTo>
                <a:lnTo>
                  <a:pt x="6143" y="113991"/>
                </a:lnTo>
                <a:lnTo>
                  <a:pt x="12861" y="118496"/>
                </a:lnTo>
                <a:lnTo>
                  <a:pt x="21153" y="120141"/>
                </a:lnTo>
                <a:lnTo>
                  <a:pt x="29446" y="118496"/>
                </a:lnTo>
                <a:lnTo>
                  <a:pt x="36163" y="113991"/>
                </a:lnTo>
                <a:lnTo>
                  <a:pt x="40665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65" y="13390"/>
                </a:lnTo>
                <a:lnTo>
                  <a:pt x="36163" y="6457"/>
                </a:lnTo>
                <a:lnTo>
                  <a:pt x="29446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8102178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61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59763"/>
                </a:lnTo>
                <a:lnTo>
                  <a:pt x="7466" y="67232"/>
                </a:lnTo>
                <a:lnTo>
                  <a:pt x="26761" y="67232"/>
                </a:lnTo>
                <a:lnTo>
                  <a:pt x="34850" y="59763"/>
                </a:lnTo>
                <a:lnTo>
                  <a:pt x="34850" y="8090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8098445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31" y="0"/>
                </a:moveTo>
                <a:lnTo>
                  <a:pt x="12599" y="1644"/>
                </a:lnTo>
                <a:lnTo>
                  <a:pt x="6066" y="6150"/>
                </a:lnTo>
                <a:lnTo>
                  <a:pt x="1633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33" y="87094"/>
                </a:lnTo>
                <a:lnTo>
                  <a:pt x="6066" y="93845"/>
                </a:lnTo>
                <a:lnTo>
                  <a:pt x="12599" y="98494"/>
                </a:lnTo>
                <a:lnTo>
                  <a:pt x="20531" y="100225"/>
                </a:lnTo>
                <a:lnTo>
                  <a:pt x="28926" y="98494"/>
                </a:lnTo>
                <a:lnTo>
                  <a:pt x="35860" y="93845"/>
                </a:lnTo>
                <a:lnTo>
                  <a:pt x="40575" y="87094"/>
                </a:lnTo>
                <a:lnTo>
                  <a:pt x="42316" y="79057"/>
                </a:lnTo>
                <a:lnTo>
                  <a:pt x="42316" y="21168"/>
                </a:lnTo>
                <a:lnTo>
                  <a:pt x="40575" y="12872"/>
                </a:lnTo>
                <a:lnTo>
                  <a:pt x="35860" y="6150"/>
                </a:lnTo>
                <a:lnTo>
                  <a:pt x="28926" y="1644"/>
                </a:lnTo>
                <a:lnTo>
                  <a:pt x="20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8405858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282"/>
                </a:lnTo>
                <a:lnTo>
                  <a:pt x="5522" y="54031"/>
                </a:lnTo>
                <a:lnTo>
                  <a:pt x="11815" y="58680"/>
                </a:lnTo>
                <a:lnTo>
                  <a:pt x="19917" y="60411"/>
                </a:lnTo>
                <a:lnTo>
                  <a:pt x="28307" y="58680"/>
                </a:lnTo>
                <a:lnTo>
                  <a:pt x="35238" y="54031"/>
                </a:lnTo>
                <a:lnTo>
                  <a:pt x="39953" y="47282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8404613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62" y="0"/>
                </a:moveTo>
                <a:lnTo>
                  <a:pt x="12865" y="1740"/>
                </a:lnTo>
                <a:lnTo>
                  <a:pt x="6145" y="6457"/>
                </a:lnTo>
                <a:lnTo>
                  <a:pt x="1643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643" y="127191"/>
                </a:lnTo>
                <a:lnTo>
                  <a:pt x="6145" y="133911"/>
                </a:lnTo>
                <a:lnTo>
                  <a:pt x="12865" y="138413"/>
                </a:lnTo>
                <a:lnTo>
                  <a:pt x="21162" y="140057"/>
                </a:lnTo>
                <a:lnTo>
                  <a:pt x="29551" y="138413"/>
                </a:lnTo>
                <a:lnTo>
                  <a:pt x="36483" y="133911"/>
                </a:lnTo>
                <a:lnTo>
                  <a:pt x="41198" y="127191"/>
                </a:lnTo>
                <a:lnTo>
                  <a:pt x="42938" y="118896"/>
                </a:lnTo>
                <a:lnTo>
                  <a:pt x="42938" y="21782"/>
                </a:lnTo>
                <a:lnTo>
                  <a:pt x="41198" y="13390"/>
                </a:lnTo>
                <a:lnTo>
                  <a:pt x="36483" y="6457"/>
                </a:lnTo>
                <a:lnTo>
                  <a:pt x="29551" y="1740"/>
                </a:lnTo>
                <a:lnTo>
                  <a:pt x="21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8400258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5517" y="0"/>
                </a:moveTo>
                <a:lnTo>
                  <a:pt x="15489" y="2071"/>
                </a:lnTo>
                <a:lnTo>
                  <a:pt x="7389" y="7701"/>
                </a:lnTo>
                <a:lnTo>
                  <a:pt x="1973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48" y="375903"/>
                </a:lnTo>
                <a:lnTo>
                  <a:pt x="51648" y="26139"/>
                </a:lnTo>
                <a:lnTo>
                  <a:pt x="49578" y="16016"/>
                </a:lnTo>
                <a:lnTo>
                  <a:pt x="43949" y="7701"/>
                </a:lnTo>
                <a:lnTo>
                  <a:pt x="35637" y="2071"/>
                </a:lnTo>
                <a:lnTo>
                  <a:pt x="25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7949089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61" y="0"/>
                </a:moveTo>
                <a:lnTo>
                  <a:pt x="6852" y="0"/>
                </a:lnTo>
                <a:lnTo>
                  <a:pt x="0" y="8099"/>
                </a:lnTo>
                <a:lnTo>
                  <a:pt x="0" y="46071"/>
                </a:lnTo>
                <a:lnTo>
                  <a:pt x="6852" y="53540"/>
                </a:lnTo>
                <a:lnTo>
                  <a:pt x="26761" y="53540"/>
                </a:lnTo>
                <a:lnTo>
                  <a:pt x="34850" y="46071"/>
                </a:lnTo>
                <a:lnTo>
                  <a:pt x="34850" y="8099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8094089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509" y="0"/>
                </a:moveTo>
                <a:lnTo>
                  <a:pt x="15486" y="1974"/>
                </a:lnTo>
                <a:lnTo>
                  <a:pt x="7388" y="7391"/>
                </a:lnTo>
                <a:lnTo>
                  <a:pt x="1973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26" y="205964"/>
                </a:lnTo>
                <a:lnTo>
                  <a:pt x="51026" y="25525"/>
                </a:lnTo>
                <a:lnTo>
                  <a:pt x="48965" y="15494"/>
                </a:lnTo>
                <a:lnTo>
                  <a:pt x="43404" y="7391"/>
                </a:lnTo>
                <a:lnTo>
                  <a:pt x="35274" y="1974"/>
                </a:lnTo>
                <a:lnTo>
                  <a:pt x="25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7787919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4889" y="0"/>
                </a:moveTo>
                <a:lnTo>
                  <a:pt x="14963" y="2072"/>
                </a:lnTo>
                <a:lnTo>
                  <a:pt x="7078" y="7705"/>
                </a:lnTo>
                <a:lnTo>
                  <a:pt x="1876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07" y="36647"/>
                </a:lnTo>
                <a:lnTo>
                  <a:pt x="50407" y="26147"/>
                </a:lnTo>
                <a:lnTo>
                  <a:pt x="48433" y="16023"/>
                </a:lnTo>
                <a:lnTo>
                  <a:pt x="43017" y="7705"/>
                </a:lnTo>
                <a:lnTo>
                  <a:pt x="34917" y="2072"/>
                </a:lnTo>
                <a:lnTo>
                  <a:pt x="24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7796008" y="663896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16799" y="0"/>
                </a:moveTo>
                <a:lnTo>
                  <a:pt x="6844" y="0"/>
                </a:lnTo>
                <a:lnTo>
                  <a:pt x="0" y="8090"/>
                </a:lnTo>
                <a:lnTo>
                  <a:pt x="0" y="31740"/>
                </a:lnTo>
                <a:lnTo>
                  <a:pt x="6844" y="39839"/>
                </a:lnTo>
                <a:lnTo>
                  <a:pt x="16799" y="39839"/>
                </a:lnTo>
                <a:lnTo>
                  <a:pt x="23823" y="38418"/>
                </a:lnTo>
                <a:lnTo>
                  <a:pt x="29561" y="34545"/>
                </a:lnTo>
                <a:lnTo>
                  <a:pt x="33431" y="28805"/>
                </a:lnTo>
                <a:lnTo>
                  <a:pt x="34850" y="21782"/>
                </a:lnTo>
                <a:lnTo>
                  <a:pt x="34850" y="18048"/>
                </a:lnTo>
                <a:lnTo>
                  <a:pt x="33431" y="11027"/>
                </a:lnTo>
                <a:lnTo>
                  <a:pt x="29561" y="5290"/>
                </a:lnTo>
                <a:lnTo>
                  <a:pt x="23823" y="1419"/>
                </a:lnTo>
                <a:lnTo>
                  <a:pt x="16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7792274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0533" y="0"/>
                </a:moveTo>
                <a:lnTo>
                  <a:pt x="12337" y="1643"/>
                </a:lnTo>
                <a:lnTo>
                  <a:pt x="5833" y="6145"/>
                </a:lnTo>
                <a:lnTo>
                  <a:pt x="1545" y="12865"/>
                </a:lnTo>
                <a:lnTo>
                  <a:pt x="0" y="21160"/>
                </a:lnTo>
                <a:lnTo>
                  <a:pt x="0" y="38595"/>
                </a:lnTo>
                <a:lnTo>
                  <a:pt x="1545" y="46889"/>
                </a:lnTo>
                <a:lnTo>
                  <a:pt x="5833" y="53609"/>
                </a:lnTo>
                <a:lnTo>
                  <a:pt x="12337" y="58112"/>
                </a:lnTo>
                <a:lnTo>
                  <a:pt x="20533" y="59755"/>
                </a:lnTo>
                <a:lnTo>
                  <a:pt x="28830" y="58112"/>
                </a:lnTo>
                <a:lnTo>
                  <a:pt x="35550" y="53609"/>
                </a:lnTo>
                <a:lnTo>
                  <a:pt x="40052" y="46889"/>
                </a:lnTo>
                <a:lnTo>
                  <a:pt x="41695" y="38595"/>
                </a:lnTo>
                <a:lnTo>
                  <a:pt x="41695" y="21160"/>
                </a:lnTo>
                <a:lnTo>
                  <a:pt x="40052" y="12865"/>
                </a:lnTo>
                <a:lnTo>
                  <a:pt x="35550" y="6145"/>
                </a:lnTo>
                <a:lnTo>
                  <a:pt x="28830" y="1643"/>
                </a:lnTo>
                <a:lnTo>
                  <a:pt x="2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7941001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4895" y="0"/>
                </a:moveTo>
                <a:lnTo>
                  <a:pt x="14968" y="1975"/>
                </a:lnTo>
                <a:lnTo>
                  <a:pt x="7081" y="7394"/>
                </a:lnTo>
                <a:lnTo>
                  <a:pt x="1877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26" y="121306"/>
                </a:lnTo>
                <a:lnTo>
                  <a:pt x="51026" y="25525"/>
                </a:lnTo>
                <a:lnTo>
                  <a:pt x="48956" y="15498"/>
                </a:lnTo>
                <a:lnTo>
                  <a:pt x="43327" y="7394"/>
                </a:lnTo>
                <a:lnTo>
                  <a:pt x="35015" y="1975"/>
                </a:lnTo>
                <a:lnTo>
                  <a:pt x="24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8408968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27" y="95238"/>
                </a:lnTo>
                <a:lnTo>
                  <a:pt x="34227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7945356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40" y="0"/>
                </a:moveTo>
                <a:lnTo>
                  <a:pt x="12343" y="1643"/>
                </a:lnTo>
                <a:lnTo>
                  <a:pt x="5837" y="6146"/>
                </a:lnTo>
                <a:lnTo>
                  <a:pt x="154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7" y="66911"/>
                </a:lnTo>
                <a:lnTo>
                  <a:pt x="5837" y="73844"/>
                </a:lnTo>
                <a:lnTo>
                  <a:pt x="12343" y="78561"/>
                </a:lnTo>
                <a:lnTo>
                  <a:pt x="20540" y="80301"/>
                </a:lnTo>
                <a:lnTo>
                  <a:pt x="28832" y="78561"/>
                </a:lnTo>
                <a:lnTo>
                  <a:pt x="35550" y="73844"/>
                </a:lnTo>
                <a:lnTo>
                  <a:pt x="40051" y="66911"/>
                </a:lnTo>
                <a:lnTo>
                  <a:pt x="41694" y="58519"/>
                </a:lnTo>
                <a:lnTo>
                  <a:pt x="41694" y="21168"/>
                </a:lnTo>
                <a:lnTo>
                  <a:pt x="40051" y="12868"/>
                </a:lnTo>
                <a:lnTo>
                  <a:pt x="35550" y="6146"/>
                </a:lnTo>
                <a:lnTo>
                  <a:pt x="28832" y="1643"/>
                </a:lnTo>
                <a:lnTo>
                  <a:pt x="2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8558904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6" y="66953"/>
                </a:lnTo>
                <a:lnTo>
                  <a:pt x="5838" y="73874"/>
                </a:lnTo>
                <a:lnTo>
                  <a:pt x="12354" y="78586"/>
                </a:lnTo>
                <a:lnTo>
                  <a:pt x="20573" y="80326"/>
                </a:lnTo>
                <a:lnTo>
                  <a:pt x="28883" y="78586"/>
                </a:lnTo>
                <a:lnTo>
                  <a:pt x="35598" y="73874"/>
                </a:lnTo>
                <a:lnTo>
                  <a:pt x="4009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9325010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44" y="1649"/>
                </a:lnTo>
                <a:lnTo>
                  <a:pt x="6128" y="6161"/>
                </a:lnTo>
                <a:lnTo>
                  <a:pt x="1637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7" y="86834"/>
                </a:lnTo>
                <a:lnTo>
                  <a:pt x="6128" y="93780"/>
                </a:lnTo>
                <a:lnTo>
                  <a:pt x="12844" y="98501"/>
                </a:lnTo>
                <a:lnTo>
                  <a:pt x="21153" y="100242"/>
                </a:lnTo>
                <a:lnTo>
                  <a:pt x="29325" y="98501"/>
                </a:lnTo>
                <a:lnTo>
                  <a:pt x="35816" y="93780"/>
                </a:lnTo>
                <a:lnTo>
                  <a:pt x="40099" y="86834"/>
                </a:lnTo>
                <a:lnTo>
                  <a:pt x="41644" y="78418"/>
                </a:lnTo>
                <a:lnTo>
                  <a:pt x="41644" y="21160"/>
                </a:lnTo>
                <a:lnTo>
                  <a:pt x="40099" y="12882"/>
                </a:lnTo>
                <a:lnTo>
                  <a:pt x="35816" y="6161"/>
                </a:lnTo>
                <a:lnTo>
                  <a:pt x="29325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8558904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83" y="78095"/>
                </a:lnTo>
                <a:lnTo>
                  <a:pt x="35598" y="73574"/>
                </a:lnTo>
                <a:lnTo>
                  <a:pt x="4009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90" y="12882"/>
                </a:lnTo>
                <a:lnTo>
                  <a:pt x="35598" y="6161"/>
                </a:lnTo>
                <a:lnTo>
                  <a:pt x="28883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8707065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5467" y="0"/>
                </a:moveTo>
                <a:lnTo>
                  <a:pt x="15468" y="1974"/>
                </a:lnTo>
                <a:lnTo>
                  <a:pt x="7383" y="7391"/>
                </a:lnTo>
                <a:lnTo>
                  <a:pt x="197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44" y="15494"/>
                </a:lnTo>
                <a:lnTo>
                  <a:pt x="43624" y="7391"/>
                </a:lnTo>
                <a:lnTo>
                  <a:pt x="35514" y="1974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855459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1973"/>
                </a:lnTo>
                <a:lnTo>
                  <a:pt x="7061" y="7385"/>
                </a:lnTo>
                <a:lnTo>
                  <a:pt x="1870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70" y="251002"/>
                </a:lnTo>
                <a:lnTo>
                  <a:pt x="7061" y="259319"/>
                </a:lnTo>
                <a:lnTo>
                  <a:pt x="14943" y="264959"/>
                </a:lnTo>
                <a:lnTo>
                  <a:pt x="24887" y="267036"/>
                </a:lnTo>
                <a:lnTo>
                  <a:pt x="34933" y="264959"/>
                </a:lnTo>
                <a:lnTo>
                  <a:pt x="43044" y="259319"/>
                </a:lnTo>
                <a:lnTo>
                  <a:pt x="48463" y="251002"/>
                </a:lnTo>
                <a:lnTo>
                  <a:pt x="50437" y="240897"/>
                </a:lnTo>
                <a:lnTo>
                  <a:pt x="50437" y="25475"/>
                </a:lnTo>
                <a:lnTo>
                  <a:pt x="48463" y="15473"/>
                </a:lnTo>
                <a:lnTo>
                  <a:pt x="43044" y="7385"/>
                </a:lnTo>
                <a:lnTo>
                  <a:pt x="34933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8712042" y="611730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>
                <a:moveTo>
                  <a:pt x="20490" y="0"/>
                </a:moveTo>
                <a:lnTo>
                  <a:pt x="12319" y="1644"/>
                </a:lnTo>
                <a:lnTo>
                  <a:pt x="5827" y="6150"/>
                </a:lnTo>
                <a:lnTo>
                  <a:pt x="1545" y="12872"/>
                </a:lnTo>
                <a:lnTo>
                  <a:pt x="0" y="21168"/>
                </a:lnTo>
                <a:lnTo>
                  <a:pt x="0" y="78434"/>
                </a:lnTo>
                <a:lnTo>
                  <a:pt x="1545" y="86734"/>
                </a:lnTo>
                <a:lnTo>
                  <a:pt x="5827" y="93456"/>
                </a:lnTo>
                <a:lnTo>
                  <a:pt x="12319" y="97959"/>
                </a:lnTo>
                <a:lnTo>
                  <a:pt x="20490" y="99603"/>
                </a:lnTo>
                <a:lnTo>
                  <a:pt x="28800" y="97959"/>
                </a:lnTo>
                <a:lnTo>
                  <a:pt x="35515" y="93456"/>
                </a:lnTo>
                <a:lnTo>
                  <a:pt x="40007" y="86734"/>
                </a:lnTo>
                <a:lnTo>
                  <a:pt x="41644" y="78434"/>
                </a:lnTo>
                <a:lnTo>
                  <a:pt x="41644" y="21168"/>
                </a:lnTo>
                <a:lnTo>
                  <a:pt x="40007" y="12872"/>
                </a:lnTo>
                <a:lnTo>
                  <a:pt x="35515" y="6150"/>
                </a:lnTo>
                <a:lnTo>
                  <a:pt x="28800" y="1644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8715775" y="62723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12" y="67232"/>
                </a:lnTo>
                <a:lnTo>
                  <a:pt x="34178" y="59763"/>
                </a:lnTo>
                <a:lnTo>
                  <a:pt x="34178" y="809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8711379" y="650636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4"/>
                </a:lnTo>
                <a:lnTo>
                  <a:pt x="6159" y="6150"/>
                </a:lnTo>
                <a:lnTo>
                  <a:pt x="1648" y="12872"/>
                </a:lnTo>
                <a:lnTo>
                  <a:pt x="0" y="21168"/>
                </a:lnTo>
                <a:lnTo>
                  <a:pt x="0" y="79057"/>
                </a:lnTo>
                <a:lnTo>
                  <a:pt x="1648" y="87094"/>
                </a:lnTo>
                <a:lnTo>
                  <a:pt x="6159" y="93845"/>
                </a:lnTo>
                <a:lnTo>
                  <a:pt x="12879" y="98494"/>
                </a:lnTo>
                <a:lnTo>
                  <a:pt x="21153" y="100225"/>
                </a:lnTo>
                <a:lnTo>
                  <a:pt x="29373" y="98494"/>
                </a:lnTo>
                <a:lnTo>
                  <a:pt x="35889" y="93845"/>
                </a:lnTo>
                <a:lnTo>
                  <a:pt x="40180" y="87094"/>
                </a:lnTo>
                <a:lnTo>
                  <a:pt x="41727" y="79057"/>
                </a:lnTo>
                <a:lnTo>
                  <a:pt x="41727" y="21168"/>
                </a:lnTo>
                <a:lnTo>
                  <a:pt x="40180" y="12872"/>
                </a:lnTo>
                <a:lnTo>
                  <a:pt x="35889" y="6150"/>
                </a:lnTo>
                <a:lnTo>
                  <a:pt x="29373" y="1644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8562057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8408968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16807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32363"/>
                </a:lnTo>
                <a:lnTo>
                  <a:pt x="7466" y="40495"/>
                </a:lnTo>
                <a:lnTo>
                  <a:pt x="16807" y="40495"/>
                </a:lnTo>
                <a:lnTo>
                  <a:pt x="23825" y="39069"/>
                </a:lnTo>
                <a:lnTo>
                  <a:pt x="29561" y="35184"/>
                </a:lnTo>
                <a:lnTo>
                  <a:pt x="33430" y="29432"/>
                </a:lnTo>
                <a:lnTo>
                  <a:pt x="34850" y="22405"/>
                </a:lnTo>
                <a:lnTo>
                  <a:pt x="34850" y="18007"/>
                </a:lnTo>
                <a:lnTo>
                  <a:pt x="33430" y="10992"/>
                </a:lnTo>
                <a:lnTo>
                  <a:pt x="29561" y="5269"/>
                </a:lnTo>
                <a:lnTo>
                  <a:pt x="23825" y="1413"/>
                </a:lnTo>
                <a:lnTo>
                  <a:pt x="16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8405858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19917" y="0"/>
                </a:moveTo>
                <a:lnTo>
                  <a:pt x="11815" y="1741"/>
                </a:lnTo>
                <a:lnTo>
                  <a:pt x="5522" y="6462"/>
                </a:lnTo>
                <a:lnTo>
                  <a:pt x="1448" y="13408"/>
                </a:lnTo>
                <a:lnTo>
                  <a:pt x="0" y="21824"/>
                </a:lnTo>
                <a:lnTo>
                  <a:pt x="0" y="39250"/>
                </a:lnTo>
                <a:lnTo>
                  <a:pt x="1448" y="47528"/>
                </a:lnTo>
                <a:lnTo>
                  <a:pt x="5522" y="54249"/>
                </a:lnTo>
                <a:lnTo>
                  <a:pt x="11815" y="58761"/>
                </a:lnTo>
                <a:lnTo>
                  <a:pt x="19917" y="60411"/>
                </a:lnTo>
                <a:lnTo>
                  <a:pt x="28307" y="58761"/>
                </a:lnTo>
                <a:lnTo>
                  <a:pt x="35238" y="54249"/>
                </a:lnTo>
                <a:lnTo>
                  <a:pt x="39953" y="47528"/>
                </a:lnTo>
                <a:lnTo>
                  <a:pt x="41694" y="39250"/>
                </a:lnTo>
                <a:lnTo>
                  <a:pt x="41694" y="21824"/>
                </a:lnTo>
                <a:lnTo>
                  <a:pt x="39953" y="13408"/>
                </a:lnTo>
                <a:lnTo>
                  <a:pt x="35238" y="6462"/>
                </a:lnTo>
                <a:lnTo>
                  <a:pt x="28307" y="1741"/>
                </a:lnTo>
                <a:lnTo>
                  <a:pt x="19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8408968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676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31699"/>
                </a:lnTo>
                <a:lnTo>
                  <a:pt x="7466" y="39831"/>
                </a:lnTo>
                <a:lnTo>
                  <a:pt x="16807" y="39831"/>
                </a:lnTo>
                <a:lnTo>
                  <a:pt x="23825" y="38405"/>
                </a:lnTo>
                <a:lnTo>
                  <a:pt x="29561" y="34520"/>
                </a:lnTo>
                <a:lnTo>
                  <a:pt x="33430" y="28768"/>
                </a:lnTo>
                <a:lnTo>
                  <a:pt x="34850" y="21741"/>
                </a:lnTo>
                <a:lnTo>
                  <a:pt x="34850" y="7468"/>
                </a:lnTo>
                <a:lnTo>
                  <a:pt x="2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8401502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4273" y="0"/>
                </a:moveTo>
                <a:lnTo>
                  <a:pt x="14439" y="1973"/>
                </a:lnTo>
                <a:lnTo>
                  <a:pt x="6767" y="7385"/>
                </a:lnTo>
                <a:lnTo>
                  <a:pt x="1779" y="15473"/>
                </a:lnTo>
                <a:lnTo>
                  <a:pt x="0" y="25475"/>
                </a:lnTo>
                <a:lnTo>
                  <a:pt x="0" y="71613"/>
                </a:lnTo>
                <a:lnTo>
                  <a:pt x="1779" y="81615"/>
                </a:lnTo>
                <a:lnTo>
                  <a:pt x="6767" y="89703"/>
                </a:lnTo>
                <a:lnTo>
                  <a:pt x="14439" y="95115"/>
                </a:lnTo>
                <a:lnTo>
                  <a:pt x="24273" y="97089"/>
                </a:lnTo>
                <a:lnTo>
                  <a:pt x="34393" y="95115"/>
                </a:lnTo>
                <a:lnTo>
                  <a:pt x="42705" y="89703"/>
                </a:lnTo>
                <a:lnTo>
                  <a:pt x="48333" y="81615"/>
                </a:lnTo>
                <a:lnTo>
                  <a:pt x="50404" y="71613"/>
                </a:lnTo>
                <a:lnTo>
                  <a:pt x="50404" y="25475"/>
                </a:lnTo>
                <a:lnTo>
                  <a:pt x="48333" y="15473"/>
                </a:lnTo>
                <a:lnTo>
                  <a:pt x="42705" y="7385"/>
                </a:lnTo>
                <a:lnTo>
                  <a:pt x="34393" y="1973"/>
                </a:lnTo>
                <a:lnTo>
                  <a:pt x="24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8557660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127" y="118496"/>
                </a:lnTo>
                <a:lnTo>
                  <a:pt x="36843" y="113991"/>
                </a:lnTo>
                <a:lnTo>
                  <a:pt x="41334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8553346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6131" y="0"/>
                </a:moveTo>
                <a:lnTo>
                  <a:pt x="15993" y="2071"/>
                </a:lnTo>
                <a:lnTo>
                  <a:pt x="7683" y="7702"/>
                </a:lnTo>
                <a:lnTo>
                  <a:pt x="2064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682" y="291245"/>
                </a:lnTo>
                <a:lnTo>
                  <a:pt x="51682" y="26147"/>
                </a:lnTo>
                <a:lnTo>
                  <a:pt x="49707" y="16019"/>
                </a:lnTo>
                <a:lnTo>
                  <a:pt x="44288" y="7702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8562637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4162"/>
                </a:lnTo>
                <a:lnTo>
                  <a:pt x="2679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8715112" y="6383735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59763"/>
                </a:lnTo>
                <a:lnTo>
                  <a:pt x="8129" y="67232"/>
                </a:lnTo>
                <a:lnTo>
                  <a:pt x="27375" y="67232"/>
                </a:lnTo>
                <a:lnTo>
                  <a:pt x="34261" y="59763"/>
                </a:lnTo>
                <a:lnTo>
                  <a:pt x="3426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978732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95" y="0"/>
                </a:moveTo>
                <a:lnTo>
                  <a:pt x="8129" y="0"/>
                </a:lnTo>
                <a:lnTo>
                  <a:pt x="0" y="8090"/>
                </a:lnTo>
                <a:lnTo>
                  <a:pt x="0" y="73455"/>
                </a:lnTo>
                <a:lnTo>
                  <a:pt x="8129" y="81546"/>
                </a:lnTo>
                <a:lnTo>
                  <a:pt x="26795" y="81546"/>
                </a:lnTo>
                <a:lnTo>
                  <a:pt x="34261" y="73455"/>
                </a:lnTo>
                <a:lnTo>
                  <a:pt x="34261" y="8090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10264951" y="5465513"/>
            <a:ext cx="0" cy="775970"/>
          </a:xfrm>
          <a:custGeom>
            <a:avLst/>
            <a:gdLst/>
            <a:ahLst/>
            <a:cxnLst/>
            <a:rect l="l" t="t" r="r" b="b"/>
            <a:pathLst>
              <a:path w="0" h="775970">
                <a:moveTo>
                  <a:pt x="0" y="0"/>
                </a:moveTo>
                <a:lnTo>
                  <a:pt x="0" y="775675"/>
                </a:lnTo>
              </a:path>
            </a:pathLst>
          </a:custGeom>
          <a:ln w="51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10243507" y="527316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153" y="0"/>
                </a:moveTo>
                <a:lnTo>
                  <a:pt x="12844" y="1741"/>
                </a:lnTo>
                <a:lnTo>
                  <a:pt x="6128" y="6462"/>
                </a:lnTo>
                <a:lnTo>
                  <a:pt x="1637" y="13408"/>
                </a:lnTo>
                <a:lnTo>
                  <a:pt x="0" y="21824"/>
                </a:lnTo>
                <a:lnTo>
                  <a:pt x="0" y="118913"/>
                </a:lnTo>
                <a:lnTo>
                  <a:pt x="1637" y="127225"/>
                </a:lnTo>
                <a:lnTo>
                  <a:pt x="6128" y="133943"/>
                </a:lnTo>
                <a:lnTo>
                  <a:pt x="12844" y="138436"/>
                </a:lnTo>
                <a:lnTo>
                  <a:pt x="21153" y="140073"/>
                </a:lnTo>
                <a:lnTo>
                  <a:pt x="29519" y="138436"/>
                </a:lnTo>
                <a:lnTo>
                  <a:pt x="36438" y="133943"/>
                </a:lnTo>
                <a:lnTo>
                  <a:pt x="41149" y="127225"/>
                </a:lnTo>
                <a:lnTo>
                  <a:pt x="42888" y="118913"/>
                </a:lnTo>
                <a:lnTo>
                  <a:pt x="42888" y="21824"/>
                </a:lnTo>
                <a:lnTo>
                  <a:pt x="41149" y="13408"/>
                </a:lnTo>
                <a:lnTo>
                  <a:pt x="36438" y="6462"/>
                </a:lnTo>
                <a:lnTo>
                  <a:pt x="29519" y="1741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10243507" y="6723000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>
                <a:moveTo>
                  <a:pt x="21153" y="0"/>
                </a:moveTo>
                <a:lnTo>
                  <a:pt x="13124" y="1643"/>
                </a:lnTo>
                <a:lnTo>
                  <a:pt x="6377" y="6145"/>
                </a:lnTo>
                <a:lnTo>
                  <a:pt x="1730" y="12865"/>
                </a:lnTo>
                <a:lnTo>
                  <a:pt x="0" y="21160"/>
                </a:lnTo>
                <a:lnTo>
                  <a:pt x="0" y="38595"/>
                </a:lnTo>
                <a:lnTo>
                  <a:pt x="1730" y="46889"/>
                </a:lnTo>
                <a:lnTo>
                  <a:pt x="6377" y="53609"/>
                </a:lnTo>
                <a:lnTo>
                  <a:pt x="13124" y="58112"/>
                </a:lnTo>
                <a:lnTo>
                  <a:pt x="21153" y="59755"/>
                </a:lnTo>
                <a:lnTo>
                  <a:pt x="29325" y="58112"/>
                </a:lnTo>
                <a:lnTo>
                  <a:pt x="35816" y="53609"/>
                </a:lnTo>
                <a:lnTo>
                  <a:pt x="40099" y="46889"/>
                </a:lnTo>
                <a:lnTo>
                  <a:pt x="41644" y="38595"/>
                </a:lnTo>
                <a:lnTo>
                  <a:pt x="41644" y="21160"/>
                </a:lnTo>
                <a:lnTo>
                  <a:pt x="40099" y="12865"/>
                </a:lnTo>
                <a:lnTo>
                  <a:pt x="35816" y="6145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10247821" y="65001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4624"/>
                </a:moveTo>
                <a:lnTo>
                  <a:pt x="34261" y="94624"/>
                </a:lnTo>
                <a:lnTo>
                  <a:pt x="34261" y="0"/>
                </a:lnTo>
                <a:lnTo>
                  <a:pt x="0" y="0"/>
                </a:lnTo>
                <a:lnTo>
                  <a:pt x="0" y="94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10247240" y="6638963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4">
                <a:moveTo>
                  <a:pt x="27375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31740"/>
                </a:lnTo>
                <a:lnTo>
                  <a:pt x="7466" y="39839"/>
                </a:lnTo>
                <a:lnTo>
                  <a:pt x="27375" y="39839"/>
                </a:lnTo>
                <a:lnTo>
                  <a:pt x="34178" y="31740"/>
                </a:lnTo>
                <a:lnTo>
                  <a:pt x="34178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10392249" y="4702990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4887" y="0"/>
                </a:moveTo>
                <a:lnTo>
                  <a:pt x="14943" y="2077"/>
                </a:lnTo>
                <a:lnTo>
                  <a:pt x="7061" y="7717"/>
                </a:lnTo>
                <a:lnTo>
                  <a:pt x="1870" y="16033"/>
                </a:lnTo>
                <a:lnTo>
                  <a:pt x="0" y="26139"/>
                </a:lnTo>
                <a:lnTo>
                  <a:pt x="0" y="241561"/>
                </a:lnTo>
                <a:lnTo>
                  <a:pt x="1870" y="251563"/>
                </a:lnTo>
                <a:lnTo>
                  <a:pt x="7061" y="259651"/>
                </a:lnTo>
                <a:lnTo>
                  <a:pt x="14943" y="265063"/>
                </a:lnTo>
                <a:lnTo>
                  <a:pt x="24887" y="267036"/>
                </a:lnTo>
                <a:lnTo>
                  <a:pt x="34885" y="265063"/>
                </a:lnTo>
                <a:lnTo>
                  <a:pt x="42971" y="259651"/>
                </a:lnTo>
                <a:lnTo>
                  <a:pt x="48381" y="251563"/>
                </a:lnTo>
                <a:lnTo>
                  <a:pt x="50354" y="241561"/>
                </a:lnTo>
                <a:lnTo>
                  <a:pt x="50354" y="26139"/>
                </a:lnTo>
                <a:lnTo>
                  <a:pt x="48381" y="16033"/>
                </a:lnTo>
                <a:lnTo>
                  <a:pt x="42971" y="7717"/>
                </a:lnTo>
                <a:lnTo>
                  <a:pt x="34885" y="2077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10247821" y="5112009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180"/>
                </a:moveTo>
                <a:lnTo>
                  <a:pt x="34261" y="95180"/>
                </a:lnTo>
                <a:lnTo>
                  <a:pt x="34261" y="0"/>
                </a:lnTo>
                <a:lnTo>
                  <a:pt x="0" y="0"/>
                </a:lnTo>
                <a:lnTo>
                  <a:pt x="0" y="9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10392249" y="673669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>
                <a:moveTo>
                  <a:pt x="24887" y="0"/>
                </a:moveTo>
                <a:lnTo>
                  <a:pt x="14943" y="1975"/>
                </a:lnTo>
                <a:lnTo>
                  <a:pt x="7061" y="7394"/>
                </a:lnTo>
                <a:lnTo>
                  <a:pt x="1870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0354" y="121306"/>
                </a:lnTo>
                <a:lnTo>
                  <a:pt x="50354" y="25525"/>
                </a:lnTo>
                <a:lnTo>
                  <a:pt x="48381" y="15498"/>
                </a:lnTo>
                <a:lnTo>
                  <a:pt x="42971" y="7394"/>
                </a:lnTo>
                <a:lnTo>
                  <a:pt x="34885" y="197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10090452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44" y="1643"/>
                </a:lnTo>
                <a:lnTo>
                  <a:pt x="6128" y="6146"/>
                </a:lnTo>
                <a:lnTo>
                  <a:pt x="1637" y="12868"/>
                </a:lnTo>
                <a:lnTo>
                  <a:pt x="0" y="21168"/>
                </a:lnTo>
                <a:lnTo>
                  <a:pt x="0" y="58519"/>
                </a:lnTo>
                <a:lnTo>
                  <a:pt x="1637" y="66911"/>
                </a:lnTo>
                <a:lnTo>
                  <a:pt x="6128" y="73844"/>
                </a:lnTo>
                <a:lnTo>
                  <a:pt x="12844" y="78561"/>
                </a:lnTo>
                <a:lnTo>
                  <a:pt x="21153" y="80301"/>
                </a:lnTo>
                <a:lnTo>
                  <a:pt x="29325" y="78561"/>
                </a:lnTo>
                <a:lnTo>
                  <a:pt x="35816" y="73844"/>
                </a:lnTo>
                <a:lnTo>
                  <a:pt x="40099" y="66911"/>
                </a:lnTo>
                <a:lnTo>
                  <a:pt x="41644" y="58519"/>
                </a:lnTo>
                <a:lnTo>
                  <a:pt x="41644" y="21168"/>
                </a:lnTo>
                <a:lnTo>
                  <a:pt x="40099" y="12868"/>
                </a:lnTo>
                <a:lnTo>
                  <a:pt x="35816" y="6146"/>
                </a:lnTo>
                <a:lnTo>
                  <a:pt x="29325" y="1643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0094765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131" y="80924"/>
                </a:lnTo>
                <a:lnTo>
                  <a:pt x="34261" y="73455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0093521" y="6511345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8039" y="0"/>
                </a:moveTo>
                <a:lnTo>
                  <a:pt x="8129" y="0"/>
                </a:lnTo>
                <a:lnTo>
                  <a:pt x="0" y="8099"/>
                </a:lnTo>
                <a:lnTo>
                  <a:pt x="0" y="46071"/>
                </a:lnTo>
                <a:lnTo>
                  <a:pt x="8129" y="53540"/>
                </a:lnTo>
                <a:lnTo>
                  <a:pt x="28039" y="53540"/>
                </a:lnTo>
                <a:lnTo>
                  <a:pt x="34841" y="46071"/>
                </a:lnTo>
                <a:lnTo>
                  <a:pt x="34841" y="8099"/>
                </a:lnTo>
                <a:lnTo>
                  <a:pt x="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0396563" y="458100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740"/>
                </a:lnTo>
                <a:lnTo>
                  <a:pt x="5838" y="6451"/>
                </a:lnTo>
                <a:lnTo>
                  <a:pt x="1546" y="13373"/>
                </a:lnTo>
                <a:lnTo>
                  <a:pt x="0" y="21741"/>
                </a:lnTo>
                <a:lnTo>
                  <a:pt x="0" y="59083"/>
                </a:lnTo>
                <a:lnTo>
                  <a:pt x="1546" y="67395"/>
                </a:lnTo>
                <a:lnTo>
                  <a:pt x="5838" y="74113"/>
                </a:lnTo>
                <a:lnTo>
                  <a:pt x="12354" y="78606"/>
                </a:lnTo>
                <a:lnTo>
                  <a:pt x="20573" y="80243"/>
                </a:lnTo>
                <a:lnTo>
                  <a:pt x="28848" y="78606"/>
                </a:lnTo>
                <a:lnTo>
                  <a:pt x="35567" y="74113"/>
                </a:lnTo>
                <a:lnTo>
                  <a:pt x="40078" y="67395"/>
                </a:lnTo>
                <a:lnTo>
                  <a:pt x="41727" y="59083"/>
                </a:lnTo>
                <a:lnTo>
                  <a:pt x="41727" y="21741"/>
                </a:lnTo>
                <a:lnTo>
                  <a:pt x="40078" y="13373"/>
                </a:lnTo>
                <a:lnTo>
                  <a:pt x="35567" y="6451"/>
                </a:lnTo>
                <a:lnTo>
                  <a:pt x="28848" y="1740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10239110" y="6821350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25550" y="0"/>
                </a:moveTo>
                <a:lnTo>
                  <a:pt x="15503" y="2072"/>
                </a:lnTo>
                <a:lnTo>
                  <a:pt x="7393" y="7705"/>
                </a:lnTo>
                <a:lnTo>
                  <a:pt x="1974" y="16023"/>
                </a:lnTo>
                <a:lnTo>
                  <a:pt x="0" y="26147"/>
                </a:lnTo>
                <a:lnTo>
                  <a:pt x="0" y="36647"/>
                </a:lnTo>
                <a:lnTo>
                  <a:pt x="50437" y="36647"/>
                </a:lnTo>
                <a:lnTo>
                  <a:pt x="50437" y="26147"/>
                </a:lnTo>
                <a:lnTo>
                  <a:pt x="48555" y="16023"/>
                </a:lnTo>
                <a:lnTo>
                  <a:pt x="43344" y="7705"/>
                </a:lnTo>
                <a:lnTo>
                  <a:pt x="35458" y="2072"/>
                </a:lnTo>
                <a:lnTo>
                  <a:pt x="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10094765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131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131" y="80990"/>
                </a:lnTo>
                <a:lnTo>
                  <a:pt x="34261" y="73522"/>
                </a:lnTo>
                <a:lnTo>
                  <a:pt x="34261" y="7468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0090452" y="538153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637"/>
                </a:lnTo>
                <a:lnTo>
                  <a:pt x="6128" y="6130"/>
                </a:lnTo>
                <a:lnTo>
                  <a:pt x="1637" y="12847"/>
                </a:lnTo>
                <a:lnTo>
                  <a:pt x="0" y="21160"/>
                </a:lnTo>
                <a:lnTo>
                  <a:pt x="0" y="98997"/>
                </a:lnTo>
                <a:lnTo>
                  <a:pt x="1637" y="107030"/>
                </a:lnTo>
                <a:lnTo>
                  <a:pt x="6128" y="113778"/>
                </a:lnTo>
                <a:lnTo>
                  <a:pt x="12844" y="118427"/>
                </a:lnTo>
                <a:lnTo>
                  <a:pt x="21153" y="120158"/>
                </a:lnTo>
                <a:lnTo>
                  <a:pt x="29428" y="118427"/>
                </a:lnTo>
                <a:lnTo>
                  <a:pt x="36148" y="113778"/>
                </a:lnTo>
                <a:lnTo>
                  <a:pt x="40659" y="107030"/>
                </a:lnTo>
                <a:lnTo>
                  <a:pt x="42307" y="98997"/>
                </a:lnTo>
                <a:lnTo>
                  <a:pt x="42307" y="21160"/>
                </a:lnTo>
                <a:lnTo>
                  <a:pt x="40659" y="12847"/>
                </a:lnTo>
                <a:lnTo>
                  <a:pt x="36148" y="6130"/>
                </a:lnTo>
                <a:lnTo>
                  <a:pt x="29428" y="1637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0111564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0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0400959" y="5239552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522"/>
                </a:lnTo>
                <a:lnTo>
                  <a:pt x="7466" y="80990"/>
                </a:lnTo>
                <a:lnTo>
                  <a:pt x="26712" y="80990"/>
                </a:lnTo>
                <a:lnTo>
                  <a:pt x="34178" y="73522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0549701" y="4472631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94"/>
                </a:lnTo>
                <a:lnTo>
                  <a:pt x="5827" y="94112"/>
                </a:lnTo>
                <a:lnTo>
                  <a:pt x="12319" y="98604"/>
                </a:lnTo>
                <a:lnTo>
                  <a:pt x="20490" y="100242"/>
                </a:lnTo>
                <a:lnTo>
                  <a:pt x="28800" y="98604"/>
                </a:lnTo>
                <a:lnTo>
                  <a:pt x="35515" y="94112"/>
                </a:lnTo>
                <a:lnTo>
                  <a:pt x="40007" y="87394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0400296" y="6511345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99"/>
                </a:lnTo>
                <a:lnTo>
                  <a:pt x="0" y="46071"/>
                </a:lnTo>
                <a:lnTo>
                  <a:pt x="6885" y="53540"/>
                </a:lnTo>
                <a:lnTo>
                  <a:pt x="26795" y="53540"/>
                </a:lnTo>
                <a:lnTo>
                  <a:pt x="34261" y="46071"/>
                </a:lnTo>
                <a:lnTo>
                  <a:pt x="3426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0545304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4887" y="0"/>
                </a:moveTo>
                <a:lnTo>
                  <a:pt x="14978" y="1974"/>
                </a:lnTo>
                <a:lnTo>
                  <a:pt x="7092" y="7391"/>
                </a:lnTo>
                <a:lnTo>
                  <a:pt x="1882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8953" y="15494"/>
                </a:lnTo>
                <a:lnTo>
                  <a:pt x="43334" y="7391"/>
                </a:lnTo>
                <a:lnTo>
                  <a:pt x="35024" y="1974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0418048" y="5550237"/>
            <a:ext cx="0" cy="606425"/>
          </a:xfrm>
          <a:custGeom>
            <a:avLst/>
            <a:gdLst/>
            <a:ahLst/>
            <a:cxnLst/>
            <a:rect l="l" t="t" r="r" b="b"/>
            <a:pathLst>
              <a:path w="0" h="606425">
                <a:moveTo>
                  <a:pt x="0" y="0"/>
                </a:moveTo>
                <a:lnTo>
                  <a:pt x="0" y="606284"/>
                </a:lnTo>
              </a:path>
            </a:pathLst>
          </a:custGeom>
          <a:ln w="515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0545304" y="461834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4887" y="0"/>
                </a:moveTo>
                <a:lnTo>
                  <a:pt x="14978" y="2065"/>
                </a:lnTo>
                <a:lnTo>
                  <a:pt x="7092" y="7686"/>
                </a:lnTo>
                <a:lnTo>
                  <a:pt x="188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882" y="420950"/>
                </a:lnTo>
                <a:lnTo>
                  <a:pt x="7092" y="429266"/>
                </a:lnTo>
                <a:lnTo>
                  <a:pt x="14978" y="434906"/>
                </a:lnTo>
                <a:lnTo>
                  <a:pt x="24887" y="436984"/>
                </a:lnTo>
                <a:lnTo>
                  <a:pt x="35024" y="434906"/>
                </a:lnTo>
                <a:lnTo>
                  <a:pt x="43334" y="429266"/>
                </a:lnTo>
                <a:lnTo>
                  <a:pt x="48953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3" y="15998"/>
                </a:lnTo>
                <a:lnTo>
                  <a:pt x="43334" y="7686"/>
                </a:lnTo>
                <a:lnTo>
                  <a:pt x="35024" y="2065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0550281" y="548982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48" y="86834"/>
                </a:lnTo>
                <a:lnTo>
                  <a:pt x="6159" y="93780"/>
                </a:lnTo>
                <a:lnTo>
                  <a:pt x="12879" y="98501"/>
                </a:lnTo>
                <a:lnTo>
                  <a:pt x="21153" y="100242"/>
                </a:lnTo>
                <a:lnTo>
                  <a:pt x="29373" y="98501"/>
                </a:lnTo>
                <a:lnTo>
                  <a:pt x="35889" y="93780"/>
                </a:lnTo>
                <a:lnTo>
                  <a:pt x="40180" y="86834"/>
                </a:lnTo>
                <a:lnTo>
                  <a:pt x="41727" y="78418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0549701" y="510014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>
                <a:moveTo>
                  <a:pt x="20490" y="0"/>
                </a:moveTo>
                <a:lnTo>
                  <a:pt x="12319" y="1741"/>
                </a:lnTo>
                <a:lnTo>
                  <a:pt x="5827" y="6462"/>
                </a:lnTo>
                <a:lnTo>
                  <a:pt x="1545" y="13408"/>
                </a:lnTo>
                <a:lnTo>
                  <a:pt x="0" y="21824"/>
                </a:lnTo>
                <a:lnTo>
                  <a:pt x="0" y="79082"/>
                </a:lnTo>
                <a:lnTo>
                  <a:pt x="1545" y="87359"/>
                </a:lnTo>
                <a:lnTo>
                  <a:pt x="5827" y="94081"/>
                </a:lnTo>
                <a:lnTo>
                  <a:pt x="12319" y="98593"/>
                </a:lnTo>
                <a:lnTo>
                  <a:pt x="20490" y="100242"/>
                </a:lnTo>
                <a:lnTo>
                  <a:pt x="28800" y="98593"/>
                </a:lnTo>
                <a:lnTo>
                  <a:pt x="35515" y="94081"/>
                </a:lnTo>
                <a:lnTo>
                  <a:pt x="40007" y="87359"/>
                </a:lnTo>
                <a:lnTo>
                  <a:pt x="41644" y="79082"/>
                </a:lnTo>
                <a:lnTo>
                  <a:pt x="41644" y="21824"/>
                </a:lnTo>
                <a:lnTo>
                  <a:pt x="40007" y="13408"/>
                </a:lnTo>
                <a:lnTo>
                  <a:pt x="35515" y="6462"/>
                </a:lnTo>
                <a:lnTo>
                  <a:pt x="28800" y="1741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0553434" y="4350066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26712" y="0"/>
                </a:moveTo>
                <a:lnTo>
                  <a:pt x="7466" y="0"/>
                </a:lnTo>
                <a:lnTo>
                  <a:pt x="0" y="8049"/>
                </a:lnTo>
                <a:lnTo>
                  <a:pt x="0" y="59747"/>
                </a:lnTo>
                <a:lnTo>
                  <a:pt x="7466" y="67796"/>
                </a:lnTo>
                <a:lnTo>
                  <a:pt x="26712" y="67796"/>
                </a:lnTo>
                <a:lnTo>
                  <a:pt x="34178" y="59747"/>
                </a:lnTo>
                <a:lnTo>
                  <a:pt x="34178" y="8049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0090452" y="620508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44" y="1740"/>
                </a:lnTo>
                <a:lnTo>
                  <a:pt x="6128" y="6457"/>
                </a:lnTo>
                <a:lnTo>
                  <a:pt x="1637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37" y="107269"/>
                </a:lnTo>
                <a:lnTo>
                  <a:pt x="6128" y="113991"/>
                </a:lnTo>
                <a:lnTo>
                  <a:pt x="12844" y="118496"/>
                </a:lnTo>
                <a:lnTo>
                  <a:pt x="21153" y="120141"/>
                </a:lnTo>
                <a:lnTo>
                  <a:pt x="29428" y="118496"/>
                </a:lnTo>
                <a:lnTo>
                  <a:pt x="36148" y="113991"/>
                </a:lnTo>
                <a:lnTo>
                  <a:pt x="40659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59" y="13390"/>
                </a:lnTo>
                <a:lnTo>
                  <a:pt x="36148" y="6457"/>
                </a:lnTo>
                <a:lnTo>
                  <a:pt x="29428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0396563" y="5381535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637"/>
                </a:lnTo>
                <a:lnTo>
                  <a:pt x="6460" y="6130"/>
                </a:lnTo>
                <a:lnTo>
                  <a:pt x="1740" y="12847"/>
                </a:lnTo>
                <a:lnTo>
                  <a:pt x="0" y="21160"/>
                </a:lnTo>
                <a:lnTo>
                  <a:pt x="0" y="98997"/>
                </a:lnTo>
                <a:lnTo>
                  <a:pt x="1740" y="107030"/>
                </a:lnTo>
                <a:lnTo>
                  <a:pt x="6460" y="113778"/>
                </a:lnTo>
                <a:lnTo>
                  <a:pt x="13403" y="118427"/>
                </a:lnTo>
                <a:lnTo>
                  <a:pt x="21817" y="120158"/>
                </a:lnTo>
                <a:lnTo>
                  <a:pt x="30092" y="118427"/>
                </a:lnTo>
                <a:lnTo>
                  <a:pt x="36812" y="113778"/>
                </a:lnTo>
                <a:lnTo>
                  <a:pt x="41322" y="107030"/>
                </a:lnTo>
                <a:lnTo>
                  <a:pt x="42971" y="98997"/>
                </a:lnTo>
                <a:lnTo>
                  <a:pt x="42971" y="21160"/>
                </a:lnTo>
                <a:lnTo>
                  <a:pt x="41322" y="12847"/>
                </a:lnTo>
                <a:lnTo>
                  <a:pt x="36812" y="6130"/>
                </a:lnTo>
                <a:lnTo>
                  <a:pt x="30092" y="1637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10396563" y="501234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573" y="0"/>
                </a:moveTo>
                <a:lnTo>
                  <a:pt x="12354" y="1649"/>
                </a:lnTo>
                <a:lnTo>
                  <a:pt x="5838" y="6161"/>
                </a:lnTo>
                <a:lnTo>
                  <a:pt x="1546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6" y="66827"/>
                </a:lnTo>
                <a:lnTo>
                  <a:pt x="5838" y="73574"/>
                </a:lnTo>
                <a:lnTo>
                  <a:pt x="12354" y="78095"/>
                </a:lnTo>
                <a:lnTo>
                  <a:pt x="20573" y="79745"/>
                </a:lnTo>
                <a:lnTo>
                  <a:pt x="28848" y="78095"/>
                </a:lnTo>
                <a:lnTo>
                  <a:pt x="35567" y="73574"/>
                </a:lnTo>
                <a:lnTo>
                  <a:pt x="40078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078" y="12882"/>
                </a:lnTo>
                <a:lnTo>
                  <a:pt x="35567" y="6161"/>
                </a:lnTo>
                <a:lnTo>
                  <a:pt x="2884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10400296" y="4477610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6795" y="0"/>
                </a:moveTo>
                <a:lnTo>
                  <a:pt x="6885" y="0"/>
                </a:lnTo>
                <a:lnTo>
                  <a:pt x="0" y="8132"/>
                </a:lnTo>
                <a:lnTo>
                  <a:pt x="0" y="46138"/>
                </a:lnTo>
                <a:lnTo>
                  <a:pt x="6885" y="54187"/>
                </a:lnTo>
                <a:lnTo>
                  <a:pt x="26795" y="54187"/>
                </a:lnTo>
                <a:lnTo>
                  <a:pt x="34261" y="46138"/>
                </a:lnTo>
                <a:lnTo>
                  <a:pt x="34261" y="8132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10400296" y="5141882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6795" y="0"/>
                </a:moveTo>
                <a:lnTo>
                  <a:pt x="6885" y="0"/>
                </a:lnTo>
                <a:lnTo>
                  <a:pt x="0" y="8049"/>
                </a:lnTo>
                <a:lnTo>
                  <a:pt x="0" y="46055"/>
                </a:lnTo>
                <a:lnTo>
                  <a:pt x="6885" y="53523"/>
                </a:lnTo>
                <a:lnTo>
                  <a:pt x="26795" y="53523"/>
                </a:lnTo>
                <a:lnTo>
                  <a:pt x="34261" y="46055"/>
                </a:lnTo>
                <a:lnTo>
                  <a:pt x="34261" y="804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9328743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12" y="67215"/>
                </a:lnTo>
                <a:lnTo>
                  <a:pt x="34178" y="59747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10396563" y="6205083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98972"/>
                </a:lnTo>
                <a:lnTo>
                  <a:pt x="1740" y="107269"/>
                </a:lnTo>
                <a:lnTo>
                  <a:pt x="6460" y="113991"/>
                </a:lnTo>
                <a:lnTo>
                  <a:pt x="13403" y="118496"/>
                </a:lnTo>
                <a:lnTo>
                  <a:pt x="21817" y="120141"/>
                </a:lnTo>
                <a:lnTo>
                  <a:pt x="30092" y="118496"/>
                </a:lnTo>
                <a:lnTo>
                  <a:pt x="36812" y="113991"/>
                </a:lnTo>
                <a:lnTo>
                  <a:pt x="41322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322" y="13390"/>
                </a:lnTo>
                <a:lnTo>
                  <a:pt x="36812" y="6457"/>
                </a:lnTo>
                <a:lnTo>
                  <a:pt x="30092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10400959" y="638622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26712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73455"/>
                </a:lnTo>
                <a:lnTo>
                  <a:pt x="7466" y="80924"/>
                </a:lnTo>
                <a:lnTo>
                  <a:pt x="26712" y="80924"/>
                </a:lnTo>
                <a:lnTo>
                  <a:pt x="34178" y="73455"/>
                </a:lnTo>
                <a:lnTo>
                  <a:pt x="34178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10396563" y="661468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573" y="0"/>
                </a:moveTo>
                <a:lnTo>
                  <a:pt x="12354" y="1643"/>
                </a:lnTo>
                <a:lnTo>
                  <a:pt x="5838" y="6146"/>
                </a:lnTo>
                <a:lnTo>
                  <a:pt x="1546" y="12868"/>
                </a:lnTo>
                <a:lnTo>
                  <a:pt x="0" y="21168"/>
                </a:lnTo>
                <a:lnTo>
                  <a:pt x="0" y="58519"/>
                </a:lnTo>
                <a:lnTo>
                  <a:pt x="1546" y="66911"/>
                </a:lnTo>
                <a:lnTo>
                  <a:pt x="5838" y="73844"/>
                </a:lnTo>
                <a:lnTo>
                  <a:pt x="12354" y="78561"/>
                </a:lnTo>
                <a:lnTo>
                  <a:pt x="20573" y="80301"/>
                </a:lnTo>
                <a:lnTo>
                  <a:pt x="28848" y="78561"/>
                </a:lnTo>
                <a:lnTo>
                  <a:pt x="35567" y="73844"/>
                </a:lnTo>
                <a:lnTo>
                  <a:pt x="40078" y="66911"/>
                </a:lnTo>
                <a:lnTo>
                  <a:pt x="41727" y="58519"/>
                </a:lnTo>
                <a:lnTo>
                  <a:pt x="41727" y="21168"/>
                </a:lnTo>
                <a:lnTo>
                  <a:pt x="40078" y="12868"/>
                </a:lnTo>
                <a:lnTo>
                  <a:pt x="35567" y="6146"/>
                </a:lnTo>
                <a:lnTo>
                  <a:pt x="28848" y="1643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9631120" y="594050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282"/>
                </a:lnTo>
                <a:lnTo>
                  <a:pt x="6460" y="54031"/>
                </a:lnTo>
                <a:lnTo>
                  <a:pt x="13403" y="58680"/>
                </a:lnTo>
                <a:lnTo>
                  <a:pt x="21817" y="60411"/>
                </a:lnTo>
                <a:lnTo>
                  <a:pt x="29933" y="58680"/>
                </a:lnTo>
                <a:lnTo>
                  <a:pt x="36220" y="54031"/>
                </a:lnTo>
                <a:lnTo>
                  <a:pt x="40284" y="47282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9629876" y="628974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>
                <a:moveTo>
                  <a:pt x="21817" y="0"/>
                </a:moveTo>
                <a:lnTo>
                  <a:pt x="13403" y="1740"/>
                </a:lnTo>
                <a:lnTo>
                  <a:pt x="6460" y="6457"/>
                </a:lnTo>
                <a:lnTo>
                  <a:pt x="1740" y="13390"/>
                </a:lnTo>
                <a:lnTo>
                  <a:pt x="0" y="21782"/>
                </a:lnTo>
                <a:lnTo>
                  <a:pt x="0" y="118896"/>
                </a:lnTo>
                <a:lnTo>
                  <a:pt x="1740" y="127191"/>
                </a:lnTo>
                <a:lnTo>
                  <a:pt x="6460" y="133911"/>
                </a:lnTo>
                <a:lnTo>
                  <a:pt x="13403" y="138413"/>
                </a:lnTo>
                <a:lnTo>
                  <a:pt x="21817" y="140057"/>
                </a:lnTo>
                <a:lnTo>
                  <a:pt x="30127" y="138413"/>
                </a:lnTo>
                <a:lnTo>
                  <a:pt x="36843" y="133911"/>
                </a:lnTo>
                <a:lnTo>
                  <a:pt x="41334" y="127191"/>
                </a:lnTo>
                <a:lnTo>
                  <a:pt x="42971" y="118896"/>
                </a:lnTo>
                <a:lnTo>
                  <a:pt x="42971" y="21782"/>
                </a:lnTo>
                <a:lnTo>
                  <a:pt x="41334" y="13390"/>
                </a:lnTo>
                <a:lnTo>
                  <a:pt x="36843" y="6457"/>
                </a:lnTo>
                <a:lnTo>
                  <a:pt x="30127" y="1740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9481798" y="5494806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>
                <a:moveTo>
                  <a:pt x="2737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45474"/>
                </a:lnTo>
                <a:lnTo>
                  <a:pt x="7466" y="53523"/>
                </a:lnTo>
                <a:lnTo>
                  <a:pt x="27375" y="53523"/>
                </a:lnTo>
                <a:lnTo>
                  <a:pt x="34261" y="45474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9625562" y="6482094"/>
            <a:ext cx="52069" cy="375920"/>
          </a:xfrm>
          <a:custGeom>
            <a:avLst/>
            <a:gdLst/>
            <a:ahLst/>
            <a:cxnLst/>
            <a:rect l="l" t="t" r="r" b="b"/>
            <a:pathLst>
              <a:path w="52070" h="375920">
                <a:moveTo>
                  <a:pt x="26131" y="0"/>
                </a:moveTo>
                <a:lnTo>
                  <a:pt x="15993" y="2071"/>
                </a:lnTo>
                <a:lnTo>
                  <a:pt x="7683" y="7701"/>
                </a:lnTo>
                <a:lnTo>
                  <a:pt x="2064" y="16016"/>
                </a:lnTo>
                <a:lnTo>
                  <a:pt x="0" y="26139"/>
                </a:lnTo>
                <a:lnTo>
                  <a:pt x="0" y="375903"/>
                </a:lnTo>
                <a:lnTo>
                  <a:pt x="51682" y="375903"/>
                </a:lnTo>
                <a:lnTo>
                  <a:pt x="51682" y="26139"/>
                </a:lnTo>
                <a:lnTo>
                  <a:pt x="49707" y="16016"/>
                </a:lnTo>
                <a:lnTo>
                  <a:pt x="44288" y="7701"/>
                </a:lnTo>
                <a:lnTo>
                  <a:pt x="36178" y="2071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9634273" y="6128515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>
                <a:moveTo>
                  <a:pt x="0" y="95238"/>
                </a:moveTo>
                <a:lnTo>
                  <a:pt x="34261" y="95238"/>
                </a:lnTo>
                <a:lnTo>
                  <a:pt x="34261" y="0"/>
                </a:lnTo>
                <a:lnTo>
                  <a:pt x="0" y="0"/>
                </a:lnTo>
                <a:lnTo>
                  <a:pt x="0" y="9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9631120" y="5705829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>
                <a:moveTo>
                  <a:pt x="21817" y="0"/>
                </a:moveTo>
                <a:lnTo>
                  <a:pt x="13403" y="1741"/>
                </a:lnTo>
                <a:lnTo>
                  <a:pt x="6460" y="6462"/>
                </a:lnTo>
                <a:lnTo>
                  <a:pt x="1740" y="13408"/>
                </a:lnTo>
                <a:lnTo>
                  <a:pt x="0" y="21824"/>
                </a:lnTo>
                <a:lnTo>
                  <a:pt x="0" y="39250"/>
                </a:lnTo>
                <a:lnTo>
                  <a:pt x="1740" y="47528"/>
                </a:lnTo>
                <a:lnTo>
                  <a:pt x="6460" y="54249"/>
                </a:lnTo>
                <a:lnTo>
                  <a:pt x="13403" y="58761"/>
                </a:lnTo>
                <a:lnTo>
                  <a:pt x="21817" y="60411"/>
                </a:lnTo>
                <a:lnTo>
                  <a:pt x="29933" y="58761"/>
                </a:lnTo>
                <a:lnTo>
                  <a:pt x="36220" y="54249"/>
                </a:lnTo>
                <a:lnTo>
                  <a:pt x="40284" y="47528"/>
                </a:lnTo>
                <a:lnTo>
                  <a:pt x="41727" y="39250"/>
                </a:lnTo>
                <a:lnTo>
                  <a:pt x="41727" y="21824"/>
                </a:lnTo>
                <a:lnTo>
                  <a:pt x="40284" y="13408"/>
                </a:lnTo>
                <a:lnTo>
                  <a:pt x="36220" y="6462"/>
                </a:lnTo>
                <a:lnTo>
                  <a:pt x="29933" y="1741"/>
                </a:lnTo>
                <a:lnTo>
                  <a:pt x="2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9634853" y="5622432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>
                <a:moveTo>
                  <a:pt x="27458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21741"/>
                </a:lnTo>
                <a:lnTo>
                  <a:pt x="1425" y="28768"/>
                </a:lnTo>
                <a:lnTo>
                  <a:pt x="5309" y="34520"/>
                </a:lnTo>
                <a:lnTo>
                  <a:pt x="11059" y="38405"/>
                </a:lnTo>
                <a:lnTo>
                  <a:pt x="18084" y="39831"/>
                </a:lnTo>
                <a:lnTo>
                  <a:pt x="27458" y="39831"/>
                </a:lnTo>
                <a:lnTo>
                  <a:pt x="34924" y="31699"/>
                </a:lnTo>
                <a:lnTo>
                  <a:pt x="34924" y="7468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9634853" y="6044479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27458" y="0"/>
                </a:moveTo>
                <a:lnTo>
                  <a:pt x="18084" y="0"/>
                </a:lnTo>
                <a:lnTo>
                  <a:pt x="11059" y="1413"/>
                </a:lnTo>
                <a:lnTo>
                  <a:pt x="5309" y="5269"/>
                </a:lnTo>
                <a:lnTo>
                  <a:pt x="1425" y="10992"/>
                </a:lnTo>
                <a:lnTo>
                  <a:pt x="0" y="18007"/>
                </a:lnTo>
                <a:lnTo>
                  <a:pt x="0" y="22405"/>
                </a:lnTo>
                <a:lnTo>
                  <a:pt x="1425" y="29432"/>
                </a:lnTo>
                <a:lnTo>
                  <a:pt x="5309" y="35184"/>
                </a:lnTo>
                <a:lnTo>
                  <a:pt x="11059" y="39069"/>
                </a:lnTo>
                <a:lnTo>
                  <a:pt x="18084" y="40495"/>
                </a:lnTo>
                <a:lnTo>
                  <a:pt x="27458" y="40495"/>
                </a:lnTo>
                <a:lnTo>
                  <a:pt x="34924" y="32363"/>
                </a:lnTo>
                <a:lnTo>
                  <a:pt x="34924" y="8049"/>
                </a:lnTo>
                <a:lnTo>
                  <a:pt x="27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9626806" y="5804827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>
                <a:moveTo>
                  <a:pt x="26131" y="0"/>
                </a:moveTo>
                <a:lnTo>
                  <a:pt x="15993" y="1973"/>
                </a:lnTo>
                <a:lnTo>
                  <a:pt x="7683" y="7385"/>
                </a:lnTo>
                <a:lnTo>
                  <a:pt x="2064" y="15473"/>
                </a:lnTo>
                <a:lnTo>
                  <a:pt x="0" y="25475"/>
                </a:lnTo>
                <a:lnTo>
                  <a:pt x="0" y="71613"/>
                </a:lnTo>
                <a:lnTo>
                  <a:pt x="2064" y="81615"/>
                </a:lnTo>
                <a:lnTo>
                  <a:pt x="7683" y="89703"/>
                </a:lnTo>
                <a:lnTo>
                  <a:pt x="15993" y="95115"/>
                </a:lnTo>
                <a:lnTo>
                  <a:pt x="26131" y="97089"/>
                </a:lnTo>
                <a:lnTo>
                  <a:pt x="35983" y="95115"/>
                </a:lnTo>
                <a:lnTo>
                  <a:pt x="43666" y="89703"/>
                </a:lnTo>
                <a:lnTo>
                  <a:pt x="48658" y="81615"/>
                </a:lnTo>
                <a:lnTo>
                  <a:pt x="50437" y="71613"/>
                </a:lnTo>
                <a:lnTo>
                  <a:pt x="50437" y="25475"/>
                </a:lnTo>
                <a:lnTo>
                  <a:pt x="48658" y="15473"/>
                </a:lnTo>
                <a:lnTo>
                  <a:pt x="43666" y="7385"/>
                </a:lnTo>
                <a:lnTo>
                  <a:pt x="35983" y="1973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9478065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85"/>
                </a:lnTo>
                <a:lnTo>
                  <a:pt x="1648" y="66953"/>
                </a:lnTo>
                <a:lnTo>
                  <a:pt x="6159" y="73874"/>
                </a:lnTo>
                <a:lnTo>
                  <a:pt x="12879" y="78586"/>
                </a:lnTo>
                <a:lnTo>
                  <a:pt x="21153" y="80326"/>
                </a:lnTo>
                <a:lnTo>
                  <a:pt x="29373" y="78586"/>
                </a:lnTo>
                <a:lnTo>
                  <a:pt x="35889" y="73874"/>
                </a:lnTo>
                <a:lnTo>
                  <a:pt x="40180" y="66953"/>
                </a:lnTo>
                <a:lnTo>
                  <a:pt x="41727" y="58585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9472507" y="6566752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599" y="291245"/>
                </a:lnTo>
                <a:lnTo>
                  <a:pt x="51599" y="26147"/>
                </a:lnTo>
                <a:lnTo>
                  <a:pt x="49534" y="16019"/>
                </a:lnTo>
                <a:lnTo>
                  <a:pt x="43915" y="7702"/>
                </a:lnTo>
                <a:lnTo>
                  <a:pt x="35605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9476821" y="6398058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567" y="118496"/>
                </a:lnTo>
                <a:lnTo>
                  <a:pt x="36511" y="113991"/>
                </a:lnTo>
                <a:lnTo>
                  <a:pt x="41230" y="107269"/>
                </a:lnTo>
                <a:lnTo>
                  <a:pt x="42971" y="98972"/>
                </a:lnTo>
                <a:lnTo>
                  <a:pt x="42971" y="21782"/>
                </a:lnTo>
                <a:lnTo>
                  <a:pt x="41230" y="13390"/>
                </a:lnTo>
                <a:lnTo>
                  <a:pt x="36511" y="6457"/>
                </a:lnTo>
                <a:lnTo>
                  <a:pt x="29567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9473751" y="57201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25467" y="0"/>
                </a:moveTo>
                <a:lnTo>
                  <a:pt x="15468" y="1973"/>
                </a:lnTo>
                <a:lnTo>
                  <a:pt x="7383" y="7385"/>
                </a:lnTo>
                <a:lnTo>
                  <a:pt x="197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972" y="251002"/>
                </a:lnTo>
                <a:lnTo>
                  <a:pt x="7383" y="259319"/>
                </a:lnTo>
                <a:lnTo>
                  <a:pt x="15468" y="264959"/>
                </a:lnTo>
                <a:lnTo>
                  <a:pt x="25467" y="267036"/>
                </a:lnTo>
                <a:lnTo>
                  <a:pt x="35410" y="264959"/>
                </a:lnTo>
                <a:lnTo>
                  <a:pt x="43293" y="259319"/>
                </a:lnTo>
                <a:lnTo>
                  <a:pt x="48484" y="251002"/>
                </a:lnTo>
                <a:lnTo>
                  <a:pt x="50354" y="240897"/>
                </a:lnTo>
                <a:lnTo>
                  <a:pt x="50354" y="25475"/>
                </a:lnTo>
                <a:lnTo>
                  <a:pt x="48484" y="15473"/>
                </a:lnTo>
                <a:lnTo>
                  <a:pt x="43293" y="7385"/>
                </a:lnTo>
                <a:lnTo>
                  <a:pt x="35410" y="1973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9481798" y="615838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2737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46071"/>
                </a:lnTo>
                <a:lnTo>
                  <a:pt x="7466" y="54162"/>
                </a:lnTo>
                <a:lnTo>
                  <a:pt x="27375" y="54162"/>
                </a:lnTo>
                <a:lnTo>
                  <a:pt x="34261" y="46071"/>
                </a:lnTo>
                <a:lnTo>
                  <a:pt x="34261" y="8099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10085475" y="6736691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>
                <a:moveTo>
                  <a:pt x="26131" y="0"/>
                </a:moveTo>
                <a:lnTo>
                  <a:pt x="15993" y="1975"/>
                </a:lnTo>
                <a:lnTo>
                  <a:pt x="7683" y="7394"/>
                </a:lnTo>
                <a:lnTo>
                  <a:pt x="2064" y="15498"/>
                </a:lnTo>
                <a:lnTo>
                  <a:pt x="0" y="25525"/>
                </a:lnTo>
                <a:lnTo>
                  <a:pt x="0" y="121306"/>
                </a:lnTo>
                <a:lnTo>
                  <a:pt x="51018" y="121306"/>
                </a:lnTo>
                <a:lnTo>
                  <a:pt x="51018" y="25525"/>
                </a:lnTo>
                <a:lnTo>
                  <a:pt x="49136" y="15498"/>
                </a:lnTo>
                <a:lnTo>
                  <a:pt x="43925" y="7394"/>
                </a:lnTo>
                <a:lnTo>
                  <a:pt x="36039" y="1975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9481218" y="625612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>
                <a:moveTo>
                  <a:pt x="26712" y="0"/>
                </a:moveTo>
                <a:lnTo>
                  <a:pt x="7466" y="0"/>
                </a:lnTo>
                <a:lnTo>
                  <a:pt x="0" y="8090"/>
                </a:lnTo>
                <a:lnTo>
                  <a:pt x="0" y="73455"/>
                </a:lnTo>
                <a:lnTo>
                  <a:pt x="7466" y="81546"/>
                </a:lnTo>
                <a:lnTo>
                  <a:pt x="26712" y="81546"/>
                </a:lnTo>
                <a:lnTo>
                  <a:pt x="34178" y="73455"/>
                </a:lnTo>
                <a:lnTo>
                  <a:pt x="34178" y="8090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9478065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1153" y="0"/>
                </a:moveTo>
                <a:lnTo>
                  <a:pt x="12879" y="1649"/>
                </a:lnTo>
                <a:lnTo>
                  <a:pt x="6159" y="6161"/>
                </a:lnTo>
                <a:lnTo>
                  <a:pt x="1648" y="12882"/>
                </a:lnTo>
                <a:lnTo>
                  <a:pt x="0" y="21160"/>
                </a:lnTo>
                <a:lnTo>
                  <a:pt x="0" y="58502"/>
                </a:lnTo>
                <a:lnTo>
                  <a:pt x="1648" y="66827"/>
                </a:lnTo>
                <a:lnTo>
                  <a:pt x="6159" y="73574"/>
                </a:lnTo>
                <a:lnTo>
                  <a:pt x="12879" y="78095"/>
                </a:lnTo>
                <a:lnTo>
                  <a:pt x="21153" y="79745"/>
                </a:lnTo>
                <a:lnTo>
                  <a:pt x="29373" y="78095"/>
                </a:lnTo>
                <a:lnTo>
                  <a:pt x="35889" y="73574"/>
                </a:lnTo>
                <a:lnTo>
                  <a:pt x="40180" y="66827"/>
                </a:lnTo>
                <a:lnTo>
                  <a:pt x="41727" y="58502"/>
                </a:lnTo>
                <a:lnTo>
                  <a:pt x="41727" y="21160"/>
                </a:lnTo>
                <a:lnTo>
                  <a:pt x="40180" y="12882"/>
                </a:lnTo>
                <a:lnTo>
                  <a:pt x="35889" y="6161"/>
                </a:lnTo>
                <a:lnTo>
                  <a:pt x="29373" y="1649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9940466" y="638373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7375" y="0"/>
                </a:moveTo>
                <a:lnTo>
                  <a:pt x="8046" y="0"/>
                </a:lnTo>
                <a:lnTo>
                  <a:pt x="0" y="8090"/>
                </a:lnTo>
                <a:lnTo>
                  <a:pt x="0" y="59763"/>
                </a:lnTo>
                <a:lnTo>
                  <a:pt x="8046" y="67232"/>
                </a:lnTo>
                <a:lnTo>
                  <a:pt x="27375" y="67232"/>
                </a:lnTo>
                <a:lnTo>
                  <a:pt x="34841" y="59763"/>
                </a:lnTo>
                <a:lnTo>
                  <a:pt x="34841" y="8090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9936733" y="650636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1734" y="0"/>
                </a:moveTo>
                <a:lnTo>
                  <a:pt x="13368" y="1644"/>
                </a:lnTo>
                <a:lnTo>
                  <a:pt x="6449" y="6150"/>
                </a:lnTo>
                <a:lnTo>
                  <a:pt x="1739" y="12872"/>
                </a:lnTo>
                <a:lnTo>
                  <a:pt x="0" y="21168"/>
                </a:lnTo>
                <a:lnTo>
                  <a:pt x="0" y="79057"/>
                </a:lnTo>
                <a:lnTo>
                  <a:pt x="1739" y="87094"/>
                </a:lnTo>
                <a:lnTo>
                  <a:pt x="6449" y="93845"/>
                </a:lnTo>
                <a:lnTo>
                  <a:pt x="13368" y="98494"/>
                </a:lnTo>
                <a:lnTo>
                  <a:pt x="21734" y="100225"/>
                </a:lnTo>
                <a:lnTo>
                  <a:pt x="29953" y="98494"/>
                </a:lnTo>
                <a:lnTo>
                  <a:pt x="36469" y="93845"/>
                </a:lnTo>
                <a:lnTo>
                  <a:pt x="40761" y="87094"/>
                </a:lnTo>
                <a:lnTo>
                  <a:pt x="42307" y="79057"/>
                </a:lnTo>
                <a:lnTo>
                  <a:pt x="42307" y="21168"/>
                </a:lnTo>
                <a:lnTo>
                  <a:pt x="40761" y="12872"/>
                </a:lnTo>
                <a:lnTo>
                  <a:pt x="36469" y="6150"/>
                </a:lnTo>
                <a:lnTo>
                  <a:pt x="29953" y="1644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9941047" y="627230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8099"/>
                </a:lnTo>
                <a:lnTo>
                  <a:pt x="0" y="59763"/>
                </a:lnTo>
                <a:lnTo>
                  <a:pt x="7466" y="67232"/>
                </a:lnTo>
                <a:lnTo>
                  <a:pt x="26795" y="67232"/>
                </a:lnTo>
                <a:lnTo>
                  <a:pt x="34841" y="59763"/>
                </a:lnTo>
                <a:lnTo>
                  <a:pt x="34841" y="8099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9937314" y="6117304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>
                <a:moveTo>
                  <a:pt x="20573" y="0"/>
                </a:moveTo>
                <a:lnTo>
                  <a:pt x="12634" y="1644"/>
                </a:lnTo>
                <a:lnTo>
                  <a:pt x="6086" y="6150"/>
                </a:lnTo>
                <a:lnTo>
                  <a:pt x="1639" y="12872"/>
                </a:lnTo>
                <a:lnTo>
                  <a:pt x="0" y="21168"/>
                </a:lnTo>
                <a:lnTo>
                  <a:pt x="0" y="78434"/>
                </a:lnTo>
                <a:lnTo>
                  <a:pt x="1639" y="86734"/>
                </a:lnTo>
                <a:lnTo>
                  <a:pt x="6086" y="93456"/>
                </a:lnTo>
                <a:lnTo>
                  <a:pt x="12634" y="97959"/>
                </a:lnTo>
                <a:lnTo>
                  <a:pt x="20573" y="99603"/>
                </a:lnTo>
                <a:lnTo>
                  <a:pt x="28938" y="97959"/>
                </a:lnTo>
                <a:lnTo>
                  <a:pt x="35858" y="93456"/>
                </a:lnTo>
                <a:lnTo>
                  <a:pt x="40568" y="86734"/>
                </a:lnTo>
                <a:lnTo>
                  <a:pt x="42307" y="78434"/>
                </a:lnTo>
                <a:lnTo>
                  <a:pt x="42307" y="21168"/>
                </a:lnTo>
                <a:lnTo>
                  <a:pt x="40568" y="12872"/>
                </a:lnTo>
                <a:lnTo>
                  <a:pt x="35858" y="6150"/>
                </a:lnTo>
                <a:lnTo>
                  <a:pt x="28938" y="1644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9941047" y="5367179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26795" y="0"/>
                </a:moveTo>
                <a:lnTo>
                  <a:pt x="7466" y="0"/>
                </a:lnTo>
                <a:lnTo>
                  <a:pt x="0" y="7468"/>
                </a:lnTo>
                <a:lnTo>
                  <a:pt x="0" y="59747"/>
                </a:lnTo>
                <a:lnTo>
                  <a:pt x="7466" y="67215"/>
                </a:lnTo>
                <a:lnTo>
                  <a:pt x="26795" y="67215"/>
                </a:lnTo>
                <a:lnTo>
                  <a:pt x="34841" y="59747"/>
                </a:lnTo>
                <a:lnTo>
                  <a:pt x="34841" y="7468"/>
                </a:lnTo>
                <a:lnTo>
                  <a:pt x="2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9933000" y="5634879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>
                <a:moveTo>
                  <a:pt x="25467" y="0"/>
                </a:moveTo>
                <a:lnTo>
                  <a:pt x="15468" y="2065"/>
                </a:lnTo>
                <a:lnTo>
                  <a:pt x="7383" y="7686"/>
                </a:lnTo>
                <a:lnTo>
                  <a:pt x="1972" y="15998"/>
                </a:lnTo>
                <a:lnTo>
                  <a:pt x="0" y="26139"/>
                </a:lnTo>
                <a:lnTo>
                  <a:pt x="0" y="410844"/>
                </a:lnTo>
                <a:lnTo>
                  <a:pt x="1972" y="420950"/>
                </a:lnTo>
                <a:lnTo>
                  <a:pt x="7383" y="429266"/>
                </a:lnTo>
                <a:lnTo>
                  <a:pt x="15468" y="434906"/>
                </a:lnTo>
                <a:lnTo>
                  <a:pt x="25467" y="436984"/>
                </a:lnTo>
                <a:lnTo>
                  <a:pt x="35234" y="434906"/>
                </a:lnTo>
                <a:lnTo>
                  <a:pt x="43376" y="429266"/>
                </a:lnTo>
                <a:lnTo>
                  <a:pt x="48950" y="420950"/>
                </a:lnTo>
                <a:lnTo>
                  <a:pt x="51018" y="410844"/>
                </a:lnTo>
                <a:lnTo>
                  <a:pt x="51018" y="26139"/>
                </a:lnTo>
                <a:lnTo>
                  <a:pt x="48950" y="15998"/>
                </a:lnTo>
                <a:lnTo>
                  <a:pt x="43376" y="7686"/>
                </a:lnTo>
                <a:lnTo>
                  <a:pt x="35234" y="2065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9932337" y="6652033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>
                <a:moveTo>
                  <a:pt x="26131" y="0"/>
                </a:moveTo>
                <a:lnTo>
                  <a:pt x="16028" y="1974"/>
                </a:lnTo>
                <a:lnTo>
                  <a:pt x="7714" y="7391"/>
                </a:lnTo>
                <a:lnTo>
                  <a:pt x="2076" y="15494"/>
                </a:lnTo>
                <a:lnTo>
                  <a:pt x="0" y="25525"/>
                </a:lnTo>
                <a:lnTo>
                  <a:pt x="0" y="205964"/>
                </a:lnTo>
                <a:lnTo>
                  <a:pt x="51018" y="205964"/>
                </a:lnTo>
                <a:lnTo>
                  <a:pt x="51018" y="25525"/>
                </a:lnTo>
                <a:lnTo>
                  <a:pt x="49054" y="15494"/>
                </a:lnTo>
                <a:lnTo>
                  <a:pt x="43707" y="7391"/>
                </a:lnTo>
                <a:lnTo>
                  <a:pt x="35794" y="1974"/>
                </a:lnTo>
                <a:lnTo>
                  <a:pt x="2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9937314" y="5489826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>
                <a:moveTo>
                  <a:pt x="20573" y="0"/>
                </a:moveTo>
                <a:lnTo>
                  <a:pt x="12634" y="1649"/>
                </a:lnTo>
                <a:lnTo>
                  <a:pt x="6086" y="6161"/>
                </a:lnTo>
                <a:lnTo>
                  <a:pt x="1639" y="12882"/>
                </a:lnTo>
                <a:lnTo>
                  <a:pt x="0" y="21160"/>
                </a:lnTo>
                <a:lnTo>
                  <a:pt x="0" y="78418"/>
                </a:lnTo>
                <a:lnTo>
                  <a:pt x="1639" y="86834"/>
                </a:lnTo>
                <a:lnTo>
                  <a:pt x="6086" y="93780"/>
                </a:lnTo>
                <a:lnTo>
                  <a:pt x="12634" y="98501"/>
                </a:lnTo>
                <a:lnTo>
                  <a:pt x="20573" y="100242"/>
                </a:lnTo>
                <a:lnTo>
                  <a:pt x="28938" y="98501"/>
                </a:lnTo>
                <a:lnTo>
                  <a:pt x="35858" y="93780"/>
                </a:lnTo>
                <a:lnTo>
                  <a:pt x="40568" y="86834"/>
                </a:lnTo>
                <a:lnTo>
                  <a:pt x="42307" y="78418"/>
                </a:lnTo>
                <a:lnTo>
                  <a:pt x="42307" y="21160"/>
                </a:lnTo>
                <a:lnTo>
                  <a:pt x="40568" y="12882"/>
                </a:lnTo>
                <a:lnTo>
                  <a:pt x="35858" y="6161"/>
                </a:lnTo>
                <a:lnTo>
                  <a:pt x="28938" y="1649"/>
                </a:lnTo>
                <a:lnTo>
                  <a:pt x="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9783595" y="639805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>
                <a:moveTo>
                  <a:pt x="21153" y="0"/>
                </a:moveTo>
                <a:lnTo>
                  <a:pt x="12879" y="1740"/>
                </a:lnTo>
                <a:lnTo>
                  <a:pt x="6159" y="6457"/>
                </a:lnTo>
                <a:lnTo>
                  <a:pt x="1648" y="13390"/>
                </a:lnTo>
                <a:lnTo>
                  <a:pt x="0" y="21782"/>
                </a:lnTo>
                <a:lnTo>
                  <a:pt x="0" y="98972"/>
                </a:lnTo>
                <a:lnTo>
                  <a:pt x="1648" y="107269"/>
                </a:lnTo>
                <a:lnTo>
                  <a:pt x="6159" y="113991"/>
                </a:lnTo>
                <a:lnTo>
                  <a:pt x="12879" y="118496"/>
                </a:lnTo>
                <a:lnTo>
                  <a:pt x="21153" y="120141"/>
                </a:lnTo>
                <a:lnTo>
                  <a:pt x="29463" y="118496"/>
                </a:lnTo>
                <a:lnTo>
                  <a:pt x="36179" y="113991"/>
                </a:lnTo>
                <a:lnTo>
                  <a:pt x="40670" y="107269"/>
                </a:lnTo>
                <a:lnTo>
                  <a:pt x="42307" y="98972"/>
                </a:lnTo>
                <a:lnTo>
                  <a:pt x="42307" y="21782"/>
                </a:lnTo>
                <a:lnTo>
                  <a:pt x="40670" y="13390"/>
                </a:lnTo>
                <a:lnTo>
                  <a:pt x="36179" y="6457"/>
                </a:lnTo>
                <a:lnTo>
                  <a:pt x="29463" y="1740"/>
                </a:lnTo>
                <a:lnTo>
                  <a:pt x="21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9779281" y="656675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>
                <a:moveTo>
                  <a:pt x="25467" y="0"/>
                </a:moveTo>
                <a:lnTo>
                  <a:pt x="15468" y="2071"/>
                </a:lnTo>
                <a:lnTo>
                  <a:pt x="7383" y="7702"/>
                </a:lnTo>
                <a:lnTo>
                  <a:pt x="1972" y="16019"/>
                </a:lnTo>
                <a:lnTo>
                  <a:pt x="0" y="26147"/>
                </a:lnTo>
                <a:lnTo>
                  <a:pt x="0" y="291245"/>
                </a:lnTo>
                <a:lnTo>
                  <a:pt x="51018" y="291245"/>
                </a:lnTo>
                <a:lnTo>
                  <a:pt x="51018" y="26147"/>
                </a:lnTo>
                <a:lnTo>
                  <a:pt x="49044" y="16019"/>
                </a:lnTo>
                <a:lnTo>
                  <a:pt x="43624" y="7702"/>
                </a:lnTo>
                <a:lnTo>
                  <a:pt x="35514" y="2071"/>
                </a:lnTo>
                <a:lnTo>
                  <a:pt x="25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9787992" y="549480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>
                <a:moveTo>
                  <a:pt x="26712" y="0"/>
                </a:moveTo>
                <a:lnTo>
                  <a:pt x="6802" y="0"/>
                </a:lnTo>
                <a:lnTo>
                  <a:pt x="0" y="7468"/>
                </a:lnTo>
                <a:lnTo>
                  <a:pt x="0" y="45474"/>
                </a:lnTo>
                <a:lnTo>
                  <a:pt x="6802" y="53523"/>
                </a:lnTo>
                <a:lnTo>
                  <a:pt x="26712" y="53523"/>
                </a:lnTo>
                <a:lnTo>
                  <a:pt x="34841" y="45474"/>
                </a:lnTo>
                <a:lnTo>
                  <a:pt x="34841" y="7468"/>
                </a:lnTo>
                <a:lnTo>
                  <a:pt x="26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9787992" y="6158389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>
                <a:moveTo>
                  <a:pt x="16757" y="0"/>
                </a:moveTo>
                <a:lnTo>
                  <a:pt x="6802" y="0"/>
                </a:lnTo>
                <a:lnTo>
                  <a:pt x="0" y="8099"/>
                </a:lnTo>
                <a:lnTo>
                  <a:pt x="0" y="46071"/>
                </a:lnTo>
                <a:lnTo>
                  <a:pt x="6802" y="54162"/>
                </a:lnTo>
                <a:lnTo>
                  <a:pt x="16757" y="54162"/>
                </a:lnTo>
                <a:lnTo>
                  <a:pt x="23782" y="52742"/>
                </a:lnTo>
                <a:lnTo>
                  <a:pt x="29532" y="48871"/>
                </a:lnTo>
                <a:lnTo>
                  <a:pt x="33416" y="43131"/>
                </a:lnTo>
                <a:lnTo>
                  <a:pt x="34841" y="36105"/>
                </a:lnTo>
                <a:lnTo>
                  <a:pt x="34841" y="18056"/>
                </a:lnTo>
                <a:lnTo>
                  <a:pt x="33416" y="11034"/>
                </a:lnTo>
                <a:lnTo>
                  <a:pt x="29532" y="5294"/>
                </a:lnTo>
                <a:lnTo>
                  <a:pt x="23782" y="1421"/>
                </a:lnTo>
                <a:lnTo>
                  <a:pt x="16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9784259" y="602887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85"/>
                </a:lnTo>
                <a:lnTo>
                  <a:pt x="1545" y="66953"/>
                </a:lnTo>
                <a:lnTo>
                  <a:pt x="5827" y="73874"/>
                </a:lnTo>
                <a:lnTo>
                  <a:pt x="12319" y="78586"/>
                </a:lnTo>
                <a:lnTo>
                  <a:pt x="20490" y="80326"/>
                </a:lnTo>
                <a:lnTo>
                  <a:pt x="28800" y="78586"/>
                </a:lnTo>
                <a:lnTo>
                  <a:pt x="35515" y="73874"/>
                </a:lnTo>
                <a:lnTo>
                  <a:pt x="40007" y="66953"/>
                </a:lnTo>
                <a:lnTo>
                  <a:pt x="41644" y="58585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10554014" y="5367179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>
                <a:moveTo>
                  <a:pt x="27375" y="0"/>
                </a:moveTo>
                <a:lnTo>
                  <a:pt x="8129" y="0"/>
                </a:lnTo>
                <a:lnTo>
                  <a:pt x="0" y="7468"/>
                </a:lnTo>
                <a:lnTo>
                  <a:pt x="0" y="59747"/>
                </a:lnTo>
                <a:lnTo>
                  <a:pt x="8129" y="67215"/>
                </a:lnTo>
                <a:lnTo>
                  <a:pt x="27375" y="67215"/>
                </a:lnTo>
                <a:lnTo>
                  <a:pt x="34261" y="59747"/>
                </a:lnTo>
                <a:lnTo>
                  <a:pt x="34261" y="7468"/>
                </a:lnTo>
                <a:lnTo>
                  <a:pt x="2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9784259" y="559811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>
                <a:moveTo>
                  <a:pt x="20490" y="0"/>
                </a:moveTo>
                <a:lnTo>
                  <a:pt x="12319" y="1649"/>
                </a:lnTo>
                <a:lnTo>
                  <a:pt x="5827" y="6161"/>
                </a:lnTo>
                <a:lnTo>
                  <a:pt x="1545" y="12882"/>
                </a:lnTo>
                <a:lnTo>
                  <a:pt x="0" y="21160"/>
                </a:lnTo>
                <a:lnTo>
                  <a:pt x="0" y="58502"/>
                </a:lnTo>
                <a:lnTo>
                  <a:pt x="1545" y="66827"/>
                </a:lnTo>
                <a:lnTo>
                  <a:pt x="5827" y="73574"/>
                </a:lnTo>
                <a:lnTo>
                  <a:pt x="12319" y="78095"/>
                </a:lnTo>
                <a:lnTo>
                  <a:pt x="20490" y="79745"/>
                </a:lnTo>
                <a:lnTo>
                  <a:pt x="28800" y="78095"/>
                </a:lnTo>
                <a:lnTo>
                  <a:pt x="35515" y="73574"/>
                </a:lnTo>
                <a:lnTo>
                  <a:pt x="40007" y="66827"/>
                </a:lnTo>
                <a:lnTo>
                  <a:pt x="41644" y="58502"/>
                </a:lnTo>
                <a:lnTo>
                  <a:pt x="41644" y="21160"/>
                </a:lnTo>
                <a:lnTo>
                  <a:pt x="40007" y="12882"/>
                </a:lnTo>
                <a:lnTo>
                  <a:pt x="35515" y="6161"/>
                </a:lnTo>
                <a:lnTo>
                  <a:pt x="28800" y="1649"/>
                </a:lnTo>
                <a:lnTo>
                  <a:pt x="20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9779861" y="5720185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>
                <a:moveTo>
                  <a:pt x="24887" y="0"/>
                </a:moveTo>
                <a:lnTo>
                  <a:pt x="14978" y="1973"/>
                </a:lnTo>
                <a:lnTo>
                  <a:pt x="7092" y="7385"/>
                </a:lnTo>
                <a:lnTo>
                  <a:pt x="1882" y="15473"/>
                </a:lnTo>
                <a:lnTo>
                  <a:pt x="0" y="25475"/>
                </a:lnTo>
                <a:lnTo>
                  <a:pt x="0" y="240897"/>
                </a:lnTo>
                <a:lnTo>
                  <a:pt x="1882" y="251002"/>
                </a:lnTo>
                <a:lnTo>
                  <a:pt x="7092" y="259319"/>
                </a:lnTo>
                <a:lnTo>
                  <a:pt x="14978" y="264959"/>
                </a:lnTo>
                <a:lnTo>
                  <a:pt x="24887" y="267036"/>
                </a:lnTo>
                <a:lnTo>
                  <a:pt x="35024" y="264959"/>
                </a:lnTo>
                <a:lnTo>
                  <a:pt x="43334" y="259319"/>
                </a:lnTo>
                <a:lnTo>
                  <a:pt x="48953" y="251002"/>
                </a:lnTo>
                <a:lnTo>
                  <a:pt x="51018" y="240897"/>
                </a:lnTo>
                <a:lnTo>
                  <a:pt x="51018" y="25475"/>
                </a:lnTo>
                <a:lnTo>
                  <a:pt x="48953" y="15473"/>
                </a:lnTo>
                <a:lnTo>
                  <a:pt x="43334" y="7385"/>
                </a:lnTo>
                <a:lnTo>
                  <a:pt x="35024" y="1973"/>
                </a:lnTo>
                <a:lnTo>
                  <a:pt x="24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895255" y="5283233"/>
            <a:ext cx="194966" cy="228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1112341" y="5348808"/>
            <a:ext cx="159707" cy="161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1303155" y="5349505"/>
            <a:ext cx="144490" cy="1590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1486365" y="5349505"/>
            <a:ext cx="144490" cy="1590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1659897" y="5348808"/>
            <a:ext cx="156923" cy="162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1843825" y="5349505"/>
            <a:ext cx="138250" cy="1611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2002814" y="5305562"/>
            <a:ext cx="108572" cy="2050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2201895" y="5305562"/>
            <a:ext cx="285533" cy="2050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2587706" y="5351597"/>
            <a:ext cx="239173" cy="1569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2862825" y="5286719"/>
            <a:ext cx="139725" cy="2218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3036375" y="5349505"/>
            <a:ext cx="140370" cy="1618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3208543" y="5305562"/>
            <a:ext cx="107835" cy="2050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3339236" y="5286022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7972" y="0"/>
                </a:moveTo>
                <a:lnTo>
                  <a:pt x="14470" y="0"/>
                </a:lnTo>
                <a:lnTo>
                  <a:pt x="0" y="57905"/>
                </a:lnTo>
                <a:lnTo>
                  <a:pt x="17972" y="57905"/>
                </a:lnTo>
                <a:lnTo>
                  <a:pt x="37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3396564" y="5348808"/>
            <a:ext cx="132720" cy="1625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3648918" y="5349505"/>
            <a:ext cx="143780" cy="1590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3825233" y="5305562"/>
            <a:ext cx="438991" cy="2057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4311968" y="5283930"/>
            <a:ext cx="36195" cy="45085"/>
          </a:xfrm>
          <a:custGeom>
            <a:avLst/>
            <a:gdLst/>
            <a:ahLst/>
            <a:cxnLst/>
            <a:rect l="l" t="t" r="r" b="b"/>
            <a:pathLst>
              <a:path w="36195" h="45085">
                <a:moveTo>
                  <a:pt x="20737" y="4889"/>
                </a:moveTo>
                <a:lnTo>
                  <a:pt x="15207" y="4889"/>
                </a:lnTo>
                <a:lnTo>
                  <a:pt x="15207" y="44649"/>
                </a:lnTo>
                <a:lnTo>
                  <a:pt x="20737" y="44649"/>
                </a:lnTo>
                <a:lnTo>
                  <a:pt x="20737" y="4889"/>
                </a:lnTo>
                <a:close/>
              </a:path>
              <a:path w="36195" h="45085">
                <a:moveTo>
                  <a:pt x="35945" y="0"/>
                </a:moveTo>
                <a:lnTo>
                  <a:pt x="0" y="0"/>
                </a:lnTo>
                <a:lnTo>
                  <a:pt x="0" y="4889"/>
                </a:lnTo>
                <a:lnTo>
                  <a:pt x="35945" y="4889"/>
                </a:lnTo>
                <a:lnTo>
                  <a:pt x="3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4354826" y="528393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6912" y="0"/>
                </a:moveTo>
                <a:lnTo>
                  <a:pt x="0" y="0"/>
                </a:lnTo>
                <a:lnTo>
                  <a:pt x="0" y="44649"/>
                </a:lnTo>
                <a:lnTo>
                  <a:pt x="5530" y="44649"/>
                </a:lnTo>
                <a:lnTo>
                  <a:pt x="5530" y="7678"/>
                </a:lnTo>
                <a:lnTo>
                  <a:pt x="12198" y="7678"/>
                </a:lnTo>
                <a:lnTo>
                  <a:pt x="6912" y="0"/>
                </a:lnTo>
                <a:close/>
              </a:path>
              <a:path w="45085" h="45085">
                <a:moveTo>
                  <a:pt x="44885" y="7678"/>
                </a:moveTo>
                <a:lnTo>
                  <a:pt x="39355" y="7678"/>
                </a:lnTo>
                <a:lnTo>
                  <a:pt x="39355" y="44649"/>
                </a:lnTo>
                <a:lnTo>
                  <a:pt x="44885" y="44649"/>
                </a:lnTo>
                <a:lnTo>
                  <a:pt x="44885" y="7678"/>
                </a:lnTo>
                <a:close/>
              </a:path>
              <a:path w="45085" h="45085">
                <a:moveTo>
                  <a:pt x="12198" y="7678"/>
                </a:moveTo>
                <a:lnTo>
                  <a:pt x="5530" y="7678"/>
                </a:lnTo>
                <a:lnTo>
                  <a:pt x="22120" y="30695"/>
                </a:lnTo>
                <a:lnTo>
                  <a:pt x="22765" y="30695"/>
                </a:lnTo>
                <a:lnTo>
                  <a:pt x="28293" y="23026"/>
                </a:lnTo>
                <a:lnTo>
                  <a:pt x="22765" y="23026"/>
                </a:lnTo>
                <a:lnTo>
                  <a:pt x="12198" y="7678"/>
                </a:lnTo>
                <a:close/>
              </a:path>
              <a:path w="45085" h="45085">
                <a:moveTo>
                  <a:pt x="44885" y="0"/>
                </a:moveTo>
                <a:lnTo>
                  <a:pt x="37972" y="0"/>
                </a:lnTo>
                <a:lnTo>
                  <a:pt x="22765" y="23026"/>
                </a:lnTo>
                <a:lnTo>
                  <a:pt x="28293" y="23026"/>
                </a:lnTo>
                <a:lnTo>
                  <a:pt x="39355" y="7678"/>
                </a:lnTo>
                <a:lnTo>
                  <a:pt x="44885" y="7678"/>
                </a:lnTo>
                <a:lnTo>
                  <a:pt x="44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873252" y="498348"/>
            <a:ext cx="8090916" cy="13578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 txBox="1"/>
          <p:nvPr/>
        </p:nvSpPr>
        <p:spPr>
          <a:xfrm>
            <a:off x="670356" y="2043176"/>
            <a:ext cx="7099934" cy="147447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 spc="-15">
                <a:solidFill>
                  <a:srgbClr val="FFFFFF"/>
                </a:solidFill>
                <a:latin typeface="Calibri"/>
                <a:cs typeface="Calibri"/>
              </a:rPr>
              <a:t>Introducing </a:t>
            </a:r>
            <a:r>
              <a:rPr dirty="0" sz="5000">
                <a:solidFill>
                  <a:srgbClr val="FFFFFF"/>
                </a:solidFill>
                <a:latin typeface="Calibri"/>
                <a:cs typeface="Calibri"/>
              </a:rPr>
              <a:t>the 2019  </a:t>
            </a:r>
            <a:r>
              <a:rPr dirty="0" sz="5000" spc="-10">
                <a:solidFill>
                  <a:srgbClr val="FFFFFF"/>
                </a:solidFill>
                <a:latin typeface="Calibri"/>
                <a:cs typeface="Calibri"/>
              </a:rPr>
              <a:t>Connected </a:t>
            </a:r>
            <a:r>
              <a:rPr dirty="0" sz="500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dirty="0" sz="5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000" spc="-20">
                <a:solidFill>
                  <a:srgbClr val="FFFFFF"/>
                </a:solidFill>
                <a:latin typeface="Calibri"/>
                <a:cs typeface="Calibri"/>
              </a:rPr>
              <a:t>Roadmap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72" name="object 572"/>
          <p:cNvSpPr txBox="1"/>
          <p:nvPr/>
        </p:nvSpPr>
        <p:spPr>
          <a:xfrm>
            <a:off x="916939" y="4450842"/>
            <a:ext cx="3737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CEDIA Expo 2019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·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Denver,</a:t>
            </a:r>
            <a:r>
              <a:rPr dirty="0" sz="2400" spc="-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3" name="object 573"/>
          <p:cNvSpPr txBox="1"/>
          <p:nvPr/>
        </p:nvSpPr>
        <p:spPr>
          <a:xfrm>
            <a:off x="906576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314452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Key </a:t>
            </a:r>
            <a:r>
              <a:rPr dirty="0" spc="-55"/>
              <a:t>Takeaways</a:t>
            </a:r>
            <a:r>
              <a:rPr dirty="0" spc="-35"/>
              <a:t> </a:t>
            </a:r>
            <a:r>
              <a:rPr dirty="0" spc="-5"/>
              <a:t>(2/2)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5730" y="1171448"/>
            <a:ext cx="6137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Future potential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outcomes are illustrated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by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following three</a:t>
            </a:r>
            <a:r>
              <a:rPr dirty="0" sz="1600" spc="22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scenarios: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5775" y="1083563"/>
            <a:ext cx="0" cy="496570"/>
          </a:xfrm>
          <a:custGeom>
            <a:avLst/>
            <a:gdLst/>
            <a:ahLst/>
            <a:cxnLst/>
            <a:rect l="l" t="t" r="r" b="b"/>
            <a:pathLst>
              <a:path w="0" h="496569">
                <a:moveTo>
                  <a:pt x="0" y="0"/>
                </a:moveTo>
                <a:lnTo>
                  <a:pt x="0" y="496443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2367" y="107873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7B1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3020" y="1693519"/>
            <a:ext cx="7400290" cy="45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0"/>
              </a:spcBef>
            </a:pPr>
            <a:r>
              <a:rPr dirty="0" sz="1100" spc="-5" b="1">
                <a:solidFill>
                  <a:srgbClr val="464646"/>
                </a:solidFill>
                <a:latin typeface="Calibri"/>
                <a:cs typeface="Calibri"/>
              </a:rPr>
              <a:t>Stagnant Smart Home: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players continue to operate in isolated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ecosystems,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leaving the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technology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protocol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landscape fragmented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reinforcing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pain points around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user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experience, privacy and security,</a:t>
            </a:r>
            <a:r>
              <a:rPr dirty="0" sz="1100" spc="-18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cost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6439" y="1664207"/>
            <a:ext cx="0" cy="553085"/>
          </a:xfrm>
          <a:custGeom>
            <a:avLst/>
            <a:gdLst/>
            <a:ahLst/>
            <a:cxnLst/>
            <a:rect l="l" t="t" r="r" b="b"/>
            <a:pathLst>
              <a:path w="0" h="553085">
                <a:moveTo>
                  <a:pt x="0" y="0"/>
                </a:moveTo>
                <a:lnTo>
                  <a:pt x="0" y="552957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05916" y="1888997"/>
            <a:ext cx="680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67B1"/>
                </a:solidFill>
                <a:latin typeface="Calibri"/>
                <a:cs typeface="Calibri"/>
              </a:rPr>
              <a:t>Scenario</a:t>
            </a:r>
            <a:r>
              <a:rPr dirty="0" sz="1200" spc="-55" b="1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67B1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3020" y="2468346"/>
            <a:ext cx="7303770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0"/>
              </a:spcBef>
            </a:pPr>
            <a:r>
              <a:rPr dirty="0" sz="1100" spc="-5" b="1">
                <a:solidFill>
                  <a:srgbClr val="464646"/>
                </a:solidFill>
                <a:latin typeface="Calibri"/>
                <a:cs typeface="Calibri"/>
              </a:rPr>
              <a:t>Middle of </a:t>
            </a:r>
            <a:r>
              <a:rPr dirty="0" sz="1100" b="1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100" spc="-5" b="1">
                <a:solidFill>
                  <a:srgbClr val="464646"/>
                </a:solidFill>
                <a:latin typeface="Calibri"/>
                <a:cs typeface="Calibri"/>
              </a:rPr>
              <a:t>Road: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while more complex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cases are introduced, player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collaboration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remains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constrained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to smart home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hub  ecosystems. This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convergence on smart home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ecosystems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improves the disarray of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technology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protocols to a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degree;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however,  challenges around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user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experience will limit mass</a:t>
            </a:r>
            <a:r>
              <a:rPr dirty="0" sz="1100" spc="-14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adoption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6439" y="2474976"/>
            <a:ext cx="0" cy="695325"/>
          </a:xfrm>
          <a:custGeom>
            <a:avLst/>
            <a:gdLst/>
            <a:ahLst/>
            <a:cxnLst/>
            <a:rect l="l" t="t" r="r" b="b"/>
            <a:pathLst>
              <a:path w="0"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05916" y="2700909"/>
            <a:ext cx="680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67B1"/>
                </a:solidFill>
                <a:latin typeface="Calibri"/>
                <a:cs typeface="Calibri"/>
              </a:rPr>
              <a:t>Scenario</a:t>
            </a:r>
            <a:r>
              <a:rPr dirty="0" sz="1200" spc="-55" b="1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67B1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3020" y="3362045"/>
            <a:ext cx="7499984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099"/>
              </a:lnSpc>
              <a:spcBef>
                <a:spcPts val="100"/>
              </a:spcBef>
            </a:pPr>
            <a:r>
              <a:rPr dirty="0" sz="1100" spc="-5" b="1">
                <a:solidFill>
                  <a:srgbClr val="464646"/>
                </a:solidFill>
                <a:latin typeface="Calibri"/>
                <a:cs typeface="Calibri"/>
              </a:rPr>
              <a:t>Smart Home Euphoria: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open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ecosystem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architectures alleviate the protocol mess with collaborative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product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development that also  addresses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user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experience issues.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Technology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advances around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AI, edge computing, security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voice recognition catalyze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case  complexity and contribute to increased consumer</a:t>
            </a:r>
            <a:r>
              <a:rPr dirty="0" sz="1100" spc="-16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trust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96439" y="3368040"/>
            <a:ext cx="0" cy="695325"/>
          </a:xfrm>
          <a:custGeom>
            <a:avLst/>
            <a:gdLst/>
            <a:ahLst/>
            <a:cxnLst/>
            <a:rect l="l" t="t" r="r" b="b"/>
            <a:pathLst>
              <a:path w="0"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05916" y="3594607"/>
            <a:ext cx="680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67B1"/>
                </a:solidFill>
                <a:latin typeface="Calibri"/>
                <a:cs typeface="Calibri"/>
              </a:rPr>
              <a:t>Scenario</a:t>
            </a:r>
            <a:r>
              <a:rPr dirty="0" sz="1200" spc="-55" b="1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67B1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3096" y="4288028"/>
            <a:ext cx="5178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>
                <a:solidFill>
                  <a:srgbClr val="464646"/>
                </a:solidFill>
                <a:latin typeface="Calibri"/>
                <a:cs typeface="Calibri"/>
              </a:rPr>
              <a:t>To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unlock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future Smart Home value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of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$66.5B, </a:t>
            </a:r>
            <a:r>
              <a:rPr dirty="0" sz="1600" spc="-20">
                <a:solidFill>
                  <a:srgbClr val="464646"/>
                </a:solidFill>
                <a:latin typeface="Calibri"/>
                <a:cs typeface="Calibri"/>
              </a:rPr>
              <a:t>players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need</a:t>
            </a:r>
            <a:r>
              <a:rPr dirty="0" sz="1600" spc="25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to: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55775" y="4198620"/>
            <a:ext cx="0" cy="496570"/>
          </a:xfrm>
          <a:custGeom>
            <a:avLst/>
            <a:gdLst/>
            <a:ahLst/>
            <a:cxnLst/>
            <a:rect l="l" t="t" r="r" b="b"/>
            <a:pathLst>
              <a:path w="0" h="496570">
                <a:moveTo>
                  <a:pt x="0" y="0"/>
                </a:moveTo>
                <a:lnTo>
                  <a:pt x="0" y="496442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12367" y="4196841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7B1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8454" y="4783963"/>
            <a:ext cx="3866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Increase attention to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driving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network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protocol</a:t>
            </a:r>
            <a:r>
              <a:rPr dirty="0" sz="1200" spc="-9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standardization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96439" y="47503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108454" y="5205729"/>
            <a:ext cx="4314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Increase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priority placed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on software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interoperability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by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tech</a:t>
            </a:r>
            <a:r>
              <a:rPr dirty="0" sz="1200" spc="-7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suppliers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96439" y="5172455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02435" y="4575040"/>
            <a:ext cx="164465" cy="868044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08454" y="5650179"/>
            <a:ext cx="5128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Move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from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dictator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model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ecosystem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architecture to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more localized</a:t>
            </a:r>
            <a:r>
              <a:rPr dirty="0" sz="1200" spc="-2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ecosystem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6439" y="5617464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108454" y="6068364"/>
            <a:ext cx="5633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Increase distributed edge computing to increase reliability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user experience</a:t>
            </a:r>
            <a:r>
              <a:rPr dirty="0" sz="1200" spc="-4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satisfaction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96439" y="6035040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02435" y="5444744"/>
            <a:ext cx="169545" cy="861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300"/>
              </a:lnSpc>
              <a:spcBef>
                <a:spcPts val="100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C  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6923"/>
            <a:ext cx="6498590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15"/>
              <a:t>Diverse </a:t>
            </a:r>
            <a:r>
              <a:rPr dirty="0" spc="-5"/>
              <a:t>Device </a:t>
            </a:r>
            <a:r>
              <a:rPr dirty="0" spc="-10"/>
              <a:t>Networks </a:t>
            </a:r>
            <a:r>
              <a:rPr dirty="0" spc="-20"/>
              <a:t>Poses </a:t>
            </a:r>
            <a:r>
              <a:rPr dirty="0" spc="-10"/>
              <a:t>Significant  Challenges</a:t>
            </a:r>
          </a:p>
        </p:txBody>
      </p:sp>
      <p:sp>
        <p:nvSpPr>
          <p:cNvPr id="3" name="object 3"/>
          <p:cNvSpPr/>
          <p:nvPr/>
        </p:nvSpPr>
        <p:spPr>
          <a:xfrm>
            <a:off x="2260091" y="1257265"/>
            <a:ext cx="7647940" cy="3983990"/>
          </a:xfrm>
          <a:custGeom>
            <a:avLst/>
            <a:gdLst/>
            <a:ahLst/>
            <a:cxnLst/>
            <a:rect l="l" t="t" r="r" b="b"/>
            <a:pathLst>
              <a:path w="7647940" h="3983990">
                <a:moveTo>
                  <a:pt x="0" y="3983468"/>
                </a:moveTo>
                <a:lnTo>
                  <a:pt x="7647436" y="3983468"/>
                </a:lnTo>
                <a:lnTo>
                  <a:pt x="7647436" y="0"/>
                </a:lnTo>
                <a:lnTo>
                  <a:pt x="0" y="0"/>
                </a:lnTo>
                <a:lnTo>
                  <a:pt x="0" y="39834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83474" y="1625293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0">
                <a:moveTo>
                  <a:pt x="0" y="0"/>
                </a:moveTo>
                <a:lnTo>
                  <a:pt x="18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83474" y="1625293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0">
                <a:moveTo>
                  <a:pt x="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41711" y="1646037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 h="0">
                <a:moveTo>
                  <a:pt x="0" y="0"/>
                </a:moveTo>
                <a:lnTo>
                  <a:pt x="684063" y="0"/>
                </a:lnTo>
              </a:path>
            </a:pathLst>
          </a:custGeom>
          <a:ln w="41487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41711" y="166678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 h="0">
                <a:moveTo>
                  <a:pt x="6840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83474" y="1625293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0">
                <a:moveTo>
                  <a:pt x="0" y="0"/>
                </a:moveTo>
                <a:lnTo>
                  <a:pt x="18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01594" y="1688077"/>
            <a:ext cx="964565" cy="0"/>
          </a:xfrm>
          <a:custGeom>
            <a:avLst/>
            <a:gdLst/>
            <a:ahLst/>
            <a:cxnLst/>
            <a:rect l="l" t="t" r="r" b="b"/>
            <a:pathLst>
              <a:path w="964565" h="0">
                <a:moveTo>
                  <a:pt x="0" y="0"/>
                </a:moveTo>
                <a:lnTo>
                  <a:pt x="964471" y="0"/>
                </a:lnTo>
              </a:path>
            </a:pathLst>
          </a:custGeom>
          <a:ln w="42592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01595" y="1709373"/>
            <a:ext cx="964565" cy="0"/>
          </a:xfrm>
          <a:custGeom>
            <a:avLst/>
            <a:gdLst/>
            <a:ahLst/>
            <a:cxnLst/>
            <a:rect l="l" t="t" r="r" b="b"/>
            <a:pathLst>
              <a:path w="964565" h="0">
                <a:moveTo>
                  <a:pt x="9644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41711" y="166678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 h="0">
                <a:moveTo>
                  <a:pt x="0" y="0"/>
                </a:moveTo>
                <a:lnTo>
                  <a:pt x="684063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97276" y="1730669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 h="0">
                <a:moveTo>
                  <a:pt x="0" y="0"/>
                </a:moveTo>
                <a:lnTo>
                  <a:pt x="1173225" y="0"/>
                </a:lnTo>
              </a:path>
            </a:pathLst>
          </a:custGeom>
          <a:ln w="42592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97276" y="1751965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 h="0">
                <a:moveTo>
                  <a:pt x="117322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01595" y="1709373"/>
            <a:ext cx="964565" cy="0"/>
          </a:xfrm>
          <a:custGeom>
            <a:avLst/>
            <a:gdLst/>
            <a:ahLst/>
            <a:cxnLst/>
            <a:rect l="l" t="t" r="r" b="b"/>
            <a:pathLst>
              <a:path w="964565" h="0">
                <a:moveTo>
                  <a:pt x="0" y="0"/>
                </a:moveTo>
                <a:lnTo>
                  <a:pt x="964471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13867" y="1772709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 h="0">
                <a:moveTo>
                  <a:pt x="0" y="0"/>
                </a:moveTo>
                <a:lnTo>
                  <a:pt x="1340129" y="0"/>
                </a:lnTo>
              </a:path>
            </a:pathLst>
          </a:custGeom>
          <a:ln w="41487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3867" y="1793453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 h="0">
                <a:moveTo>
                  <a:pt x="134012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97276" y="1751965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 h="0">
                <a:moveTo>
                  <a:pt x="0" y="0"/>
                </a:moveTo>
                <a:lnTo>
                  <a:pt x="1173225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40553" y="1814749"/>
            <a:ext cx="1487170" cy="0"/>
          </a:xfrm>
          <a:custGeom>
            <a:avLst/>
            <a:gdLst/>
            <a:ahLst/>
            <a:cxnLst/>
            <a:rect l="l" t="t" r="r" b="b"/>
            <a:pathLst>
              <a:path w="1487170" h="0">
                <a:moveTo>
                  <a:pt x="0" y="0"/>
                </a:moveTo>
                <a:lnTo>
                  <a:pt x="1486826" y="0"/>
                </a:lnTo>
              </a:path>
            </a:pathLst>
          </a:custGeom>
          <a:ln w="42592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40553" y="1836045"/>
            <a:ext cx="1487170" cy="0"/>
          </a:xfrm>
          <a:custGeom>
            <a:avLst/>
            <a:gdLst/>
            <a:ahLst/>
            <a:cxnLst/>
            <a:rect l="l" t="t" r="r" b="b"/>
            <a:pathLst>
              <a:path w="1487170" h="0">
                <a:moveTo>
                  <a:pt x="148682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13867" y="1793453"/>
            <a:ext cx="1340485" cy="0"/>
          </a:xfrm>
          <a:custGeom>
            <a:avLst/>
            <a:gdLst/>
            <a:ahLst/>
            <a:cxnLst/>
            <a:rect l="l" t="t" r="r" b="b"/>
            <a:pathLst>
              <a:path w="1340484" h="0">
                <a:moveTo>
                  <a:pt x="0" y="0"/>
                </a:moveTo>
                <a:lnTo>
                  <a:pt x="1340129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76128" y="1857341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 h="0">
                <a:moveTo>
                  <a:pt x="0" y="0"/>
                </a:moveTo>
                <a:lnTo>
                  <a:pt x="1615731" y="0"/>
                </a:lnTo>
              </a:path>
            </a:pathLst>
          </a:custGeom>
          <a:ln w="42592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76128" y="1878637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 h="0">
                <a:moveTo>
                  <a:pt x="16157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40553" y="1836045"/>
            <a:ext cx="1487170" cy="0"/>
          </a:xfrm>
          <a:custGeom>
            <a:avLst/>
            <a:gdLst/>
            <a:ahLst/>
            <a:cxnLst/>
            <a:rect l="l" t="t" r="r" b="b"/>
            <a:pathLst>
              <a:path w="1487170" h="0">
                <a:moveTo>
                  <a:pt x="0" y="0"/>
                </a:moveTo>
                <a:lnTo>
                  <a:pt x="1486826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20279" y="1899302"/>
            <a:ext cx="1727835" cy="0"/>
          </a:xfrm>
          <a:custGeom>
            <a:avLst/>
            <a:gdLst/>
            <a:ahLst/>
            <a:cxnLst/>
            <a:rect l="l" t="t" r="r" b="b"/>
            <a:pathLst>
              <a:path w="1727834" h="0">
                <a:moveTo>
                  <a:pt x="0" y="0"/>
                </a:moveTo>
                <a:lnTo>
                  <a:pt x="1727473" y="0"/>
                </a:lnTo>
              </a:path>
            </a:pathLst>
          </a:custGeom>
          <a:ln w="41330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20279" y="1919967"/>
            <a:ext cx="1727835" cy="0"/>
          </a:xfrm>
          <a:custGeom>
            <a:avLst/>
            <a:gdLst/>
            <a:ahLst/>
            <a:cxnLst/>
            <a:rect l="l" t="t" r="r" b="b"/>
            <a:pathLst>
              <a:path w="1727834" h="0">
                <a:moveTo>
                  <a:pt x="1727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76128" y="1878637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 h="0">
                <a:moveTo>
                  <a:pt x="0" y="0"/>
                </a:moveTo>
                <a:lnTo>
                  <a:pt x="1615731" y="0"/>
                </a:lnTo>
              </a:path>
            </a:pathLst>
          </a:custGeom>
          <a:ln w="3175">
            <a:solidFill>
              <a:srgbClr val="FCFC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68485" y="1941263"/>
            <a:ext cx="1831339" cy="0"/>
          </a:xfrm>
          <a:custGeom>
            <a:avLst/>
            <a:gdLst/>
            <a:ahLst/>
            <a:cxnLst/>
            <a:rect l="l" t="t" r="r" b="b"/>
            <a:pathLst>
              <a:path w="1831340" h="0">
                <a:moveTo>
                  <a:pt x="0" y="0"/>
                </a:moveTo>
                <a:lnTo>
                  <a:pt x="1831101" y="0"/>
                </a:lnTo>
              </a:path>
            </a:pathLst>
          </a:custGeom>
          <a:ln w="42592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68485" y="1962559"/>
            <a:ext cx="1831339" cy="0"/>
          </a:xfrm>
          <a:custGeom>
            <a:avLst/>
            <a:gdLst/>
            <a:ahLst/>
            <a:cxnLst/>
            <a:rect l="l" t="t" r="r" b="b"/>
            <a:pathLst>
              <a:path w="1831340" h="0">
                <a:moveTo>
                  <a:pt x="183110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20279" y="1919967"/>
            <a:ext cx="1727835" cy="0"/>
          </a:xfrm>
          <a:custGeom>
            <a:avLst/>
            <a:gdLst/>
            <a:ahLst/>
            <a:cxnLst/>
            <a:rect l="l" t="t" r="r" b="b"/>
            <a:pathLst>
              <a:path w="1727834" h="0">
                <a:moveTo>
                  <a:pt x="0" y="0"/>
                </a:moveTo>
                <a:lnTo>
                  <a:pt x="1727473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22564" y="1983303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 h="0">
                <a:moveTo>
                  <a:pt x="0" y="0"/>
                </a:moveTo>
                <a:lnTo>
                  <a:pt x="1922974" y="0"/>
                </a:lnTo>
              </a:path>
            </a:pathLst>
          </a:custGeom>
          <a:ln w="41487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22564" y="2004047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 h="0">
                <a:moveTo>
                  <a:pt x="192297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68485" y="1962559"/>
            <a:ext cx="1831339" cy="0"/>
          </a:xfrm>
          <a:custGeom>
            <a:avLst/>
            <a:gdLst/>
            <a:ahLst/>
            <a:cxnLst/>
            <a:rect l="l" t="t" r="r" b="b"/>
            <a:pathLst>
              <a:path w="1831340" h="0">
                <a:moveTo>
                  <a:pt x="0" y="0"/>
                </a:moveTo>
                <a:lnTo>
                  <a:pt x="1831101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79270" y="2025343"/>
            <a:ext cx="2009775" cy="0"/>
          </a:xfrm>
          <a:custGeom>
            <a:avLst/>
            <a:gdLst/>
            <a:ahLst/>
            <a:cxnLst/>
            <a:rect l="l" t="t" r="r" b="b"/>
            <a:pathLst>
              <a:path w="2009775" h="0">
                <a:moveTo>
                  <a:pt x="0" y="0"/>
                </a:moveTo>
                <a:lnTo>
                  <a:pt x="2009589" y="0"/>
                </a:lnTo>
              </a:path>
            </a:pathLst>
          </a:custGeom>
          <a:ln w="42592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79270" y="2046639"/>
            <a:ext cx="2009775" cy="0"/>
          </a:xfrm>
          <a:custGeom>
            <a:avLst/>
            <a:gdLst/>
            <a:ahLst/>
            <a:cxnLst/>
            <a:rect l="l" t="t" r="r" b="b"/>
            <a:pathLst>
              <a:path w="2009775" h="0">
                <a:moveTo>
                  <a:pt x="20095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22564" y="2004047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 h="0">
                <a:moveTo>
                  <a:pt x="0" y="0"/>
                </a:moveTo>
                <a:lnTo>
                  <a:pt x="1922974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39999" y="2067935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5" h="0">
                <a:moveTo>
                  <a:pt x="0" y="0"/>
                </a:moveTo>
                <a:lnTo>
                  <a:pt x="2088155" y="0"/>
                </a:lnTo>
              </a:path>
            </a:pathLst>
          </a:custGeom>
          <a:ln w="42592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39999" y="2089231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5" h="0">
                <a:moveTo>
                  <a:pt x="208815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79270" y="2046639"/>
            <a:ext cx="2009775" cy="0"/>
          </a:xfrm>
          <a:custGeom>
            <a:avLst/>
            <a:gdLst/>
            <a:ahLst/>
            <a:cxnLst/>
            <a:rect l="l" t="t" r="r" b="b"/>
            <a:pathLst>
              <a:path w="2009775" h="0">
                <a:moveTo>
                  <a:pt x="0" y="0"/>
                </a:moveTo>
                <a:lnTo>
                  <a:pt x="2009589" y="0"/>
                </a:lnTo>
              </a:path>
            </a:pathLst>
          </a:custGeom>
          <a:ln w="3175">
            <a:solidFill>
              <a:srgbClr val="FBFB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04688" y="2109976"/>
            <a:ext cx="2159000" cy="0"/>
          </a:xfrm>
          <a:custGeom>
            <a:avLst/>
            <a:gdLst/>
            <a:ahLst/>
            <a:cxnLst/>
            <a:rect l="l" t="t" r="r" b="b"/>
            <a:pathLst>
              <a:path w="2159000" h="0">
                <a:moveTo>
                  <a:pt x="0" y="0"/>
                </a:moveTo>
                <a:lnTo>
                  <a:pt x="2158797" y="0"/>
                </a:lnTo>
              </a:path>
            </a:pathLst>
          </a:custGeom>
          <a:ln w="41487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04688" y="2130719"/>
            <a:ext cx="2159000" cy="0"/>
          </a:xfrm>
          <a:custGeom>
            <a:avLst/>
            <a:gdLst/>
            <a:ahLst/>
            <a:cxnLst/>
            <a:rect l="l" t="t" r="r" b="b"/>
            <a:pathLst>
              <a:path w="2159000" h="0">
                <a:moveTo>
                  <a:pt x="21587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39999" y="2089231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5" h="0">
                <a:moveTo>
                  <a:pt x="0" y="0"/>
                </a:moveTo>
                <a:lnTo>
                  <a:pt x="2088155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71232" y="2152015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 h="0">
                <a:moveTo>
                  <a:pt x="0" y="0"/>
                </a:moveTo>
                <a:lnTo>
                  <a:pt x="2225727" y="0"/>
                </a:lnTo>
              </a:path>
            </a:pathLst>
          </a:custGeom>
          <a:ln w="42592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71232" y="2173311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 h="0">
                <a:moveTo>
                  <a:pt x="22257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004688" y="2130719"/>
            <a:ext cx="2159000" cy="0"/>
          </a:xfrm>
          <a:custGeom>
            <a:avLst/>
            <a:gdLst/>
            <a:ahLst/>
            <a:cxnLst/>
            <a:rect l="l" t="t" r="r" b="b"/>
            <a:pathLst>
              <a:path w="2159000" h="0">
                <a:moveTo>
                  <a:pt x="0" y="0"/>
                </a:moveTo>
                <a:lnTo>
                  <a:pt x="2158797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941293" y="2193977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0">
                <a:moveTo>
                  <a:pt x="0" y="0"/>
                </a:moveTo>
                <a:lnTo>
                  <a:pt x="2285619" y="0"/>
                </a:lnTo>
              </a:path>
            </a:pathLst>
          </a:custGeom>
          <a:ln w="41330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41293" y="22146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0">
                <a:moveTo>
                  <a:pt x="22856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971232" y="2173311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 h="0">
                <a:moveTo>
                  <a:pt x="0" y="0"/>
                </a:moveTo>
                <a:lnTo>
                  <a:pt x="2225727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12838" y="2235938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 h="0">
                <a:moveTo>
                  <a:pt x="0" y="0"/>
                </a:moveTo>
                <a:lnTo>
                  <a:pt x="2342543" y="0"/>
                </a:lnTo>
              </a:path>
            </a:pathLst>
          </a:custGeom>
          <a:ln w="42592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912838" y="2257234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 h="0">
                <a:moveTo>
                  <a:pt x="234254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941293" y="22146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0">
                <a:moveTo>
                  <a:pt x="0" y="0"/>
                </a:moveTo>
                <a:lnTo>
                  <a:pt x="2285619" y="0"/>
                </a:lnTo>
              </a:path>
            </a:pathLst>
          </a:custGeom>
          <a:ln w="3175">
            <a:solidFill>
              <a:srgbClr val="FAFA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86870" y="2278530"/>
            <a:ext cx="2394585" cy="0"/>
          </a:xfrm>
          <a:custGeom>
            <a:avLst/>
            <a:gdLst/>
            <a:ahLst/>
            <a:cxnLst/>
            <a:rect l="l" t="t" r="r" b="b"/>
            <a:pathLst>
              <a:path w="2394584" h="0">
                <a:moveTo>
                  <a:pt x="0" y="0"/>
                </a:moveTo>
                <a:lnTo>
                  <a:pt x="2394489" y="0"/>
                </a:lnTo>
              </a:path>
            </a:pathLst>
          </a:custGeom>
          <a:ln w="42592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86870" y="2299826"/>
            <a:ext cx="2394585" cy="0"/>
          </a:xfrm>
          <a:custGeom>
            <a:avLst/>
            <a:gdLst/>
            <a:ahLst/>
            <a:cxnLst/>
            <a:rect l="l" t="t" r="r" b="b"/>
            <a:pathLst>
              <a:path w="2394584" h="0">
                <a:moveTo>
                  <a:pt x="23944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912838" y="2257234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 h="0">
                <a:moveTo>
                  <a:pt x="0" y="0"/>
                </a:moveTo>
                <a:lnTo>
                  <a:pt x="2342543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63598" y="2320570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 h="0">
                <a:moveTo>
                  <a:pt x="0" y="0"/>
                </a:moveTo>
                <a:lnTo>
                  <a:pt x="2441041" y="0"/>
                </a:lnTo>
              </a:path>
            </a:pathLst>
          </a:custGeom>
          <a:ln w="41487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63598" y="2341314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 h="0">
                <a:moveTo>
                  <a:pt x="24410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86870" y="2299826"/>
            <a:ext cx="2394585" cy="0"/>
          </a:xfrm>
          <a:custGeom>
            <a:avLst/>
            <a:gdLst/>
            <a:ahLst/>
            <a:cxnLst/>
            <a:rect l="l" t="t" r="r" b="b"/>
            <a:pathLst>
              <a:path w="2394584" h="0">
                <a:moveTo>
                  <a:pt x="0" y="0"/>
                </a:moveTo>
                <a:lnTo>
                  <a:pt x="2394489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41709" y="2362610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 h="0">
                <a:moveTo>
                  <a:pt x="0" y="0"/>
                </a:moveTo>
                <a:lnTo>
                  <a:pt x="2484828" y="0"/>
                </a:lnTo>
              </a:path>
            </a:pathLst>
          </a:custGeom>
          <a:ln w="42592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841709" y="2383906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 h="0">
                <a:moveTo>
                  <a:pt x="248482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863598" y="2341314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 h="0">
                <a:moveTo>
                  <a:pt x="0" y="0"/>
                </a:moveTo>
                <a:lnTo>
                  <a:pt x="2441041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22216" y="2404650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819" y="0"/>
                </a:lnTo>
              </a:path>
            </a:pathLst>
          </a:custGeom>
          <a:ln w="41487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22216" y="2425394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2523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841709" y="2383906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 h="0">
                <a:moveTo>
                  <a:pt x="0" y="0"/>
                </a:moveTo>
                <a:lnTo>
                  <a:pt x="2484828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804026" y="2446690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0" y="0"/>
                </a:moveTo>
                <a:lnTo>
                  <a:pt x="2560204" y="0"/>
                </a:lnTo>
              </a:path>
            </a:pathLst>
          </a:custGeom>
          <a:ln w="42592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04026" y="2467986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256020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822216" y="2425394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819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787595" y="2489282"/>
            <a:ext cx="2593340" cy="0"/>
          </a:xfrm>
          <a:custGeom>
            <a:avLst/>
            <a:gdLst/>
            <a:ahLst/>
            <a:cxnLst/>
            <a:rect l="l" t="t" r="r" b="b"/>
            <a:pathLst>
              <a:path w="2593340" h="0">
                <a:moveTo>
                  <a:pt x="0" y="0"/>
                </a:moveTo>
                <a:lnTo>
                  <a:pt x="2593070" y="0"/>
                </a:lnTo>
              </a:path>
            </a:pathLst>
          </a:custGeom>
          <a:ln w="42592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787595" y="2510578"/>
            <a:ext cx="2593340" cy="0"/>
          </a:xfrm>
          <a:custGeom>
            <a:avLst/>
            <a:gdLst/>
            <a:ahLst/>
            <a:cxnLst/>
            <a:rect l="l" t="t" r="r" b="b"/>
            <a:pathLst>
              <a:path w="2593340" h="0">
                <a:moveTo>
                  <a:pt x="25930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04026" y="2467986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0" y="0"/>
                </a:moveTo>
                <a:lnTo>
                  <a:pt x="2560204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73259" y="2531243"/>
            <a:ext cx="2621915" cy="0"/>
          </a:xfrm>
          <a:custGeom>
            <a:avLst/>
            <a:gdLst/>
            <a:ahLst/>
            <a:cxnLst/>
            <a:rect l="l" t="t" r="r" b="b"/>
            <a:pathLst>
              <a:path w="2621915" h="0">
                <a:moveTo>
                  <a:pt x="0" y="0"/>
                </a:moveTo>
                <a:lnTo>
                  <a:pt x="2621746" y="0"/>
                </a:lnTo>
              </a:path>
            </a:pathLst>
          </a:custGeom>
          <a:ln w="41330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773259" y="2551908"/>
            <a:ext cx="2621915" cy="0"/>
          </a:xfrm>
          <a:custGeom>
            <a:avLst/>
            <a:gdLst/>
            <a:ahLst/>
            <a:cxnLst/>
            <a:rect l="l" t="t" r="r" b="b"/>
            <a:pathLst>
              <a:path w="2621915" h="0">
                <a:moveTo>
                  <a:pt x="262174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787595" y="2510578"/>
            <a:ext cx="2593340" cy="0"/>
          </a:xfrm>
          <a:custGeom>
            <a:avLst/>
            <a:gdLst/>
            <a:ahLst/>
            <a:cxnLst/>
            <a:rect l="l" t="t" r="r" b="b"/>
            <a:pathLst>
              <a:path w="2593340" h="0">
                <a:moveTo>
                  <a:pt x="0" y="0"/>
                </a:moveTo>
                <a:lnTo>
                  <a:pt x="259307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760111" y="2573204"/>
            <a:ext cx="2648585" cy="0"/>
          </a:xfrm>
          <a:custGeom>
            <a:avLst/>
            <a:gdLst/>
            <a:ahLst/>
            <a:cxnLst/>
            <a:rect l="l" t="t" r="r" b="b"/>
            <a:pathLst>
              <a:path w="2648584" h="0">
                <a:moveTo>
                  <a:pt x="0" y="0"/>
                </a:moveTo>
                <a:lnTo>
                  <a:pt x="2648045" y="0"/>
                </a:lnTo>
              </a:path>
            </a:pathLst>
          </a:custGeom>
          <a:ln w="42592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760111" y="2594500"/>
            <a:ext cx="2648585" cy="0"/>
          </a:xfrm>
          <a:custGeom>
            <a:avLst/>
            <a:gdLst/>
            <a:ahLst/>
            <a:cxnLst/>
            <a:rect l="l" t="t" r="r" b="b"/>
            <a:pathLst>
              <a:path w="2648584" h="0">
                <a:moveTo>
                  <a:pt x="26480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773259" y="2551908"/>
            <a:ext cx="2621915" cy="0"/>
          </a:xfrm>
          <a:custGeom>
            <a:avLst/>
            <a:gdLst/>
            <a:ahLst/>
            <a:cxnLst/>
            <a:rect l="l" t="t" r="r" b="b"/>
            <a:pathLst>
              <a:path w="2621915" h="0">
                <a:moveTo>
                  <a:pt x="0" y="0"/>
                </a:moveTo>
                <a:lnTo>
                  <a:pt x="2621746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48550" y="2594500"/>
            <a:ext cx="2671445" cy="43180"/>
          </a:xfrm>
          <a:custGeom>
            <a:avLst/>
            <a:gdLst/>
            <a:ahLst/>
            <a:cxnLst/>
            <a:rect l="l" t="t" r="r" b="b"/>
            <a:pathLst>
              <a:path w="2671445" h="43180">
                <a:moveTo>
                  <a:pt x="0" y="42592"/>
                </a:moveTo>
                <a:lnTo>
                  <a:pt x="2671167" y="42592"/>
                </a:lnTo>
                <a:lnTo>
                  <a:pt x="2671167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748551" y="2637092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26711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760111" y="2594500"/>
            <a:ext cx="2648585" cy="0"/>
          </a:xfrm>
          <a:custGeom>
            <a:avLst/>
            <a:gdLst/>
            <a:ahLst/>
            <a:cxnLst/>
            <a:rect l="l" t="t" r="r" b="b"/>
            <a:pathLst>
              <a:path w="2648584" h="0">
                <a:moveTo>
                  <a:pt x="0" y="0"/>
                </a:moveTo>
                <a:lnTo>
                  <a:pt x="2648045" y="0"/>
                </a:lnTo>
              </a:path>
            </a:pathLst>
          </a:custGeom>
          <a:ln w="3175">
            <a:solidFill>
              <a:srgbClr val="F9F9F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738757" y="2637092"/>
            <a:ext cx="2691130" cy="41910"/>
          </a:xfrm>
          <a:custGeom>
            <a:avLst/>
            <a:gdLst/>
            <a:ahLst/>
            <a:cxnLst/>
            <a:rect l="l" t="t" r="r" b="b"/>
            <a:pathLst>
              <a:path w="2691129" h="41910">
                <a:moveTo>
                  <a:pt x="0" y="41487"/>
                </a:moveTo>
                <a:lnTo>
                  <a:pt x="2690756" y="41487"/>
                </a:lnTo>
                <a:lnTo>
                  <a:pt x="2690756" y="0"/>
                </a:lnTo>
                <a:lnTo>
                  <a:pt x="0" y="0"/>
                </a:lnTo>
                <a:lnTo>
                  <a:pt x="0" y="414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738757" y="2678580"/>
            <a:ext cx="2691130" cy="0"/>
          </a:xfrm>
          <a:custGeom>
            <a:avLst/>
            <a:gdLst/>
            <a:ahLst/>
            <a:cxnLst/>
            <a:rect l="l" t="t" r="r" b="b"/>
            <a:pathLst>
              <a:path w="2691129" h="0">
                <a:moveTo>
                  <a:pt x="26907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748551" y="2637092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0" y="0"/>
                </a:moveTo>
                <a:lnTo>
                  <a:pt x="2671168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730203" y="2678580"/>
            <a:ext cx="2708275" cy="43180"/>
          </a:xfrm>
          <a:custGeom>
            <a:avLst/>
            <a:gdLst/>
            <a:ahLst/>
            <a:cxnLst/>
            <a:rect l="l" t="t" r="r" b="b"/>
            <a:pathLst>
              <a:path w="2708275" h="43180">
                <a:moveTo>
                  <a:pt x="0" y="42592"/>
                </a:moveTo>
                <a:lnTo>
                  <a:pt x="2707865" y="42592"/>
                </a:lnTo>
                <a:lnTo>
                  <a:pt x="2707865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30203" y="2721172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 h="0">
                <a:moveTo>
                  <a:pt x="2707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738757" y="2678580"/>
            <a:ext cx="2691130" cy="0"/>
          </a:xfrm>
          <a:custGeom>
            <a:avLst/>
            <a:gdLst/>
            <a:ahLst/>
            <a:cxnLst/>
            <a:rect l="l" t="t" r="r" b="b"/>
            <a:pathLst>
              <a:path w="2691129" h="0">
                <a:moveTo>
                  <a:pt x="0" y="0"/>
                </a:moveTo>
                <a:lnTo>
                  <a:pt x="2690756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723356" y="2721173"/>
            <a:ext cx="2721610" cy="41910"/>
          </a:xfrm>
          <a:custGeom>
            <a:avLst/>
            <a:gdLst/>
            <a:ahLst/>
            <a:cxnLst/>
            <a:rect l="l" t="t" r="r" b="b"/>
            <a:pathLst>
              <a:path w="2721609" h="41910">
                <a:moveTo>
                  <a:pt x="0" y="41487"/>
                </a:moveTo>
                <a:lnTo>
                  <a:pt x="2721560" y="41487"/>
                </a:lnTo>
                <a:lnTo>
                  <a:pt x="2721560" y="0"/>
                </a:lnTo>
                <a:lnTo>
                  <a:pt x="0" y="0"/>
                </a:lnTo>
                <a:lnTo>
                  <a:pt x="0" y="414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723356" y="2762660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09" h="0">
                <a:moveTo>
                  <a:pt x="27215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730203" y="2721172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 h="0">
                <a:moveTo>
                  <a:pt x="0" y="0"/>
                </a:moveTo>
                <a:lnTo>
                  <a:pt x="2707865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717806" y="2762660"/>
            <a:ext cx="2733040" cy="43180"/>
          </a:xfrm>
          <a:custGeom>
            <a:avLst/>
            <a:gdLst/>
            <a:ahLst/>
            <a:cxnLst/>
            <a:rect l="l" t="t" r="r" b="b"/>
            <a:pathLst>
              <a:path w="2733040" h="43180">
                <a:moveTo>
                  <a:pt x="0" y="42592"/>
                </a:moveTo>
                <a:lnTo>
                  <a:pt x="2732659" y="42592"/>
                </a:lnTo>
                <a:lnTo>
                  <a:pt x="2732659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717806" y="2805252"/>
            <a:ext cx="2733040" cy="0"/>
          </a:xfrm>
          <a:custGeom>
            <a:avLst/>
            <a:gdLst/>
            <a:ahLst/>
            <a:cxnLst/>
            <a:rect l="l" t="t" r="r" b="b"/>
            <a:pathLst>
              <a:path w="2733040" h="0">
                <a:moveTo>
                  <a:pt x="27326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723356" y="2762660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09" h="0">
                <a:moveTo>
                  <a:pt x="0" y="0"/>
                </a:moveTo>
                <a:lnTo>
                  <a:pt x="272156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713687" y="2805252"/>
            <a:ext cx="2741295" cy="43180"/>
          </a:xfrm>
          <a:custGeom>
            <a:avLst/>
            <a:gdLst/>
            <a:ahLst/>
            <a:cxnLst/>
            <a:rect l="l" t="t" r="r" b="b"/>
            <a:pathLst>
              <a:path w="2741295" h="43180">
                <a:moveTo>
                  <a:pt x="0" y="42592"/>
                </a:moveTo>
                <a:lnTo>
                  <a:pt x="2740899" y="42592"/>
                </a:lnTo>
                <a:lnTo>
                  <a:pt x="2740899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713687" y="2847845"/>
            <a:ext cx="2741295" cy="0"/>
          </a:xfrm>
          <a:custGeom>
            <a:avLst/>
            <a:gdLst/>
            <a:ahLst/>
            <a:cxnLst/>
            <a:rect l="l" t="t" r="r" b="b"/>
            <a:pathLst>
              <a:path w="2741295" h="0">
                <a:moveTo>
                  <a:pt x="27408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717806" y="2805252"/>
            <a:ext cx="2733040" cy="0"/>
          </a:xfrm>
          <a:custGeom>
            <a:avLst/>
            <a:gdLst/>
            <a:ahLst/>
            <a:cxnLst/>
            <a:rect l="l" t="t" r="r" b="b"/>
            <a:pathLst>
              <a:path w="2733040" h="0">
                <a:moveTo>
                  <a:pt x="0" y="0"/>
                </a:moveTo>
                <a:lnTo>
                  <a:pt x="2732659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711042" y="2847845"/>
            <a:ext cx="2746375" cy="41910"/>
          </a:xfrm>
          <a:custGeom>
            <a:avLst/>
            <a:gdLst/>
            <a:ahLst/>
            <a:cxnLst/>
            <a:rect l="l" t="t" r="r" b="b"/>
            <a:pathLst>
              <a:path w="2746375" h="41910">
                <a:moveTo>
                  <a:pt x="0" y="41330"/>
                </a:moveTo>
                <a:lnTo>
                  <a:pt x="2746188" y="41330"/>
                </a:lnTo>
                <a:lnTo>
                  <a:pt x="2746188" y="0"/>
                </a:lnTo>
                <a:lnTo>
                  <a:pt x="0" y="0"/>
                </a:lnTo>
                <a:lnTo>
                  <a:pt x="0" y="4133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711042" y="2889175"/>
            <a:ext cx="2746375" cy="0"/>
          </a:xfrm>
          <a:custGeom>
            <a:avLst/>
            <a:gdLst/>
            <a:ahLst/>
            <a:cxnLst/>
            <a:rect l="l" t="t" r="r" b="b"/>
            <a:pathLst>
              <a:path w="2746375" h="0">
                <a:moveTo>
                  <a:pt x="274618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713687" y="2847845"/>
            <a:ext cx="2741295" cy="0"/>
          </a:xfrm>
          <a:custGeom>
            <a:avLst/>
            <a:gdLst/>
            <a:ahLst/>
            <a:cxnLst/>
            <a:rect l="l" t="t" r="r" b="b"/>
            <a:pathLst>
              <a:path w="2741295" h="0">
                <a:moveTo>
                  <a:pt x="0" y="0"/>
                </a:moveTo>
                <a:lnTo>
                  <a:pt x="2740899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709900" y="2905961"/>
            <a:ext cx="2748915" cy="26670"/>
          </a:xfrm>
          <a:custGeom>
            <a:avLst/>
            <a:gdLst/>
            <a:ahLst/>
            <a:cxnLst/>
            <a:rect l="l" t="t" r="r" b="b"/>
            <a:pathLst>
              <a:path w="2748915" h="26669">
                <a:moveTo>
                  <a:pt x="0" y="26199"/>
                </a:moveTo>
                <a:lnTo>
                  <a:pt x="2748473" y="26199"/>
                </a:lnTo>
                <a:lnTo>
                  <a:pt x="2748473" y="0"/>
                </a:lnTo>
                <a:lnTo>
                  <a:pt x="0" y="0"/>
                </a:lnTo>
                <a:lnTo>
                  <a:pt x="0" y="261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710567" y="2889743"/>
            <a:ext cx="2747645" cy="16510"/>
          </a:xfrm>
          <a:custGeom>
            <a:avLst/>
            <a:gdLst/>
            <a:ahLst/>
            <a:cxnLst/>
            <a:rect l="l" t="t" r="r" b="b"/>
            <a:pathLst>
              <a:path w="2747645" h="16510">
                <a:moveTo>
                  <a:pt x="0" y="16218"/>
                </a:moveTo>
                <a:lnTo>
                  <a:pt x="2747138" y="16218"/>
                </a:lnTo>
                <a:lnTo>
                  <a:pt x="2747138" y="0"/>
                </a:lnTo>
                <a:lnTo>
                  <a:pt x="0" y="0"/>
                </a:lnTo>
                <a:lnTo>
                  <a:pt x="0" y="162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709669" y="2931767"/>
            <a:ext cx="2749550" cy="0"/>
          </a:xfrm>
          <a:custGeom>
            <a:avLst/>
            <a:gdLst/>
            <a:ahLst/>
            <a:cxnLst/>
            <a:rect l="l" t="t" r="r" b="b"/>
            <a:pathLst>
              <a:path w="2749550" h="0">
                <a:moveTo>
                  <a:pt x="27489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711042" y="2889175"/>
            <a:ext cx="2746375" cy="0"/>
          </a:xfrm>
          <a:custGeom>
            <a:avLst/>
            <a:gdLst/>
            <a:ahLst/>
            <a:cxnLst/>
            <a:rect l="l" t="t" r="r" b="b"/>
            <a:pathLst>
              <a:path w="2746375" h="0">
                <a:moveTo>
                  <a:pt x="0" y="0"/>
                </a:moveTo>
                <a:lnTo>
                  <a:pt x="2746188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709463" y="2953369"/>
            <a:ext cx="2749550" cy="20320"/>
          </a:xfrm>
          <a:custGeom>
            <a:avLst/>
            <a:gdLst/>
            <a:ahLst/>
            <a:cxnLst/>
            <a:rect l="l" t="t" r="r" b="b"/>
            <a:pathLst>
              <a:path w="2749550" h="20319">
                <a:moveTo>
                  <a:pt x="0" y="19961"/>
                </a:moveTo>
                <a:lnTo>
                  <a:pt x="2749347" y="19961"/>
                </a:lnTo>
                <a:lnTo>
                  <a:pt x="2749347" y="0"/>
                </a:lnTo>
                <a:lnTo>
                  <a:pt x="0" y="0"/>
                </a:lnTo>
                <a:lnTo>
                  <a:pt x="0" y="199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709468" y="2932160"/>
            <a:ext cx="2749550" cy="21590"/>
          </a:xfrm>
          <a:custGeom>
            <a:avLst/>
            <a:gdLst/>
            <a:ahLst/>
            <a:cxnLst/>
            <a:rect l="l" t="t" r="r" b="b"/>
            <a:pathLst>
              <a:path w="2749550" h="21589">
                <a:moveTo>
                  <a:pt x="0" y="21208"/>
                </a:moveTo>
                <a:lnTo>
                  <a:pt x="2749336" y="21208"/>
                </a:lnTo>
                <a:lnTo>
                  <a:pt x="2749336" y="0"/>
                </a:lnTo>
                <a:lnTo>
                  <a:pt x="0" y="0"/>
                </a:lnTo>
                <a:lnTo>
                  <a:pt x="0" y="212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458995" y="2953198"/>
            <a:ext cx="0" cy="635"/>
          </a:xfrm>
          <a:custGeom>
            <a:avLst/>
            <a:gdLst/>
            <a:ahLst/>
            <a:cxnLst/>
            <a:rect l="l" t="t" r="r" b="b"/>
            <a:pathLst>
              <a:path w="0" h="635">
                <a:moveTo>
                  <a:pt x="-1143" y="22"/>
                </a:moveTo>
                <a:lnTo>
                  <a:pt x="1143" y="22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709643" y="2973255"/>
            <a:ext cx="2749550" cy="0"/>
          </a:xfrm>
          <a:custGeom>
            <a:avLst/>
            <a:gdLst/>
            <a:ahLst/>
            <a:cxnLst/>
            <a:rect l="l" t="t" r="r" b="b"/>
            <a:pathLst>
              <a:path w="2749550" h="0">
                <a:moveTo>
                  <a:pt x="27489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709669" y="2931767"/>
            <a:ext cx="2749550" cy="0"/>
          </a:xfrm>
          <a:custGeom>
            <a:avLst/>
            <a:gdLst/>
            <a:ahLst/>
            <a:cxnLst/>
            <a:rect l="l" t="t" r="r" b="b"/>
            <a:pathLst>
              <a:path w="2749550" h="0">
                <a:moveTo>
                  <a:pt x="0" y="0"/>
                </a:moveTo>
                <a:lnTo>
                  <a:pt x="2748936" y="0"/>
                </a:lnTo>
              </a:path>
            </a:pathLst>
          </a:custGeom>
          <a:ln w="3175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710555" y="3000777"/>
            <a:ext cx="2747645" cy="15240"/>
          </a:xfrm>
          <a:custGeom>
            <a:avLst/>
            <a:gdLst/>
            <a:ahLst/>
            <a:cxnLst/>
            <a:rect l="l" t="t" r="r" b="b"/>
            <a:pathLst>
              <a:path w="2747645" h="15239">
                <a:moveTo>
                  <a:pt x="0" y="14970"/>
                </a:moveTo>
                <a:lnTo>
                  <a:pt x="2747162" y="14970"/>
                </a:lnTo>
                <a:lnTo>
                  <a:pt x="2747162" y="0"/>
                </a:lnTo>
                <a:lnTo>
                  <a:pt x="0" y="0"/>
                </a:lnTo>
                <a:lnTo>
                  <a:pt x="0" y="1497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709895" y="2973330"/>
            <a:ext cx="2748915" cy="27940"/>
          </a:xfrm>
          <a:custGeom>
            <a:avLst/>
            <a:gdLst/>
            <a:ahLst/>
            <a:cxnLst/>
            <a:rect l="l" t="t" r="r" b="b"/>
            <a:pathLst>
              <a:path w="2748915" h="27939">
                <a:moveTo>
                  <a:pt x="0" y="27446"/>
                </a:moveTo>
                <a:lnTo>
                  <a:pt x="2748482" y="27446"/>
                </a:lnTo>
                <a:lnTo>
                  <a:pt x="2748482" y="0"/>
                </a:lnTo>
                <a:lnTo>
                  <a:pt x="0" y="0"/>
                </a:lnTo>
                <a:lnTo>
                  <a:pt x="0" y="274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710971" y="3015847"/>
            <a:ext cx="2746375" cy="0"/>
          </a:xfrm>
          <a:custGeom>
            <a:avLst/>
            <a:gdLst/>
            <a:ahLst/>
            <a:cxnLst/>
            <a:rect l="l" t="t" r="r" b="b"/>
            <a:pathLst>
              <a:path w="2746375" h="0">
                <a:moveTo>
                  <a:pt x="27463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709643" y="2973255"/>
            <a:ext cx="2749550" cy="0"/>
          </a:xfrm>
          <a:custGeom>
            <a:avLst/>
            <a:gdLst/>
            <a:ahLst/>
            <a:cxnLst/>
            <a:rect l="l" t="t" r="r" b="b"/>
            <a:pathLst>
              <a:path w="2749550" h="0">
                <a:moveTo>
                  <a:pt x="0" y="0"/>
                </a:moveTo>
                <a:lnTo>
                  <a:pt x="2748986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710971" y="3015847"/>
            <a:ext cx="2746375" cy="43180"/>
          </a:xfrm>
          <a:custGeom>
            <a:avLst/>
            <a:gdLst/>
            <a:ahLst/>
            <a:cxnLst/>
            <a:rect l="l" t="t" r="r" b="b"/>
            <a:pathLst>
              <a:path w="2746375" h="43180">
                <a:moveTo>
                  <a:pt x="0" y="42592"/>
                </a:moveTo>
                <a:lnTo>
                  <a:pt x="2746331" y="42592"/>
                </a:lnTo>
                <a:lnTo>
                  <a:pt x="2746331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713690" y="3058439"/>
            <a:ext cx="2741295" cy="0"/>
          </a:xfrm>
          <a:custGeom>
            <a:avLst/>
            <a:gdLst/>
            <a:ahLst/>
            <a:cxnLst/>
            <a:rect l="l" t="t" r="r" b="b"/>
            <a:pathLst>
              <a:path w="2741295" h="0">
                <a:moveTo>
                  <a:pt x="274089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10971" y="3015847"/>
            <a:ext cx="2746375" cy="0"/>
          </a:xfrm>
          <a:custGeom>
            <a:avLst/>
            <a:gdLst/>
            <a:ahLst/>
            <a:cxnLst/>
            <a:rect l="l" t="t" r="r" b="b"/>
            <a:pathLst>
              <a:path w="2746375" h="0">
                <a:moveTo>
                  <a:pt x="0" y="0"/>
                </a:moveTo>
                <a:lnTo>
                  <a:pt x="2746331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713690" y="3058439"/>
            <a:ext cx="2741295" cy="41910"/>
          </a:xfrm>
          <a:custGeom>
            <a:avLst/>
            <a:gdLst/>
            <a:ahLst/>
            <a:cxnLst/>
            <a:rect l="l" t="t" r="r" b="b"/>
            <a:pathLst>
              <a:path w="2741295" h="41910">
                <a:moveTo>
                  <a:pt x="0" y="41487"/>
                </a:moveTo>
                <a:lnTo>
                  <a:pt x="2740892" y="41487"/>
                </a:lnTo>
                <a:lnTo>
                  <a:pt x="2740892" y="0"/>
                </a:lnTo>
                <a:lnTo>
                  <a:pt x="0" y="0"/>
                </a:lnTo>
                <a:lnTo>
                  <a:pt x="0" y="4148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717679" y="3099927"/>
            <a:ext cx="2733040" cy="0"/>
          </a:xfrm>
          <a:custGeom>
            <a:avLst/>
            <a:gdLst/>
            <a:ahLst/>
            <a:cxnLst/>
            <a:rect l="l" t="t" r="r" b="b"/>
            <a:pathLst>
              <a:path w="2733040" h="0">
                <a:moveTo>
                  <a:pt x="273291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713690" y="3058439"/>
            <a:ext cx="2741295" cy="0"/>
          </a:xfrm>
          <a:custGeom>
            <a:avLst/>
            <a:gdLst/>
            <a:ahLst/>
            <a:cxnLst/>
            <a:rect l="l" t="t" r="r" b="b"/>
            <a:pathLst>
              <a:path w="2741295" h="0">
                <a:moveTo>
                  <a:pt x="0" y="0"/>
                </a:moveTo>
                <a:lnTo>
                  <a:pt x="2740892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717679" y="3099927"/>
            <a:ext cx="2733040" cy="43180"/>
          </a:xfrm>
          <a:custGeom>
            <a:avLst/>
            <a:gdLst/>
            <a:ahLst/>
            <a:cxnLst/>
            <a:rect l="l" t="t" r="r" b="b"/>
            <a:pathLst>
              <a:path w="2733040" h="43180">
                <a:moveTo>
                  <a:pt x="0" y="42592"/>
                </a:moveTo>
                <a:lnTo>
                  <a:pt x="2732914" y="42592"/>
                </a:lnTo>
                <a:lnTo>
                  <a:pt x="2732914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723204" y="3142519"/>
            <a:ext cx="2722245" cy="0"/>
          </a:xfrm>
          <a:custGeom>
            <a:avLst/>
            <a:gdLst/>
            <a:ahLst/>
            <a:cxnLst/>
            <a:rect l="l" t="t" r="r" b="b"/>
            <a:pathLst>
              <a:path w="2722245" h="0">
                <a:moveTo>
                  <a:pt x="27218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717679" y="3099927"/>
            <a:ext cx="2733040" cy="0"/>
          </a:xfrm>
          <a:custGeom>
            <a:avLst/>
            <a:gdLst/>
            <a:ahLst/>
            <a:cxnLst/>
            <a:rect l="l" t="t" r="r" b="b"/>
            <a:pathLst>
              <a:path w="2733040" h="0">
                <a:moveTo>
                  <a:pt x="0" y="0"/>
                </a:moveTo>
                <a:lnTo>
                  <a:pt x="2732914" y="0"/>
                </a:lnTo>
              </a:path>
            </a:pathLst>
          </a:custGeom>
          <a:ln w="3175">
            <a:solidFill>
              <a:srgbClr val="F7F7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723204" y="3142519"/>
            <a:ext cx="2722245" cy="41910"/>
          </a:xfrm>
          <a:custGeom>
            <a:avLst/>
            <a:gdLst/>
            <a:ahLst/>
            <a:cxnLst/>
            <a:rect l="l" t="t" r="r" b="b"/>
            <a:pathLst>
              <a:path w="2722245" h="41910">
                <a:moveTo>
                  <a:pt x="0" y="41330"/>
                </a:moveTo>
                <a:lnTo>
                  <a:pt x="2721864" y="41330"/>
                </a:lnTo>
                <a:lnTo>
                  <a:pt x="2721864" y="0"/>
                </a:lnTo>
                <a:lnTo>
                  <a:pt x="0" y="0"/>
                </a:lnTo>
                <a:lnTo>
                  <a:pt x="0" y="4133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730036" y="3183849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 h="0">
                <a:moveTo>
                  <a:pt x="27081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723204" y="3142519"/>
            <a:ext cx="2722245" cy="0"/>
          </a:xfrm>
          <a:custGeom>
            <a:avLst/>
            <a:gdLst/>
            <a:ahLst/>
            <a:cxnLst/>
            <a:rect l="l" t="t" r="r" b="b"/>
            <a:pathLst>
              <a:path w="2722245" h="0">
                <a:moveTo>
                  <a:pt x="0" y="0"/>
                </a:moveTo>
                <a:lnTo>
                  <a:pt x="2721864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730036" y="3183849"/>
            <a:ext cx="2708275" cy="43180"/>
          </a:xfrm>
          <a:custGeom>
            <a:avLst/>
            <a:gdLst/>
            <a:ahLst/>
            <a:cxnLst/>
            <a:rect l="l" t="t" r="r" b="b"/>
            <a:pathLst>
              <a:path w="2708275" h="43180">
                <a:moveTo>
                  <a:pt x="0" y="42749"/>
                </a:moveTo>
                <a:lnTo>
                  <a:pt x="2708199" y="42749"/>
                </a:lnTo>
                <a:lnTo>
                  <a:pt x="2708199" y="0"/>
                </a:lnTo>
                <a:lnTo>
                  <a:pt x="0" y="0"/>
                </a:lnTo>
                <a:lnTo>
                  <a:pt x="0" y="4274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738598" y="3226599"/>
            <a:ext cx="2691130" cy="0"/>
          </a:xfrm>
          <a:custGeom>
            <a:avLst/>
            <a:gdLst/>
            <a:ahLst/>
            <a:cxnLst/>
            <a:rect l="l" t="t" r="r" b="b"/>
            <a:pathLst>
              <a:path w="2691129" h="0">
                <a:moveTo>
                  <a:pt x="269107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730036" y="3183849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 h="0">
                <a:moveTo>
                  <a:pt x="0" y="0"/>
                </a:moveTo>
                <a:lnTo>
                  <a:pt x="2708199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738598" y="3226599"/>
            <a:ext cx="2691130" cy="43180"/>
          </a:xfrm>
          <a:custGeom>
            <a:avLst/>
            <a:gdLst/>
            <a:ahLst/>
            <a:cxnLst/>
            <a:rect l="l" t="t" r="r" b="b"/>
            <a:pathLst>
              <a:path w="2691129" h="43179">
                <a:moveTo>
                  <a:pt x="0" y="42592"/>
                </a:moveTo>
                <a:lnTo>
                  <a:pt x="2691074" y="42592"/>
                </a:lnTo>
                <a:lnTo>
                  <a:pt x="2691074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748643" y="3269191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26709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738598" y="3226599"/>
            <a:ext cx="2691130" cy="0"/>
          </a:xfrm>
          <a:custGeom>
            <a:avLst/>
            <a:gdLst/>
            <a:ahLst/>
            <a:cxnLst/>
            <a:rect l="l" t="t" r="r" b="b"/>
            <a:pathLst>
              <a:path w="2691129" h="0">
                <a:moveTo>
                  <a:pt x="0" y="0"/>
                </a:moveTo>
                <a:lnTo>
                  <a:pt x="2691074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748643" y="3269191"/>
            <a:ext cx="2671445" cy="41910"/>
          </a:xfrm>
          <a:custGeom>
            <a:avLst/>
            <a:gdLst/>
            <a:ahLst/>
            <a:cxnLst/>
            <a:rect l="l" t="t" r="r" b="b"/>
            <a:pathLst>
              <a:path w="2671445" h="41910">
                <a:moveTo>
                  <a:pt x="0" y="41330"/>
                </a:moveTo>
                <a:lnTo>
                  <a:pt x="2670984" y="41330"/>
                </a:lnTo>
                <a:lnTo>
                  <a:pt x="2670984" y="0"/>
                </a:lnTo>
                <a:lnTo>
                  <a:pt x="0" y="0"/>
                </a:lnTo>
                <a:lnTo>
                  <a:pt x="0" y="4133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759883" y="3310521"/>
            <a:ext cx="2648585" cy="0"/>
          </a:xfrm>
          <a:custGeom>
            <a:avLst/>
            <a:gdLst/>
            <a:ahLst/>
            <a:cxnLst/>
            <a:rect l="l" t="t" r="r" b="b"/>
            <a:pathLst>
              <a:path w="2648584" h="0">
                <a:moveTo>
                  <a:pt x="2648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748643" y="3269191"/>
            <a:ext cx="2671445" cy="0"/>
          </a:xfrm>
          <a:custGeom>
            <a:avLst/>
            <a:gdLst/>
            <a:ahLst/>
            <a:cxnLst/>
            <a:rect l="l" t="t" r="r" b="b"/>
            <a:pathLst>
              <a:path w="2671445" h="0">
                <a:moveTo>
                  <a:pt x="0" y="0"/>
                </a:moveTo>
                <a:lnTo>
                  <a:pt x="2670984" y="0"/>
                </a:lnTo>
              </a:path>
            </a:pathLst>
          </a:custGeom>
          <a:ln w="3175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759883" y="3310521"/>
            <a:ext cx="2648585" cy="43180"/>
          </a:xfrm>
          <a:custGeom>
            <a:avLst/>
            <a:gdLst/>
            <a:ahLst/>
            <a:cxnLst/>
            <a:rect l="l" t="t" r="r" b="b"/>
            <a:pathLst>
              <a:path w="2648584" h="43179">
                <a:moveTo>
                  <a:pt x="0" y="42592"/>
                </a:moveTo>
                <a:lnTo>
                  <a:pt x="2648500" y="42592"/>
                </a:lnTo>
                <a:lnTo>
                  <a:pt x="2648500" y="0"/>
                </a:lnTo>
                <a:lnTo>
                  <a:pt x="0" y="0"/>
                </a:lnTo>
                <a:lnTo>
                  <a:pt x="0" y="4259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773019" y="3353113"/>
            <a:ext cx="2622550" cy="0"/>
          </a:xfrm>
          <a:custGeom>
            <a:avLst/>
            <a:gdLst/>
            <a:ahLst/>
            <a:cxnLst/>
            <a:rect l="l" t="t" r="r" b="b"/>
            <a:pathLst>
              <a:path w="2622550" h="0">
                <a:moveTo>
                  <a:pt x="26222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759883" y="3310521"/>
            <a:ext cx="2648585" cy="0"/>
          </a:xfrm>
          <a:custGeom>
            <a:avLst/>
            <a:gdLst/>
            <a:ahLst/>
            <a:cxnLst/>
            <a:rect l="l" t="t" r="r" b="b"/>
            <a:pathLst>
              <a:path w="2648584" h="0">
                <a:moveTo>
                  <a:pt x="0" y="0"/>
                </a:moveTo>
                <a:lnTo>
                  <a:pt x="264850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773019" y="3374409"/>
            <a:ext cx="2622550" cy="0"/>
          </a:xfrm>
          <a:custGeom>
            <a:avLst/>
            <a:gdLst/>
            <a:ahLst/>
            <a:cxnLst/>
            <a:rect l="l" t="t" r="r" b="b"/>
            <a:pathLst>
              <a:path w="2622550" h="0">
                <a:moveTo>
                  <a:pt x="0" y="0"/>
                </a:moveTo>
                <a:lnTo>
                  <a:pt x="2622227" y="0"/>
                </a:lnTo>
              </a:path>
            </a:pathLst>
          </a:custGeom>
          <a:ln w="42592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787795" y="3395705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 h="0">
                <a:moveTo>
                  <a:pt x="25926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773019" y="3353113"/>
            <a:ext cx="2622550" cy="0"/>
          </a:xfrm>
          <a:custGeom>
            <a:avLst/>
            <a:gdLst/>
            <a:ahLst/>
            <a:cxnLst/>
            <a:rect l="l" t="t" r="r" b="b"/>
            <a:pathLst>
              <a:path w="2622550" h="0">
                <a:moveTo>
                  <a:pt x="0" y="0"/>
                </a:moveTo>
                <a:lnTo>
                  <a:pt x="2622227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787795" y="3416449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 h="0">
                <a:moveTo>
                  <a:pt x="0" y="0"/>
                </a:moveTo>
                <a:lnTo>
                  <a:pt x="2592670" y="0"/>
                </a:lnTo>
              </a:path>
            </a:pathLst>
          </a:custGeom>
          <a:ln w="41487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803832" y="3437194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 h="0">
                <a:moveTo>
                  <a:pt x="256059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787795" y="3395705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 h="0">
                <a:moveTo>
                  <a:pt x="0" y="0"/>
                </a:moveTo>
                <a:lnTo>
                  <a:pt x="259267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803832" y="3458490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 h="0">
                <a:moveTo>
                  <a:pt x="0" y="0"/>
                </a:moveTo>
                <a:lnTo>
                  <a:pt x="2560592" y="0"/>
                </a:lnTo>
              </a:path>
            </a:pathLst>
          </a:custGeom>
          <a:ln w="42592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822025" y="3479786"/>
            <a:ext cx="2524760" cy="0"/>
          </a:xfrm>
          <a:custGeom>
            <a:avLst/>
            <a:gdLst/>
            <a:ahLst/>
            <a:cxnLst/>
            <a:rect l="l" t="t" r="r" b="b"/>
            <a:pathLst>
              <a:path w="2524759" h="0">
                <a:moveTo>
                  <a:pt x="25242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803832" y="3437194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 h="0">
                <a:moveTo>
                  <a:pt x="0" y="0"/>
                </a:moveTo>
                <a:lnTo>
                  <a:pt x="2560592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822025" y="3500530"/>
            <a:ext cx="2524760" cy="0"/>
          </a:xfrm>
          <a:custGeom>
            <a:avLst/>
            <a:gdLst/>
            <a:ahLst/>
            <a:cxnLst/>
            <a:rect l="l" t="t" r="r" b="b"/>
            <a:pathLst>
              <a:path w="2524759" h="0">
                <a:moveTo>
                  <a:pt x="0" y="0"/>
                </a:moveTo>
                <a:lnTo>
                  <a:pt x="2524200" y="0"/>
                </a:lnTo>
              </a:path>
            </a:pathLst>
          </a:custGeom>
          <a:ln w="41487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841523" y="3521273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 h="0">
                <a:moveTo>
                  <a:pt x="24851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822025" y="3479786"/>
            <a:ext cx="2524760" cy="0"/>
          </a:xfrm>
          <a:custGeom>
            <a:avLst/>
            <a:gdLst/>
            <a:ahLst/>
            <a:cxnLst/>
            <a:rect l="l" t="t" r="r" b="b"/>
            <a:pathLst>
              <a:path w="2524759" h="0">
                <a:moveTo>
                  <a:pt x="0" y="0"/>
                </a:moveTo>
                <a:lnTo>
                  <a:pt x="2524200" y="0"/>
                </a:lnTo>
              </a:path>
            </a:pathLst>
          </a:custGeom>
          <a:ln w="3175">
            <a:solidFill>
              <a:srgbClr val="F5F5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841523" y="3542570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 h="0">
                <a:moveTo>
                  <a:pt x="0" y="0"/>
                </a:moveTo>
                <a:lnTo>
                  <a:pt x="2485199" y="0"/>
                </a:lnTo>
              </a:path>
            </a:pathLst>
          </a:custGeom>
          <a:ln w="42592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863421" y="3563866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 h="0">
                <a:moveTo>
                  <a:pt x="24413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841523" y="3521273"/>
            <a:ext cx="2485390" cy="0"/>
          </a:xfrm>
          <a:custGeom>
            <a:avLst/>
            <a:gdLst/>
            <a:ahLst/>
            <a:cxnLst/>
            <a:rect l="l" t="t" r="r" b="b"/>
            <a:pathLst>
              <a:path w="2485390" h="0">
                <a:moveTo>
                  <a:pt x="0" y="0"/>
                </a:moveTo>
                <a:lnTo>
                  <a:pt x="2485199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863421" y="3585162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 h="0">
                <a:moveTo>
                  <a:pt x="0" y="0"/>
                </a:moveTo>
                <a:lnTo>
                  <a:pt x="2441395" y="0"/>
                </a:lnTo>
              </a:path>
            </a:pathLst>
          </a:custGeom>
          <a:ln w="42592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887331" y="3606458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 h="0">
                <a:moveTo>
                  <a:pt x="239356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863421" y="3563866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 h="0">
                <a:moveTo>
                  <a:pt x="0" y="0"/>
                </a:moveTo>
                <a:lnTo>
                  <a:pt x="2441395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887331" y="3627123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 h="0">
                <a:moveTo>
                  <a:pt x="0" y="0"/>
                </a:moveTo>
                <a:lnTo>
                  <a:pt x="2393566" y="0"/>
                </a:lnTo>
              </a:path>
            </a:pathLst>
          </a:custGeom>
          <a:ln w="41330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912584" y="3647788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 h="0">
                <a:moveTo>
                  <a:pt x="23430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887331" y="3606458"/>
            <a:ext cx="2393950" cy="0"/>
          </a:xfrm>
          <a:custGeom>
            <a:avLst/>
            <a:gdLst/>
            <a:ahLst/>
            <a:cxnLst/>
            <a:rect l="l" t="t" r="r" b="b"/>
            <a:pathLst>
              <a:path w="2393950" h="0">
                <a:moveTo>
                  <a:pt x="0" y="0"/>
                </a:moveTo>
                <a:lnTo>
                  <a:pt x="2393566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912584" y="3669084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 h="0">
                <a:moveTo>
                  <a:pt x="0" y="0"/>
                </a:moveTo>
                <a:lnTo>
                  <a:pt x="2343051" y="0"/>
                </a:lnTo>
              </a:path>
            </a:pathLst>
          </a:custGeom>
          <a:ln w="42592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941033" y="3690380"/>
            <a:ext cx="2286635" cy="0"/>
          </a:xfrm>
          <a:custGeom>
            <a:avLst/>
            <a:gdLst/>
            <a:ahLst/>
            <a:cxnLst/>
            <a:rect l="l" t="t" r="r" b="b"/>
            <a:pathLst>
              <a:path w="2286634" h="0">
                <a:moveTo>
                  <a:pt x="228613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912584" y="3647788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 h="0">
                <a:moveTo>
                  <a:pt x="0" y="0"/>
                </a:moveTo>
                <a:lnTo>
                  <a:pt x="2343051" y="0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941033" y="3711124"/>
            <a:ext cx="2286635" cy="0"/>
          </a:xfrm>
          <a:custGeom>
            <a:avLst/>
            <a:gdLst/>
            <a:ahLst/>
            <a:cxnLst/>
            <a:rect l="l" t="t" r="r" b="b"/>
            <a:pathLst>
              <a:path w="2286634" h="0">
                <a:moveTo>
                  <a:pt x="0" y="0"/>
                </a:moveTo>
                <a:lnTo>
                  <a:pt x="2286139" y="0"/>
                </a:lnTo>
              </a:path>
            </a:pathLst>
          </a:custGeom>
          <a:ln w="41487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971102" y="3731868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 h="0">
                <a:moveTo>
                  <a:pt x="22259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941033" y="3690380"/>
            <a:ext cx="2286635" cy="0"/>
          </a:xfrm>
          <a:custGeom>
            <a:avLst/>
            <a:gdLst/>
            <a:ahLst/>
            <a:cxnLst/>
            <a:rect l="l" t="t" r="r" b="b"/>
            <a:pathLst>
              <a:path w="2286634" h="0">
                <a:moveTo>
                  <a:pt x="0" y="0"/>
                </a:moveTo>
                <a:lnTo>
                  <a:pt x="2286139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971102" y="3753164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 h="0">
                <a:moveTo>
                  <a:pt x="0" y="0"/>
                </a:moveTo>
                <a:lnTo>
                  <a:pt x="2225986" y="0"/>
                </a:lnTo>
              </a:path>
            </a:pathLst>
          </a:custGeom>
          <a:ln w="42592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004580" y="3774460"/>
            <a:ext cx="2159635" cy="0"/>
          </a:xfrm>
          <a:custGeom>
            <a:avLst/>
            <a:gdLst/>
            <a:ahLst/>
            <a:cxnLst/>
            <a:rect l="l" t="t" r="r" b="b"/>
            <a:pathLst>
              <a:path w="2159634" h="0">
                <a:moveTo>
                  <a:pt x="215901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971102" y="3731868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 h="0">
                <a:moveTo>
                  <a:pt x="0" y="0"/>
                </a:moveTo>
                <a:lnTo>
                  <a:pt x="2225986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004580" y="3795756"/>
            <a:ext cx="2159635" cy="0"/>
          </a:xfrm>
          <a:custGeom>
            <a:avLst/>
            <a:gdLst/>
            <a:ahLst/>
            <a:cxnLst/>
            <a:rect l="l" t="t" r="r" b="b"/>
            <a:pathLst>
              <a:path w="2159634" h="0">
                <a:moveTo>
                  <a:pt x="0" y="0"/>
                </a:moveTo>
                <a:lnTo>
                  <a:pt x="2159014" y="0"/>
                </a:lnTo>
              </a:path>
            </a:pathLst>
          </a:custGeom>
          <a:ln w="42592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040881" y="3817052"/>
            <a:ext cx="2086610" cy="0"/>
          </a:xfrm>
          <a:custGeom>
            <a:avLst/>
            <a:gdLst/>
            <a:ahLst/>
            <a:cxnLst/>
            <a:rect l="l" t="t" r="r" b="b"/>
            <a:pathLst>
              <a:path w="2086609" h="0">
                <a:moveTo>
                  <a:pt x="208639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004580" y="3774460"/>
            <a:ext cx="2159635" cy="0"/>
          </a:xfrm>
          <a:custGeom>
            <a:avLst/>
            <a:gdLst/>
            <a:ahLst/>
            <a:cxnLst/>
            <a:rect l="l" t="t" r="r" b="b"/>
            <a:pathLst>
              <a:path w="2159634" h="0">
                <a:moveTo>
                  <a:pt x="0" y="0"/>
                </a:moveTo>
                <a:lnTo>
                  <a:pt x="2159015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040881" y="3837796"/>
            <a:ext cx="2086610" cy="0"/>
          </a:xfrm>
          <a:custGeom>
            <a:avLst/>
            <a:gdLst/>
            <a:ahLst/>
            <a:cxnLst/>
            <a:rect l="l" t="t" r="r" b="b"/>
            <a:pathLst>
              <a:path w="2086609" h="0">
                <a:moveTo>
                  <a:pt x="0" y="0"/>
                </a:moveTo>
                <a:lnTo>
                  <a:pt x="2086391" y="0"/>
                </a:lnTo>
              </a:path>
            </a:pathLst>
          </a:custGeom>
          <a:ln w="41487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079208" y="3858540"/>
            <a:ext cx="2009775" cy="0"/>
          </a:xfrm>
          <a:custGeom>
            <a:avLst/>
            <a:gdLst/>
            <a:ahLst/>
            <a:cxnLst/>
            <a:rect l="l" t="t" r="r" b="b"/>
            <a:pathLst>
              <a:path w="2009775" h="0">
                <a:moveTo>
                  <a:pt x="200971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040881" y="3817052"/>
            <a:ext cx="2086610" cy="0"/>
          </a:xfrm>
          <a:custGeom>
            <a:avLst/>
            <a:gdLst/>
            <a:ahLst/>
            <a:cxnLst/>
            <a:rect l="l" t="t" r="r" b="b"/>
            <a:pathLst>
              <a:path w="2086609" h="0">
                <a:moveTo>
                  <a:pt x="0" y="0"/>
                </a:moveTo>
                <a:lnTo>
                  <a:pt x="2086391" y="0"/>
                </a:lnTo>
              </a:path>
            </a:pathLst>
          </a:custGeom>
          <a:ln w="3175">
            <a:solidFill>
              <a:srgbClr val="F3F3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5079208" y="3879836"/>
            <a:ext cx="2009775" cy="0"/>
          </a:xfrm>
          <a:custGeom>
            <a:avLst/>
            <a:gdLst/>
            <a:ahLst/>
            <a:cxnLst/>
            <a:rect l="l" t="t" r="r" b="b"/>
            <a:pathLst>
              <a:path w="2009775" h="0">
                <a:moveTo>
                  <a:pt x="0" y="0"/>
                </a:moveTo>
                <a:lnTo>
                  <a:pt x="2009714" y="0"/>
                </a:lnTo>
              </a:path>
            </a:pathLst>
          </a:custGeom>
          <a:ln w="42592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122525" y="3901132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 h="0">
                <a:moveTo>
                  <a:pt x="192305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079208" y="3858540"/>
            <a:ext cx="2009775" cy="0"/>
          </a:xfrm>
          <a:custGeom>
            <a:avLst/>
            <a:gdLst/>
            <a:ahLst/>
            <a:cxnLst/>
            <a:rect l="l" t="t" r="r" b="b"/>
            <a:pathLst>
              <a:path w="2009775" h="0">
                <a:moveTo>
                  <a:pt x="0" y="0"/>
                </a:moveTo>
                <a:lnTo>
                  <a:pt x="2009714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5122525" y="3921797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 h="0">
                <a:moveTo>
                  <a:pt x="0" y="0"/>
                </a:moveTo>
                <a:lnTo>
                  <a:pt x="1923053" y="0"/>
                </a:lnTo>
              </a:path>
            </a:pathLst>
          </a:custGeom>
          <a:ln w="4133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5168293" y="3942462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 h="0">
                <a:moveTo>
                  <a:pt x="18314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122525" y="3901132"/>
            <a:ext cx="1923414" cy="0"/>
          </a:xfrm>
          <a:custGeom>
            <a:avLst/>
            <a:gdLst/>
            <a:ahLst/>
            <a:cxnLst/>
            <a:rect l="l" t="t" r="r" b="b"/>
            <a:pathLst>
              <a:path w="1923415" h="0">
                <a:moveTo>
                  <a:pt x="0" y="0"/>
                </a:moveTo>
                <a:lnTo>
                  <a:pt x="1923053" y="0"/>
                </a:lnTo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388753" y="4960256"/>
            <a:ext cx="102955" cy="214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050472" y="4960256"/>
            <a:ext cx="102955" cy="214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177940" y="4925946"/>
            <a:ext cx="186299" cy="87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177940" y="4852561"/>
            <a:ext cx="186690" cy="53340"/>
          </a:xfrm>
          <a:custGeom>
            <a:avLst/>
            <a:gdLst/>
            <a:ahLst/>
            <a:cxnLst/>
            <a:rect l="l" t="t" r="r" b="b"/>
            <a:pathLst>
              <a:path w="186689" h="53339">
                <a:moveTo>
                  <a:pt x="93149" y="0"/>
                </a:moveTo>
                <a:lnTo>
                  <a:pt x="56878" y="2070"/>
                </a:lnTo>
                <a:lnTo>
                  <a:pt x="27270" y="7692"/>
                </a:lnTo>
                <a:lnTo>
                  <a:pt x="7315" y="15978"/>
                </a:lnTo>
                <a:lnTo>
                  <a:pt x="0" y="26044"/>
                </a:lnTo>
                <a:lnTo>
                  <a:pt x="7315" y="36784"/>
                </a:lnTo>
                <a:lnTo>
                  <a:pt x="27270" y="45417"/>
                </a:lnTo>
                <a:lnTo>
                  <a:pt x="56878" y="51166"/>
                </a:lnTo>
                <a:lnTo>
                  <a:pt x="93149" y="53255"/>
                </a:lnTo>
                <a:lnTo>
                  <a:pt x="129421" y="51166"/>
                </a:lnTo>
                <a:lnTo>
                  <a:pt x="159028" y="45417"/>
                </a:lnTo>
                <a:lnTo>
                  <a:pt x="178983" y="36784"/>
                </a:lnTo>
                <a:lnTo>
                  <a:pt x="186299" y="26044"/>
                </a:lnTo>
                <a:lnTo>
                  <a:pt x="178983" y="15978"/>
                </a:lnTo>
                <a:lnTo>
                  <a:pt x="159028" y="7692"/>
                </a:lnTo>
                <a:lnTo>
                  <a:pt x="129421" y="2070"/>
                </a:lnTo>
                <a:lnTo>
                  <a:pt x="9314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177940" y="5038358"/>
            <a:ext cx="186299" cy="24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309416" y="2798154"/>
            <a:ext cx="247015" cy="320040"/>
          </a:xfrm>
          <a:custGeom>
            <a:avLst/>
            <a:gdLst/>
            <a:ahLst/>
            <a:cxnLst/>
            <a:rect l="l" t="t" r="r" b="b"/>
            <a:pathLst>
              <a:path w="247014" h="320039">
                <a:moveTo>
                  <a:pt x="123807" y="0"/>
                </a:moveTo>
                <a:lnTo>
                  <a:pt x="67750" y="11853"/>
                </a:lnTo>
                <a:lnTo>
                  <a:pt x="33866" y="36499"/>
                </a:lnTo>
                <a:lnTo>
                  <a:pt x="10324" y="70698"/>
                </a:lnTo>
                <a:lnTo>
                  <a:pt x="0" y="111212"/>
                </a:lnTo>
                <a:lnTo>
                  <a:pt x="1800" y="136812"/>
                </a:lnTo>
                <a:lnTo>
                  <a:pt x="8888" y="161376"/>
                </a:lnTo>
                <a:lnTo>
                  <a:pt x="21034" y="183929"/>
                </a:lnTo>
                <a:lnTo>
                  <a:pt x="38011" y="203495"/>
                </a:lnTo>
                <a:lnTo>
                  <a:pt x="51264" y="218913"/>
                </a:lnTo>
                <a:lnTo>
                  <a:pt x="61299" y="236327"/>
                </a:lnTo>
                <a:lnTo>
                  <a:pt x="67659" y="255091"/>
                </a:lnTo>
                <a:lnTo>
                  <a:pt x="69878" y="274482"/>
                </a:lnTo>
                <a:lnTo>
                  <a:pt x="69878" y="289941"/>
                </a:lnTo>
                <a:lnTo>
                  <a:pt x="72234" y="301538"/>
                </a:lnTo>
                <a:lnTo>
                  <a:pt x="78611" y="310902"/>
                </a:lnTo>
                <a:lnTo>
                  <a:pt x="87976" y="317160"/>
                </a:lnTo>
                <a:lnTo>
                  <a:pt x="99294" y="319440"/>
                </a:lnTo>
                <a:lnTo>
                  <a:pt x="147111" y="319440"/>
                </a:lnTo>
                <a:lnTo>
                  <a:pt x="158621" y="317160"/>
                </a:lnTo>
                <a:lnTo>
                  <a:pt x="168407" y="310902"/>
                </a:lnTo>
                <a:lnTo>
                  <a:pt x="175205" y="301538"/>
                </a:lnTo>
                <a:lnTo>
                  <a:pt x="175951" y="298144"/>
                </a:lnTo>
                <a:lnTo>
                  <a:pt x="95617" y="298144"/>
                </a:lnTo>
                <a:lnTo>
                  <a:pt x="91940" y="294674"/>
                </a:lnTo>
                <a:lnTo>
                  <a:pt x="89259" y="250706"/>
                </a:lnTo>
                <a:lnTo>
                  <a:pt x="69189" y="206645"/>
                </a:lnTo>
                <a:lnTo>
                  <a:pt x="52719" y="188194"/>
                </a:lnTo>
                <a:lnTo>
                  <a:pt x="38986" y="171835"/>
                </a:lnTo>
                <a:lnTo>
                  <a:pt x="29272" y="153390"/>
                </a:lnTo>
                <a:lnTo>
                  <a:pt x="23928" y="133378"/>
                </a:lnTo>
                <a:lnTo>
                  <a:pt x="23303" y="112317"/>
                </a:lnTo>
                <a:lnTo>
                  <a:pt x="31404" y="79483"/>
                </a:lnTo>
                <a:lnTo>
                  <a:pt x="50421" y="51721"/>
                </a:lnTo>
                <a:lnTo>
                  <a:pt x="77941" y="31502"/>
                </a:lnTo>
                <a:lnTo>
                  <a:pt x="111550" y="21296"/>
                </a:lnTo>
                <a:lnTo>
                  <a:pt x="189782" y="21296"/>
                </a:lnTo>
                <a:lnTo>
                  <a:pt x="171409" y="9324"/>
                </a:lnTo>
                <a:lnTo>
                  <a:pt x="123807" y="0"/>
                </a:lnTo>
                <a:close/>
              </a:path>
              <a:path w="247014" h="320039">
                <a:moveTo>
                  <a:pt x="189782" y="21296"/>
                </a:moveTo>
                <a:lnTo>
                  <a:pt x="123807" y="21296"/>
                </a:lnTo>
                <a:lnTo>
                  <a:pt x="162788" y="28956"/>
                </a:lnTo>
                <a:lnTo>
                  <a:pt x="194756" y="49809"/>
                </a:lnTo>
                <a:lnTo>
                  <a:pt x="216379" y="80658"/>
                </a:lnTo>
                <a:lnTo>
                  <a:pt x="224327" y="118311"/>
                </a:lnTo>
                <a:lnTo>
                  <a:pt x="222278" y="138237"/>
                </a:lnTo>
                <a:lnTo>
                  <a:pt x="216207" y="156802"/>
                </a:lnTo>
                <a:lnTo>
                  <a:pt x="206230" y="173592"/>
                </a:lnTo>
                <a:lnTo>
                  <a:pt x="192460" y="188194"/>
                </a:lnTo>
                <a:lnTo>
                  <a:pt x="176699" y="206645"/>
                </a:lnTo>
                <a:lnTo>
                  <a:pt x="164730" y="227789"/>
                </a:lnTo>
                <a:lnTo>
                  <a:pt x="157127" y="250706"/>
                </a:lnTo>
                <a:lnTo>
                  <a:pt x="154465" y="274482"/>
                </a:lnTo>
                <a:lnTo>
                  <a:pt x="154465" y="294674"/>
                </a:lnTo>
                <a:lnTo>
                  <a:pt x="150788" y="298144"/>
                </a:lnTo>
                <a:lnTo>
                  <a:pt x="175951" y="298144"/>
                </a:lnTo>
                <a:lnTo>
                  <a:pt x="177752" y="289941"/>
                </a:lnTo>
                <a:lnTo>
                  <a:pt x="177752" y="274482"/>
                </a:lnTo>
                <a:lnTo>
                  <a:pt x="179789" y="255072"/>
                </a:lnTo>
                <a:lnTo>
                  <a:pt x="185719" y="236484"/>
                </a:lnTo>
                <a:lnTo>
                  <a:pt x="195333" y="219445"/>
                </a:lnTo>
                <a:lnTo>
                  <a:pt x="224681" y="186392"/>
                </a:lnTo>
                <a:lnTo>
                  <a:pt x="236598" y="165498"/>
                </a:lnTo>
                <a:lnTo>
                  <a:pt x="243915" y="142622"/>
                </a:lnTo>
                <a:lnTo>
                  <a:pt x="246405" y="118311"/>
                </a:lnTo>
                <a:lnTo>
                  <a:pt x="236731" y="72340"/>
                </a:lnTo>
                <a:lnTo>
                  <a:pt x="210391" y="34724"/>
                </a:lnTo>
                <a:lnTo>
                  <a:pt x="189782" y="2129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418226" y="1363746"/>
            <a:ext cx="6903929" cy="33311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424644" y="2832385"/>
            <a:ext cx="69215" cy="34925"/>
          </a:xfrm>
          <a:custGeom>
            <a:avLst/>
            <a:gdLst/>
            <a:ahLst/>
            <a:cxnLst/>
            <a:rect l="l" t="t" r="r" b="b"/>
            <a:pathLst>
              <a:path w="69214" h="34925">
                <a:moveTo>
                  <a:pt x="8579" y="0"/>
                </a:moveTo>
                <a:lnTo>
                  <a:pt x="3676" y="0"/>
                </a:lnTo>
                <a:lnTo>
                  <a:pt x="0" y="3628"/>
                </a:lnTo>
                <a:lnTo>
                  <a:pt x="0" y="13093"/>
                </a:lnTo>
                <a:lnTo>
                  <a:pt x="3676" y="16563"/>
                </a:lnTo>
                <a:lnTo>
                  <a:pt x="8579" y="16563"/>
                </a:lnTo>
                <a:lnTo>
                  <a:pt x="20500" y="17665"/>
                </a:lnTo>
                <a:lnTo>
                  <a:pt x="32187" y="20881"/>
                </a:lnTo>
                <a:lnTo>
                  <a:pt x="43411" y="26080"/>
                </a:lnTo>
                <a:lnTo>
                  <a:pt x="53945" y="33127"/>
                </a:lnTo>
                <a:lnTo>
                  <a:pt x="55170" y="34389"/>
                </a:lnTo>
                <a:lnTo>
                  <a:pt x="63750" y="34389"/>
                </a:lnTo>
                <a:lnTo>
                  <a:pt x="66201" y="32022"/>
                </a:lnTo>
                <a:lnTo>
                  <a:pt x="68653" y="28394"/>
                </a:lnTo>
                <a:lnTo>
                  <a:pt x="68653" y="23662"/>
                </a:lnTo>
                <a:lnTo>
                  <a:pt x="64976" y="20191"/>
                </a:lnTo>
                <a:lnTo>
                  <a:pt x="52374" y="11513"/>
                </a:lnTo>
                <a:lnTo>
                  <a:pt x="38622" y="5185"/>
                </a:lnTo>
                <a:lnTo>
                  <a:pt x="23948" y="1313"/>
                </a:lnTo>
                <a:lnTo>
                  <a:pt x="857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496974" y="2879710"/>
            <a:ext cx="22225" cy="45085"/>
          </a:xfrm>
          <a:custGeom>
            <a:avLst/>
            <a:gdLst/>
            <a:ahLst/>
            <a:cxnLst/>
            <a:rect l="l" t="t" r="r" b="b"/>
            <a:pathLst>
              <a:path w="22225" h="45085">
                <a:moveTo>
                  <a:pt x="9805" y="0"/>
                </a:moveTo>
                <a:lnTo>
                  <a:pt x="6128" y="2366"/>
                </a:lnTo>
                <a:lnTo>
                  <a:pt x="1225" y="3628"/>
                </a:lnTo>
                <a:lnTo>
                  <a:pt x="0" y="8360"/>
                </a:lnTo>
                <a:lnTo>
                  <a:pt x="6128" y="41487"/>
                </a:lnTo>
                <a:lnTo>
                  <a:pt x="9805" y="44958"/>
                </a:lnTo>
                <a:lnTo>
                  <a:pt x="18384" y="44958"/>
                </a:lnTo>
                <a:lnTo>
                  <a:pt x="22061" y="41487"/>
                </a:lnTo>
                <a:lnTo>
                  <a:pt x="22061" y="36755"/>
                </a:lnTo>
                <a:lnTo>
                  <a:pt x="14707" y="2366"/>
                </a:lnTo>
                <a:lnTo>
                  <a:pt x="980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3387874" y="313660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489" y="0"/>
                </a:lnTo>
              </a:path>
            </a:pathLst>
          </a:custGeom>
          <a:ln w="16563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387874" y="3162632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489" y="0"/>
                </a:lnTo>
              </a:path>
            </a:pathLst>
          </a:custGeom>
          <a:ln w="16563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226055" y="2899902"/>
            <a:ext cx="66675" cy="17145"/>
          </a:xfrm>
          <a:custGeom>
            <a:avLst/>
            <a:gdLst/>
            <a:ahLst/>
            <a:cxnLst/>
            <a:rect l="l" t="t" r="r" b="b"/>
            <a:pathLst>
              <a:path w="66675" h="17144">
                <a:moveTo>
                  <a:pt x="62524" y="0"/>
                </a:moveTo>
                <a:lnTo>
                  <a:pt x="4918" y="0"/>
                </a:lnTo>
                <a:lnTo>
                  <a:pt x="0" y="3470"/>
                </a:lnTo>
                <a:lnTo>
                  <a:pt x="0" y="12935"/>
                </a:lnTo>
                <a:lnTo>
                  <a:pt x="4918" y="16563"/>
                </a:lnTo>
                <a:lnTo>
                  <a:pt x="62524" y="16563"/>
                </a:lnTo>
                <a:lnTo>
                  <a:pt x="66201" y="12935"/>
                </a:lnTo>
                <a:lnTo>
                  <a:pt x="66201" y="3470"/>
                </a:lnTo>
                <a:lnTo>
                  <a:pt x="6252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572981" y="2899902"/>
            <a:ext cx="66675" cy="17145"/>
          </a:xfrm>
          <a:custGeom>
            <a:avLst/>
            <a:gdLst/>
            <a:ahLst/>
            <a:cxnLst/>
            <a:rect l="l" t="t" r="r" b="b"/>
            <a:pathLst>
              <a:path w="66675" h="17144">
                <a:moveTo>
                  <a:pt x="62508" y="0"/>
                </a:moveTo>
                <a:lnTo>
                  <a:pt x="3676" y="0"/>
                </a:lnTo>
                <a:lnTo>
                  <a:pt x="0" y="3470"/>
                </a:lnTo>
                <a:lnTo>
                  <a:pt x="0" y="12935"/>
                </a:lnTo>
                <a:lnTo>
                  <a:pt x="3676" y="16563"/>
                </a:lnTo>
                <a:lnTo>
                  <a:pt x="62508" y="16563"/>
                </a:lnTo>
                <a:lnTo>
                  <a:pt x="66201" y="12935"/>
                </a:lnTo>
                <a:lnTo>
                  <a:pt x="66201" y="3470"/>
                </a:lnTo>
                <a:lnTo>
                  <a:pt x="6250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24644" y="2709341"/>
            <a:ext cx="16510" cy="62865"/>
          </a:xfrm>
          <a:custGeom>
            <a:avLst/>
            <a:gdLst/>
            <a:ahLst/>
            <a:cxnLst/>
            <a:rect l="l" t="t" r="r" b="b"/>
            <a:pathLst>
              <a:path w="16510" h="62864">
                <a:moveTo>
                  <a:pt x="12272" y="0"/>
                </a:moveTo>
                <a:lnTo>
                  <a:pt x="3676" y="0"/>
                </a:lnTo>
                <a:lnTo>
                  <a:pt x="0" y="3628"/>
                </a:lnTo>
                <a:lnTo>
                  <a:pt x="0" y="59155"/>
                </a:lnTo>
                <a:lnTo>
                  <a:pt x="3676" y="62783"/>
                </a:lnTo>
                <a:lnTo>
                  <a:pt x="12272" y="62783"/>
                </a:lnTo>
                <a:lnTo>
                  <a:pt x="15949" y="59155"/>
                </a:lnTo>
                <a:lnTo>
                  <a:pt x="15949" y="3628"/>
                </a:lnTo>
                <a:lnTo>
                  <a:pt x="1227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528841" y="2763765"/>
            <a:ext cx="53340" cy="51435"/>
          </a:xfrm>
          <a:custGeom>
            <a:avLst/>
            <a:gdLst/>
            <a:ahLst/>
            <a:cxnLst/>
            <a:rect l="l" t="t" r="r" b="b"/>
            <a:pathLst>
              <a:path w="53339" h="51435">
                <a:moveTo>
                  <a:pt x="46591" y="0"/>
                </a:moveTo>
                <a:lnTo>
                  <a:pt x="40462" y="0"/>
                </a:lnTo>
                <a:lnTo>
                  <a:pt x="38011" y="3628"/>
                </a:lnTo>
                <a:lnTo>
                  <a:pt x="3676" y="36755"/>
                </a:lnTo>
                <a:lnTo>
                  <a:pt x="0" y="40225"/>
                </a:lnTo>
                <a:lnTo>
                  <a:pt x="0" y="44958"/>
                </a:lnTo>
                <a:lnTo>
                  <a:pt x="3676" y="48586"/>
                </a:lnTo>
                <a:lnTo>
                  <a:pt x="4902" y="49690"/>
                </a:lnTo>
                <a:lnTo>
                  <a:pt x="7353" y="50952"/>
                </a:lnTo>
                <a:lnTo>
                  <a:pt x="11047" y="50952"/>
                </a:lnTo>
                <a:lnTo>
                  <a:pt x="13498" y="49690"/>
                </a:lnTo>
                <a:lnTo>
                  <a:pt x="14724" y="48586"/>
                </a:lnTo>
                <a:lnTo>
                  <a:pt x="49042" y="15459"/>
                </a:lnTo>
                <a:lnTo>
                  <a:pt x="52719" y="11831"/>
                </a:lnTo>
                <a:lnTo>
                  <a:pt x="52719" y="7098"/>
                </a:lnTo>
                <a:lnTo>
                  <a:pt x="49042" y="3628"/>
                </a:lnTo>
                <a:lnTo>
                  <a:pt x="4659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283677" y="3000545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46574" y="0"/>
                </a:moveTo>
                <a:lnTo>
                  <a:pt x="40446" y="0"/>
                </a:lnTo>
                <a:lnTo>
                  <a:pt x="37995" y="3470"/>
                </a:lnTo>
                <a:lnTo>
                  <a:pt x="3676" y="36597"/>
                </a:lnTo>
                <a:lnTo>
                  <a:pt x="0" y="40225"/>
                </a:lnTo>
                <a:lnTo>
                  <a:pt x="0" y="44958"/>
                </a:lnTo>
                <a:lnTo>
                  <a:pt x="3676" y="48428"/>
                </a:lnTo>
                <a:lnTo>
                  <a:pt x="4902" y="49690"/>
                </a:lnTo>
                <a:lnTo>
                  <a:pt x="7353" y="50795"/>
                </a:lnTo>
                <a:lnTo>
                  <a:pt x="11030" y="50795"/>
                </a:lnTo>
                <a:lnTo>
                  <a:pt x="13482" y="49690"/>
                </a:lnTo>
                <a:lnTo>
                  <a:pt x="14707" y="48428"/>
                </a:lnTo>
                <a:lnTo>
                  <a:pt x="49042" y="15301"/>
                </a:lnTo>
                <a:lnTo>
                  <a:pt x="52719" y="11831"/>
                </a:lnTo>
                <a:lnTo>
                  <a:pt x="52719" y="7098"/>
                </a:lnTo>
                <a:lnTo>
                  <a:pt x="49042" y="3470"/>
                </a:lnTo>
                <a:lnTo>
                  <a:pt x="4657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283677" y="2763765"/>
            <a:ext cx="53340" cy="51435"/>
          </a:xfrm>
          <a:custGeom>
            <a:avLst/>
            <a:gdLst/>
            <a:ahLst/>
            <a:cxnLst/>
            <a:rect l="l" t="t" r="r" b="b"/>
            <a:pathLst>
              <a:path w="53339" h="51435">
                <a:moveTo>
                  <a:pt x="12256" y="0"/>
                </a:moveTo>
                <a:lnTo>
                  <a:pt x="6128" y="0"/>
                </a:lnTo>
                <a:lnTo>
                  <a:pt x="3676" y="3628"/>
                </a:lnTo>
                <a:lnTo>
                  <a:pt x="0" y="7098"/>
                </a:lnTo>
                <a:lnTo>
                  <a:pt x="37995" y="48586"/>
                </a:lnTo>
                <a:lnTo>
                  <a:pt x="45349" y="50952"/>
                </a:lnTo>
                <a:lnTo>
                  <a:pt x="47800" y="49690"/>
                </a:lnTo>
                <a:lnTo>
                  <a:pt x="49042" y="48586"/>
                </a:lnTo>
                <a:lnTo>
                  <a:pt x="52719" y="44958"/>
                </a:lnTo>
                <a:lnTo>
                  <a:pt x="52719" y="40225"/>
                </a:lnTo>
                <a:lnTo>
                  <a:pt x="49042" y="36755"/>
                </a:lnTo>
                <a:lnTo>
                  <a:pt x="14707" y="3628"/>
                </a:lnTo>
                <a:lnTo>
                  <a:pt x="1225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528841" y="3000545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12272" y="0"/>
                </a:moveTo>
                <a:lnTo>
                  <a:pt x="6128" y="0"/>
                </a:lnTo>
                <a:lnTo>
                  <a:pt x="3676" y="3470"/>
                </a:lnTo>
                <a:lnTo>
                  <a:pt x="0" y="7098"/>
                </a:lnTo>
                <a:lnTo>
                  <a:pt x="0" y="11831"/>
                </a:lnTo>
                <a:lnTo>
                  <a:pt x="3676" y="15301"/>
                </a:lnTo>
                <a:lnTo>
                  <a:pt x="38011" y="48428"/>
                </a:lnTo>
                <a:lnTo>
                  <a:pt x="39237" y="49690"/>
                </a:lnTo>
                <a:lnTo>
                  <a:pt x="41688" y="50795"/>
                </a:lnTo>
                <a:lnTo>
                  <a:pt x="45365" y="50795"/>
                </a:lnTo>
                <a:lnTo>
                  <a:pt x="47816" y="49690"/>
                </a:lnTo>
                <a:lnTo>
                  <a:pt x="49042" y="48428"/>
                </a:lnTo>
                <a:lnTo>
                  <a:pt x="52719" y="44958"/>
                </a:lnTo>
                <a:lnTo>
                  <a:pt x="52719" y="40225"/>
                </a:lnTo>
                <a:lnTo>
                  <a:pt x="49042" y="36597"/>
                </a:lnTo>
                <a:lnTo>
                  <a:pt x="14724" y="3470"/>
                </a:lnTo>
                <a:lnTo>
                  <a:pt x="1227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406259" y="3180379"/>
            <a:ext cx="53340" cy="15875"/>
          </a:xfrm>
          <a:custGeom>
            <a:avLst/>
            <a:gdLst/>
            <a:ahLst/>
            <a:cxnLst/>
            <a:rect l="l" t="t" r="r" b="b"/>
            <a:pathLst>
              <a:path w="53339" h="15875">
                <a:moveTo>
                  <a:pt x="49042" y="0"/>
                </a:moveTo>
                <a:lnTo>
                  <a:pt x="3676" y="0"/>
                </a:lnTo>
                <a:lnTo>
                  <a:pt x="0" y="3470"/>
                </a:lnTo>
                <a:lnTo>
                  <a:pt x="0" y="11831"/>
                </a:lnTo>
                <a:lnTo>
                  <a:pt x="3676" y="15301"/>
                </a:lnTo>
                <a:lnTo>
                  <a:pt x="49042" y="15301"/>
                </a:lnTo>
                <a:lnTo>
                  <a:pt x="52719" y="11831"/>
                </a:lnTo>
                <a:lnTo>
                  <a:pt x="52719" y="3470"/>
                </a:lnTo>
                <a:lnTo>
                  <a:pt x="4904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796679" y="523422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5" h="31114">
                <a:moveTo>
                  <a:pt x="15933" y="0"/>
                </a:moveTo>
                <a:lnTo>
                  <a:pt x="4979" y="3993"/>
                </a:lnTo>
                <a:lnTo>
                  <a:pt x="0" y="15972"/>
                </a:lnTo>
                <a:lnTo>
                  <a:pt x="4979" y="27294"/>
                </a:lnTo>
                <a:lnTo>
                  <a:pt x="15933" y="31068"/>
                </a:lnTo>
                <a:lnTo>
                  <a:pt x="26887" y="27294"/>
                </a:lnTo>
                <a:lnTo>
                  <a:pt x="31867" y="15972"/>
                </a:lnTo>
                <a:lnTo>
                  <a:pt x="26887" y="3993"/>
                </a:lnTo>
                <a:lnTo>
                  <a:pt x="1593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696175" y="4844280"/>
            <a:ext cx="230504" cy="446405"/>
          </a:xfrm>
          <a:custGeom>
            <a:avLst/>
            <a:gdLst/>
            <a:ahLst/>
            <a:cxnLst/>
            <a:rect l="l" t="t" r="r" b="b"/>
            <a:pathLst>
              <a:path w="230504" h="446404">
                <a:moveTo>
                  <a:pt x="196104" y="0"/>
                </a:moveTo>
                <a:lnTo>
                  <a:pt x="36769" y="0"/>
                </a:lnTo>
                <a:lnTo>
                  <a:pt x="2987" y="22966"/>
                </a:lnTo>
                <a:lnTo>
                  <a:pt x="0" y="36692"/>
                </a:lnTo>
                <a:lnTo>
                  <a:pt x="0" y="410651"/>
                </a:lnTo>
                <a:lnTo>
                  <a:pt x="22751" y="443109"/>
                </a:lnTo>
                <a:lnTo>
                  <a:pt x="196104" y="446160"/>
                </a:lnTo>
                <a:lnTo>
                  <a:pt x="209257" y="443109"/>
                </a:lnTo>
                <a:lnTo>
                  <a:pt x="220189" y="435066"/>
                </a:lnTo>
                <a:lnTo>
                  <a:pt x="223780" y="429596"/>
                </a:lnTo>
                <a:lnTo>
                  <a:pt x="116355" y="429596"/>
                </a:lnTo>
                <a:lnTo>
                  <a:pt x="106872" y="427727"/>
                </a:lnTo>
                <a:lnTo>
                  <a:pt x="99073" y="422638"/>
                </a:lnTo>
                <a:lnTo>
                  <a:pt x="93788" y="415108"/>
                </a:lnTo>
                <a:lnTo>
                  <a:pt x="91842" y="405918"/>
                </a:lnTo>
                <a:lnTo>
                  <a:pt x="93788" y="396731"/>
                </a:lnTo>
                <a:lnTo>
                  <a:pt x="99073" y="389207"/>
                </a:lnTo>
                <a:lnTo>
                  <a:pt x="106872" y="384123"/>
                </a:lnTo>
                <a:lnTo>
                  <a:pt x="116355" y="382256"/>
                </a:lnTo>
                <a:lnTo>
                  <a:pt x="230423" y="382256"/>
                </a:lnTo>
                <a:lnTo>
                  <a:pt x="230423" y="369242"/>
                </a:lnTo>
                <a:lnTo>
                  <a:pt x="18303" y="369242"/>
                </a:lnTo>
                <a:lnTo>
                  <a:pt x="17159" y="368059"/>
                </a:lnTo>
                <a:lnTo>
                  <a:pt x="17159" y="84032"/>
                </a:lnTo>
                <a:lnTo>
                  <a:pt x="18303" y="81666"/>
                </a:lnTo>
                <a:lnTo>
                  <a:pt x="230423" y="81666"/>
                </a:lnTo>
                <a:lnTo>
                  <a:pt x="230423" y="37875"/>
                </a:lnTo>
                <a:lnTo>
                  <a:pt x="91842" y="37875"/>
                </a:lnTo>
                <a:lnTo>
                  <a:pt x="89391" y="36692"/>
                </a:lnTo>
                <a:lnTo>
                  <a:pt x="89391" y="29593"/>
                </a:lnTo>
                <a:lnTo>
                  <a:pt x="91842" y="27227"/>
                </a:lnTo>
                <a:lnTo>
                  <a:pt x="228516" y="27227"/>
                </a:lnTo>
                <a:lnTo>
                  <a:pt x="227657" y="22966"/>
                </a:lnTo>
                <a:lnTo>
                  <a:pt x="220188" y="11241"/>
                </a:lnTo>
                <a:lnTo>
                  <a:pt x="209257" y="3068"/>
                </a:lnTo>
                <a:lnTo>
                  <a:pt x="196104" y="0"/>
                </a:lnTo>
                <a:close/>
              </a:path>
              <a:path w="230504" h="446404">
                <a:moveTo>
                  <a:pt x="230423" y="382256"/>
                </a:moveTo>
                <a:lnTo>
                  <a:pt x="116355" y="382256"/>
                </a:lnTo>
                <a:lnTo>
                  <a:pt x="125933" y="384123"/>
                </a:lnTo>
                <a:lnTo>
                  <a:pt x="133780" y="389207"/>
                </a:lnTo>
                <a:lnTo>
                  <a:pt x="139083" y="396731"/>
                </a:lnTo>
                <a:lnTo>
                  <a:pt x="141032" y="405918"/>
                </a:lnTo>
                <a:lnTo>
                  <a:pt x="139083" y="415108"/>
                </a:lnTo>
                <a:lnTo>
                  <a:pt x="133780" y="422638"/>
                </a:lnTo>
                <a:lnTo>
                  <a:pt x="125933" y="427727"/>
                </a:lnTo>
                <a:lnTo>
                  <a:pt x="116355" y="429596"/>
                </a:lnTo>
                <a:lnTo>
                  <a:pt x="223780" y="429596"/>
                </a:lnTo>
                <a:lnTo>
                  <a:pt x="227657" y="423693"/>
                </a:lnTo>
                <a:lnTo>
                  <a:pt x="230423" y="410651"/>
                </a:lnTo>
                <a:lnTo>
                  <a:pt x="230423" y="382256"/>
                </a:lnTo>
                <a:close/>
              </a:path>
              <a:path w="230504" h="446404">
                <a:moveTo>
                  <a:pt x="230423" y="81666"/>
                </a:moveTo>
                <a:lnTo>
                  <a:pt x="217022" y="81666"/>
                </a:lnTo>
                <a:lnTo>
                  <a:pt x="219474" y="84032"/>
                </a:lnTo>
                <a:lnTo>
                  <a:pt x="219474" y="368059"/>
                </a:lnTo>
                <a:lnTo>
                  <a:pt x="217022" y="369242"/>
                </a:lnTo>
                <a:lnTo>
                  <a:pt x="230423" y="369242"/>
                </a:lnTo>
                <a:lnTo>
                  <a:pt x="230423" y="81666"/>
                </a:lnTo>
                <a:close/>
              </a:path>
              <a:path w="230504" h="446404">
                <a:moveTo>
                  <a:pt x="228516" y="27227"/>
                </a:moveTo>
                <a:lnTo>
                  <a:pt x="144627" y="27227"/>
                </a:lnTo>
                <a:lnTo>
                  <a:pt x="145934" y="29593"/>
                </a:lnTo>
                <a:lnTo>
                  <a:pt x="145934" y="36692"/>
                </a:lnTo>
                <a:lnTo>
                  <a:pt x="144627" y="37875"/>
                </a:lnTo>
                <a:lnTo>
                  <a:pt x="230423" y="37875"/>
                </a:lnTo>
                <a:lnTo>
                  <a:pt x="230423" y="36692"/>
                </a:lnTo>
                <a:lnTo>
                  <a:pt x="228516" y="2722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2723471" y="1465493"/>
            <a:ext cx="85795" cy="110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2830119" y="1469122"/>
            <a:ext cx="478070" cy="107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151821" y="5368541"/>
            <a:ext cx="339588" cy="1136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5513471" y="5374457"/>
            <a:ext cx="117662" cy="1076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701078" y="5369724"/>
            <a:ext cx="96745" cy="110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818741" y="5394586"/>
            <a:ext cx="349393" cy="875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239223" y="5369724"/>
            <a:ext cx="89535" cy="110489"/>
          </a:xfrm>
          <a:custGeom>
            <a:avLst/>
            <a:gdLst/>
            <a:ahLst/>
            <a:cxnLst/>
            <a:rect l="l" t="t" r="r" b="b"/>
            <a:pathLst>
              <a:path w="89535" h="110489">
                <a:moveTo>
                  <a:pt x="46574" y="0"/>
                </a:moveTo>
                <a:lnTo>
                  <a:pt x="0" y="0"/>
                </a:lnTo>
                <a:lnTo>
                  <a:pt x="0" y="110064"/>
                </a:lnTo>
                <a:lnTo>
                  <a:pt x="24513" y="110064"/>
                </a:lnTo>
                <a:lnTo>
                  <a:pt x="24513" y="76927"/>
                </a:lnTo>
                <a:lnTo>
                  <a:pt x="44123" y="76927"/>
                </a:lnTo>
                <a:lnTo>
                  <a:pt x="61538" y="74505"/>
                </a:lnTo>
                <a:lnTo>
                  <a:pt x="75949" y="67312"/>
                </a:lnTo>
                <a:lnTo>
                  <a:pt x="85628" y="55625"/>
                </a:lnTo>
                <a:lnTo>
                  <a:pt x="24513" y="55625"/>
                </a:lnTo>
                <a:lnTo>
                  <a:pt x="24513" y="22494"/>
                </a:lnTo>
                <a:lnTo>
                  <a:pt x="86496" y="22494"/>
                </a:lnTo>
                <a:lnTo>
                  <a:pt x="78094" y="10508"/>
                </a:lnTo>
                <a:lnTo>
                  <a:pt x="64640" y="2756"/>
                </a:lnTo>
                <a:lnTo>
                  <a:pt x="46574" y="0"/>
                </a:lnTo>
                <a:close/>
              </a:path>
              <a:path w="89535" h="110489">
                <a:moveTo>
                  <a:pt x="86496" y="22494"/>
                </a:moveTo>
                <a:lnTo>
                  <a:pt x="44123" y="22494"/>
                </a:lnTo>
                <a:lnTo>
                  <a:pt x="52358" y="23585"/>
                </a:lnTo>
                <a:lnTo>
                  <a:pt x="58525" y="26783"/>
                </a:lnTo>
                <a:lnTo>
                  <a:pt x="62393" y="31978"/>
                </a:lnTo>
                <a:lnTo>
                  <a:pt x="63734" y="39058"/>
                </a:lnTo>
                <a:lnTo>
                  <a:pt x="62393" y="45640"/>
                </a:lnTo>
                <a:lnTo>
                  <a:pt x="58525" y="50891"/>
                </a:lnTo>
                <a:lnTo>
                  <a:pt x="52358" y="54367"/>
                </a:lnTo>
                <a:lnTo>
                  <a:pt x="44123" y="55625"/>
                </a:lnTo>
                <a:lnTo>
                  <a:pt x="85628" y="55625"/>
                </a:lnTo>
                <a:lnTo>
                  <a:pt x="85765" y="55459"/>
                </a:lnTo>
                <a:lnTo>
                  <a:pt x="89391" y="39058"/>
                </a:lnTo>
                <a:lnTo>
                  <a:pt x="89391" y="37875"/>
                </a:lnTo>
                <a:lnTo>
                  <a:pt x="86496" y="22494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358765" y="5364992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5">
                <a:moveTo>
                  <a:pt x="0" y="0"/>
                </a:moveTo>
                <a:lnTo>
                  <a:pt x="0" y="114796"/>
                </a:lnTo>
              </a:path>
            </a:pathLst>
          </a:custGeom>
          <a:ln w="25657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388753" y="5394586"/>
            <a:ext cx="81280" cy="87630"/>
          </a:xfrm>
          <a:custGeom>
            <a:avLst/>
            <a:gdLst/>
            <a:ahLst/>
            <a:cxnLst/>
            <a:rect l="l" t="t" r="r" b="b"/>
            <a:pathLst>
              <a:path w="81279" h="87629">
                <a:moveTo>
                  <a:pt x="44123" y="34315"/>
                </a:moveTo>
                <a:lnTo>
                  <a:pt x="2624" y="49292"/>
                </a:lnTo>
                <a:lnTo>
                  <a:pt x="0" y="61534"/>
                </a:lnTo>
                <a:lnTo>
                  <a:pt x="2548" y="72592"/>
                </a:lnTo>
                <a:lnTo>
                  <a:pt x="9355" y="80765"/>
                </a:lnTo>
                <a:lnTo>
                  <a:pt x="19166" y="85831"/>
                </a:lnTo>
                <a:lnTo>
                  <a:pt x="30723" y="87569"/>
                </a:lnTo>
                <a:lnTo>
                  <a:pt x="39233" y="86737"/>
                </a:lnTo>
                <a:lnTo>
                  <a:pt x="46472" y="84462"/>
                </a:lnTo>
                <a:lnTo>
                  <a:pt x="52578" y="81078"/>
                </a:lnTo>
                <a:lnTo>
                  <a:pt x="57687" y="76918"/>
                </a:lnTo>
                <a:lnTo>
                  <a:pt x="80893" y="76918"/>
                </a:lnTo>
                <a:lnTo>
                  <a:pt x="80893" y="71001"/>
                </a:lnTo>
                <a:lnTo>
                  <a:pt x="30723" y="71001"/>
                </a:lnTo>
                <a:lnTo>
                  <a:pt x="24513" y="67451"/>
                </a:lnTo>
                <a:lnTo>
                  <a:pt x="24513" y="52066"/>
                </a:lnTo>
                <a:lnTo>
                  <a:pt x="30723" y="48515"/>
                </a:lnTo>
                <a:lnTo>
                  <a:pt x="80893" y="48515"/>
                </a:lnTo>
                <a:lnTo>
                  <a:pt x="80893" y="37864"/>
                </a:lnTo>
                <a:lnTo>
                  <a:pt x="57687" y="37864"/>
                </a:lnTo>
                <a:lnTo>
                  <a:pt x="51477" y="35498"/>
                </a:lnTo>
                <a:lnTo>
                  <a:pt x="44123" y="34315"/>
                </a:lnTo>
                <a:close/>
              </a:path>
              <a:path w="81279" h="87629">
                <a:moveTo>
                  <a:pt x="80893" y="76918"/>
                </a:moveTo>
                <a:lnTo>
                  <a:pt x="57687" y="76918"/>
                </a:lnTo>
                <a:lnTo>
                  <a:pt x="57687" y="85203"/>
                </a:lnTo>
                <a:lnTo>
                  <a:pt x="80893" y="85203"/>
                </a:lnTo>
                <a:lnTo>
                  <a:pt x="80893" y="76918"/>
                </a:lnTo>
                <a:close/>
              </a:path>
              <a:path w="81279" h="87629">
                <a:moveTo>
                  <a:pt x="80893" y="48515"/>
                </a:moveTo>
                <a:lnTo>
                  <a:pt x="47882" y="48515"/>
                </a:lnTo>
                <a:lnTo>
                  <a:pt x="52784" y="49698"/>
                </a:lnTo>
                <a:lnTo>
                  <a:pt x="57687" y="52066"/>
                </a:lnTo>
                <a:lnTo>
                  <a:pt x="57687" y="65083"/>
                </a:lnTo>
                <a:lnTo>
                  <a:pt x="50333" y="71001"/>
                </a:lnTo>
                <a:lnTo>
                  <a:pt x="80893" y="71001"/>
                </a:lnTo>
                <a:lnTo>
                  <a:pt x="80893" y="48515"/>
                </a:lnTo>
                <a:close/>
              </a:path>
              <a:path w="81279" h="87629">
                <a:moveTo>
                  <a:pt x="78748" y="21297"/>
                </a:moveTo>
                <a:lnTo>
                  <a:pt x="50333" y="21297"/>
                </a:lnTo>
                <a:lnTo>
                  <a:pt x="57687" y="26031"/>
                </a:lnTo>
                <a:lnTo>
                  <a:pt x="57687" y="37864"/>
                </a:lnTo>
                <a:lnTo>
                  <a:pt x="80893" y="37864"/>
                </a:lnTo>
                <a:lnTo>
                  <a:pt x="80821" y="35498"/>
                </a:lnTo>
                <a:lnTo>
                  <a:pt x="80395" y="28434"/>
                </a:lnTo>
                <a:lnTo>
                  <a:pt x="78748" y="21297"/>
                </a:lnTo>
                <a:close/>
              </a:path>
              <a:path w="81279" h="87629">
                <a:moveTo>
                  <a:pt x="41672" y="0"/>
                </a:moveTo>
                <a:lnTo>
                  <a:pt x="31504" y="610"/>
                </a:lnTo>
                <a:lnTo>
                  <a:pt x="22838" y="2218"/>
                </a:lnTo>
                <a:lnTo>
                  <a:pt x="15336" y="4492"/>
                </a:lnTo>
                <a:lnTo>
                  <a:pt x="8661" y="7098"/>
                </a:lnTo>
                <a:lnTo>
                  <a:pt x="14707" y="24846"/>
                </a:lnTo>
                <a:lnTo>
                  <a:pt x="22061" y="22480"/>
                </a:lnTo>
                <a:lnTo>
                  <a:pt x="29415" y="21297"/>
                </a:lnTo>
                <a:lnTo>
                  <a:pt x="78748" y="21297"/>
                </a:lnTo>
                <a:lnTo>
                  <a:pt x="75722" y="15048"/>
                </a:lnTo>
                <a:lnTo>
                  <a:pt x="71088" y="9464"/>
                </a:lnTo>
                <a:lnTo>
                  <a:pt x="65848" y="5490"/>
                </a:lnTo>
                <a:lnTo>
                  <a:pt x="59199" y="2514"/>
                </a:lnTo>
                <a:lnTo>
                  <a:pt x="51140" y="647"/>
                </a:lnTo>
                <a:lnTo>
                  <a:pt x="4167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484354" y="5374457"/>
            <a:ext cx="55244" cy="107950"/>
          </a:xfrm>
          <a:custGeom>
            <a:avLst/>
            <a:gdLst/>
            <a:ahLst/>
            <a:cxnLst/>
            <a:rect l="l" t="t" r="r" b="b"/>
            <a:pathLst>
              <a:path w="55245" h="107950">
                <a:moveTo>
                  <a:pt x="35625" y="41426"/>
                </a:moveTo>
                <a:lnTo>
                  <a:pt x="9805" y="41426"/>
                </a:lnTo>
                <a:lnTo>
                  <a:pt x="9805" y="81663"/>
                </a:lnTo>
                <a:lnTo>
                  <a:pt x="11771" y="94218"/>
                </a:lnTo>
                <a:lnTo>
                  <a:pt x="17200" y="102224"/>
                </a:lnTo>
                <a:lnTo>
                  <a:pt x="25386" y="106459"/>
                </a:lnTo>
                <a:lnTo>
                  <a:pt x="35625" y="107698"/>
                </a:lnTo>
                <a:lnTo>
                  <a:pt x="44123" y="107698"/>
                </a:lnTo>
                <a:lnTo>
                  <a:pt x="50333" y="105331"/>
                </a:lnTo>
                <a:lnTo>
                  <a:pt x="55236" y="101780"/>
                </a:lnTo>
                <a:lnTo>
                  <a:pt x="55236" y="86395"/>
                </a:lnTo>
                <a:lnTo>
                  <a:pt x="38077" y="86395"/>
                </a:lnTo>
                <a:lnTo>
                  <a:pt x="35625" y="82844"/>
                </a:lnTo>
                <a:lnTo>
                  <a:pt x="35625" y="41426"/>
                </a:lnTo>
                <a:close/>
              </a:path>
              <a:path w="55245" h="107950">
                <a:moveTo>
                  <a:pt x="55236" y="82844"/>
                </a:moveTo>
                <a:lnTo>
                  <a:pt x="51477" y="85212"/>
                </a:lnTo>
                <a:lnTo>
                  <a:pt x="47882" y="86395"/>
                </a:lnTo>
                <a:lnTo>
                  <a:pt x="55236" y="86395"/>
                </a:lnTo>
                <a:lnTo>
                  <a:pt x="55236" y="82844"/>
                </a:lnTo>
                <a:close/>
              </a:path>
              <a:path w="55245" h="107950">
                <a:moveTo>
                  <a:pt x="55236" y="21311"/>
                </a:moveTo>
                <a:lnTo>
                  <a:pt x="0" y="21311"/>
                </a:lnTo>
                <a:lnTo>
                  <a:pt x="0" y="41426"/>
                </a:lnTo>
                <a:lnTo>
                  <a:pt x="55236" y="41426"/>
                </a:lnTo>
                <a:lnTo>
                  <a:pt x="55236" y="21311"/>
                </a:lnTo>
                <a:close/>
              </a:path>
              <a:path w="55245" h="107950">
                <a:moveTo>
                  <a:pt x="35625" y="0"/>
                </a:moveTo>
                <a:lnTo>
                  <a:pt x="9805" y="0"/>
                </a:lnTo>
                <a:lnTo>
                  <a:pt x="9805" y="21311"/>
                </a:lnTo>
                <a:lnTo>
                  <a:pt x="35625" y="21311"/>
                </a:lnTo>
                <a:lnTo>
                  <a:pt x="3562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551847" y="5363809"/>
            <a:ext cx="55244" cy="116205"/>
          </a:xfrm>
          <a:custGeom>
            <a:avLst/>
            <a:gdLst/>
            <a:ahLst/>
            <a:cxnLst/>
            <a:rect l="l" t="t" r="r" b="b"/>
            <a:pathLst>
              <a:path w="55245" h="116204">
                <a:moveTo>
                  <a:pt x="35462" y="52074"/>
                </a:moveTo>
                <a:lnTo>
                  <a:pt x="10949" y="52074"/>
                </a:lnTo>
                <a:lnTo>
                  <a:pt x="10949" y="115979"/>
                </a:lnTo>
                <a:lnTo>
                  <a:pt x="35462" y="115979"/>
                </a:lnTo>
                <a:lnTo>
                  <a:pt x="35462" y="52074"/>
                </a:lnTo>
                <a:close/>
              </a:path>
              <a:path w="55245" h="116204">
                <a:moveTo>
                  <a:pt x="55072" y="33142"/>
                </a:moveTo>
                <a:lnTo>
                  <a:pt x="0" y="33142"/>
                </a:lnTo>
                <a:lnTo>
                  <a:pt x="0" y="52074"/>
                </a:lnTo>
                <a:lnTo>
                  <a:pt x="55072" y="52074"/>
                </a:lnTo>
                <a:lnTo>
                  <a:pt x="55072" y="33142"/>
                </a:lnTo>
                <a:close/>
              </a:path>
              <a:path w="55245" h="116204">
                <a:moveTo>
                  <a:pt x="45267" y="0"/>
                </a:moveTo>
                <a:lnTo>
                  <a:pt x="29415" y="0"/>
                </a:lnTo>
                <a:lnTo>
                  <a:pt x="22061" y="2366"/>
                </a:lnTo>
                <a:lnTo>
                  <a:pt x="18303" y="7098"/>
                </a:lnTo>
                <a:lnTo>
                  <a:pt x="13400" y="11831"/>
                </a:lnTo>
                <a:lnTo>
                  <a:pt x="10949" y="17746"/>
                </a:lnTo>
                <a:lnTo>
                  <a:pt x="10949" y="33142"/>
                </a:lnTo>
                <a:lnTo>
                  <a:pt x="35462" y="33142"/>
                </a:lnTo>
                <a:lnTo>
                  <a:pt x="35462" y="23678"/>
                </a:lnTo>
                <a:lnTo>
                  <a:pt x="37913" y="20112"/>
                </a:lnTo>
                <a:lnTo>
                  <a:pt x="55072" y="20112"/>
                </a:lnTo>
                <a:lnTo>
                  <a:pt x="55072" y="2366"/>
                </a:lnTo>
                <a:lnTo>
                  <a:pt x="51477" y="1183"/>
                </a:lnTo>
                <a:lnTo>
                  <a:pt x="45267" y="0"/>
                </a:lnTo>
                <a:close/>
              </a:path>
              <a:path w="55245" h="116204">
                <a:moveTo>
                  <a:pt x="55072" y="20112"/>
                </a:moveTo>
                <a:lnTo>
                  <a:pt x="49026" y="20112"/>
                </a:lnTo>
                <a:lnTo>
                  <a:pt x="51477" y="21311"/>
                </a:lnTo>
                <a:lnTo>
                  <a:pt x="55072" y="22494"/>
                </a:lnTo>
                <a:lnTo>
                  <a:pt x="55072" y="2011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615581" y="5394586"/>
            <a:ext cx="94615" cy="87630"/>
          </a:xfrm>
          <a:custGeom>
            <a:avLst/>
            <a:gdLst/>
            <a:ahLst/>
            <a:cxnLst/>
            <a:rect l="l" t="t" r="r" b="b"/>
            <a:pathLst>
              <a:path w="94615" h="87629">
                <a:moveTo>
                  <a:pt x="46574" y="0"/>
                </a:moveTo>
                <a:lnTo>
                  <a:pt x="27921" y="3346"/>
                </a:lnTo>
                <a:lnTo>
                  <a:pt x="13175" y="12571"/>
                </a:lnTo>
                <a:lnTo>
                  <a:pt x="3485" y="26457"/>
                </a:lnTo>
                <a:lnTo>
                  <a:pt x="0" y="43783"/>
                </a:lnTo>
                <a:lnTo>
                  <a:pt x="3485" y="61109"/>
                </a:lnTo>
                <a:lnTo>
                  <a:pt x="13175" y="74995"/>
                </a:lnTo>
                <a:lnTo>
                  <a:pt x="27921" y="84222"/>
                </a:lnTo>
                <a:lnTo>
                  <a:pt x="46574" y="87569"/>
                </a:lnTo>
                <a:lnTo>
                  <a:pt x="65406" y="84056"/>
                </a:lnTo>
                <a:lnTo>
                  <a:pt x="80545" y="74551"/>
                </a:lnTo>
                <a:lnTo>
                  <a:pt x="85681" y="67451"/>
                </a:lnTo>
                <a:lnTo>
                  <a:pt x="46574" y="67451"/>
                </a:lnTo>
                <a:lnTo>
                  <a:pt x="37201" y="65417"/>
                </a:lnTo>
                <a:lnTo>
                  <a:pt x="29803" y="60054"/>
                </a:lnTo>
                <a:lnTo>
                  <a:pt x="24949" y="52473"/>
                </a:lnTo>
                <a:lnTo>
                  <a:pt x="23205" y="43783"/>
                </a:lnTo>
                <a:lnTo>
                  <a:pt x="24788" y="34592"/>
                </a:lnTo>
                <a:lnTo>
                  <a:pt x="29374" y="27065"/>
                </a:lnTo>
                <a:lnTo>
                  <a:pt x="36718" y="21980"/>
                </a:lnTo>
                <a:lnTo>
                  <a:pt x="46574" y="20112"/>
                </a:lnTo>
                <a:lnTo>
                  <a:pt x="86022" y="20112"/>
                </a:lnTo>
                <a:lnTo>
                  <a:pt x="80545" y="12571"/>
                </a:lnTo>
                <a:lnTo>
                  <a:pt x="65406" y="3346"/>
                </a:lnTo>
                <a:lnTo>
                  <a:pt x="46574" y="0"/>
                </a:lnTo>
                <a:close/>
              </a:path>
              <a:path w="94615" h="87629">
                <a:moveTo>
                  <a:pt x="86022" y="20112"/>
                </a:moveTo>
                <a:lnTo>
                  <a:pt x="46574" y="20112"/>
                </a:lnTo>
                <a:lnTo>
                  <a:pt x="55854" y="21980"/>
                </a:lnTo>
                <a:lnTo>
                  <a:pt x="63202" y="27065"/>
                </a:lnTo>
                <a:lnTo>
                  <a:pt x="68039" y="34592"/>
                </a:lnTo>
                <a:lnTo>
                  <a:pt x="69780" y="43783"/>
                </a:lnTo>
                <a:lnTo>
                  <a:pt x="68223" y="52973"/>
                </a:lnTo>
                <a:lnTo>
                  <a:pt x="63693" y="60498"/>
                </a:lnTo>
                <a:lnTo>
                  <a:pt x="56405" y="65584"/>
                </a:lnTo>
                <a:lnTo>
                  <a:pt x="46574" y="67451"/>
                </a:lnTo>
                <a:lnTo>
                  <a:pt x="85681" y="67451"/>
                </a:lnTo>
                <a:lnTo>
                  <a:pt x="90629" y="60609"/>
                </a:lnTo>
                <a:lnTo>
                  <a:pt x="94293" y="43783"/>
                </a:lnTo>
                <a:lnTo>
                  <a:pt x="90629" y="26457"/>
                </a:lnTo>
                <a:lnTo>
                  <a:pt x="86022" y="2011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728341" y="5394586"/>
            <a:ext cx="52069" cy="85725"/>
          </a:xfrm>
          <a:custGeom>
            <a:avLst/>
            <a:gdLst/>
            <a:ahLst/>
            <a:cxnLst/>
            <a:rect l="l" t="t" r="r" b="b"/>
            <a:pathLst>
              <a:path w="52070" h="85725">
                <a:moveTo>
                  <a:pt x="24513" y="1183"/>
                </a:moveTo>
                <a:lnTo>
                  <a:pt x="0" y="1183"/>
                </a:lnTo>
                <a:lnTo>
                  <a:pt x="0" y="85203"/>
                </a:lnTo>
                <a:lnTo>
                  <a:pt x="24513" y="85203"/>
                </a:lnTo>
                <a:lnTo>
                  <a:pt x="24513" y="54432"/>
                </a:lnTo>
                <a:lnTo>
                  <a:pt x="26292" y="41322"/>
                </a:lnTo>
                <a:lnTo>
                  <a:pt x="31397" y="32095"/>
                </a:lnTo>
                <a:lnTo>
                  <a:pt x="39473" y="26640"/>
                </a:lnTo>
                <a:lnTo>
                  <a:pt x="50170" y="24846"/>
                </a:lnTo>
                <a:lnTo>
                  <a:pt x="51477" y="24846"/>
                </a:lnTo>
                <a:lnTo>
                  <a:pt x="51477" y="17746"/>
                </a:lnTo>
                <a:lnTo>
                  <a:pt x="24513" y="17746"/>
                </a:lnTo>
                <a:lnTo>
                  <a:pt x="24513" y="1183"/>
                </a:lnTo>
                <a:close/>
              </a:path>
              <a:path w="52070" h="85725">
                <a:moveTo>
                  <a:pt x="51477" y="0"/>
                </a:moveTo>
                <a:lnTo>
                  <a:pt x="41748" y="776"/>
                </a:lnTo>
                <a:lnTo>
                  <a:pt x="34318" y="4436"/>
                </a:lnTo>
                <a:lnTo>
                  <a:pt x="28726" y="10315"/>
                </a:lnTo>
                <a:lnTo>
                  <a:pt x="24513" y="17746"/>
                </a:lnTo>
                <a:lnTo>
                  <a:pt x="51477" y="17746"/>
                </a:lnTo>
                <a:lnTo>
                  <a:pt x="5147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795670" y="5394586"/>
            <a:ext cx="133985" cy="85725"/>
          </a:xfrm>
          <a:custGeom>
            <a:avLst/>
            <a:gdLst/>
            <a:ahLst/>
            <a:cxnLst/>
            <a:rect l="l" t="t" r="r" b="b"/>
            <a:pathLst>
              <a:path w="133984" h="85725">
                <a:moveTo>
                  <a:pt x="24513" y="1183"/>
                </a:moveTo>
                <a:lnTo>
                  <a:pt x="0" y="1183"/>
                </a:lnTo>
                <a:lnTo>
                  <a:pt x="0" y="85203"/>
                </a:lnTo>
                <a:lnTo>
                  <a:pt x="24513" y="85203"/>
                </a:lnTo>
                <a:lnTo>
                  <a:pt x="24513" y="27213"/>
                </a:lnTo>
                <a:lnTo>
                  <a:pt x="30723" y="21297"/>
                </a:lnTo>
                <a:lnTo>
                  <a:pt x="132254" y="21297"/>
                </a:lnTo>
                <a:lnTo>
                  <a:pt x="131678" y="17470"/>
                </a:lnTo>
                <a:lnTo>
                  <a:pt x="129002" y="13014"/>
                </a:lnTo>
                <a:lnTo>
                  <a:pt x="24513" y="13014"/>
                </a:lnTo>
                <a:lnTo>
                  <a:pt x="24513" y="1183"/>
                </a:lnTo>
                <a:close/>
              </a:path>
              <a:path w="133984" h="85725">
                <a:moveTo>
                  <a:pt x="84651" y="21297"/>
                </a:moveTo>
                <a:lnTo>
                  <a:pt x="49026" y="21297"/>
                </a:lnTo>
                <a:lnTo>
                  <a:pt x="55236" y="27213"/>
                </a:lnTo>
                <a:lnTo>
                  <a:pt x="55236" y="85203"/>
                </a:lnTo>
                <a:lnTo>
                  <a:pt x="79749" y="85203"/>
                </a:lnTo>
                <a:lnTo>
                  <a:pt x="79749" y="27213"/>
                </a:lnTo>
                <a:lnTo>
                  <a:pt x="84651" y="21297"/>
                </a:lnTo>
                <a:close/>
              </a:path>
              <a:path w="133984" h="85725">
                <a:moveTo>
                  <a:pt x="132254" y="21297"/>
                </a:moveTo>
                <a:lnTo>
                  <a:pt x="104262" y="21297"/>
                </a:lnTo>
                <a:lnTo>
                  <a:pt x="109165" y="27213"/>
                </a:lnTo>
                <a:lnTo>
                  <a:pt x="109165" y="85203"/>
                </a:lnTo>
                <a:lnTo>
                  <a:pt x="133678" y="85203"/>
                </a:lnTo>
                <a:lnTo>
                  <a:pt x="133678" y="30764"/>
                </a:lnTo>
                <a:lnTo>
                  <a:pt x="132254" y="21297"/>
                </a:lnTo>
                <a:close/>
              </a:path>
              <a:path w="133984" h="85725">
                <a:moveTo>
                  <a:pt x="50333" y="0"/>
                </a:moveTo>
                <a:lnTo>
                  <a:pt x="42001" y="1035"/>
                </a:lnTo>
                <a:lnTo>
                  <a:pt x="35155" y="3845"/>
                </a:lnTo>
                <a:lnTo>
                  <a:pt x="29443" y="7986"/>
                </a:lnTo>
                <a:lnTo>
                  <a:pt x="24513" y="13014"/>
                </a:lnTo>
                <a:lnTo>
                  <a:pt x="76154" y="13014"/>
                </a:lnTo>
                <a:lnTo>
                  <a:pt x="71774" y="7486"/>
                </a:lnTo>
                <a:lnTo>
                  <a:pt x="66001" y="3401"/>
                </a:lnTo>
                <a:lnTo>
                  <a:pt x="58849" y="868"/>
                </a:lnTo>
                <a:lnTo>
                  <a:pt x="50333" y="0"/>
                </a:lnTo>
                <a:close/>
              </a:path>
              <a:path w="133984" h="85725">
                <a:moveTo>
                  <a:pt x="104262" y="0"/>
                </a:moveTo>
                <a:lnTo>
                  <a:pt x="95733" y="868"/>
                </a:lnTo>
                <a:lnTo>
                  <a:pt x="88369" y="3401"/>
                </a:lnTo>
                <a:lnTo>
                  <a:pt x="81924" y="7486"/>
                </a:lnTo>
                <a:lnTo>
                  <a:pt x="76154" y="13014"/>
                </a:lnTo>
                <a:lnTo>
                  <a:pt x="129002" y="13014"/>
                </a:lnTo>
                <a:lnTo>
                  <a:pt x="125895" y="7838"/>
                </a:lnTo>
                <a:lnTo>
                  <a:pt x="116649" y="1978"/>
                </a:lnTo>
                <a:lnTo>
                  <a:pt x="10426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6944056" y="5394586"/>
            <a:ext cx="71120" cy="87630"/>
          </a:xfrm>
          <a:custGeom>
            <a:avLst/>
            <a:gdLst/>
            <a:ahLst/>
            <a:cxnLst/>
            <a:rect l="l" t="t" r="r" b="b"/>
            <a:pathLst>
              <a:path w="71120" h="87629">
                <a:moveTo>
                  <a:pt x="11112" y="59166"/>
                </a:moveTo>
                <a:lnTo>
                  <a:pt x="0" y="74551"/>
                </a:lnTo>
                <a:lnTo>
                  <a:pt x="9396" y="80080"/>
                </a:lnTo>
                <a:lnTo>
                  <a:pt x="19038" y="84166"/>
                </a:lnTo>
                <a:lnTo>
                  <a:pt x="28680" y="86700"/>
                </a:lnTo>
                <a:lnTo>
                  <a:pt x="38077" y="87569"/>
                </a:lnTo>
                <a:lnTo>
                  <a:pt x="50956" y="85979"/>
                </a:lnTo>
                <a:lnTo>
                  <a:pt x="61446" y="81060"/>
                </a:lnTo>
                <a:lnTo>
                  <a:pt x="68503" y="72591"/>
                </a:lnTo>
                <a:lnTo>
                  <a:pt x="69339" y="68634"/>
                </a:lnTo>
                <a:lnTo>
                  <a:pt x="38077" y="68634"/>
                </a:lnTo>
                <a:lnTo>
                  <a:pt x="32140" y="67987"/>
                </a:lnTo>
                <a:lnTo>
                  <a:pt x="25514" y="66119"/>
                </a:lnTo>
                <a:lnTo>
                  <a:pt x="18428" y="63142"/>
                </a:lnTo>
                <a:lnTo>
                  <a:pt x="11112" y="59166"/>
                </a:lnTo>
                <a:close/>
              </a:path>
              <a:path w="71120" h="87629">
                <a:moveTo>
                  <a:pt x="36769" y="0"/>
                </a:moveTo>
                <a:lnTo>
                  <a:pt x="24551" y="1756"/>
                </a:lnTo>
                <a:lnTo>
                  <a:pt x="14401" y="6950"/>
                </a:lnTo>
                <a:lnTo>
                  <a:pt x="7468" y="15473"/>
                </a:lnTo>
                <a:lnTo>
                  <a:pt x="4902" y="27213"/>
                </a:lnTo>
                <a:lnTo>
                  <a:pt x="7213" y="37587"/>
                </a:lnTo>
                <a:lnTo>
                  <a:pt x="13216" y="44521"/>
                </a:lnTo>
                <a:lnTo>
                  <a:pt x="21517" y="49015"/>
                </a:lnTo>
                <a:lnTo>
                  <a:pt x="30723" y="52066"/>
                </a:lnTo>
                <a:lnTo>
                  <a:pt x="40528" y="55615"/>
                </a:lnTo>
                <a:lnTo>
                  <a:pt x="49026" y="56800"/>
                </a:lnTo>
                <a:lnTo>
                  <a:pt x="49026" y="66267"/>
                </a:lnTo>
                <a:lnTo>
                  <a:pt x="45430" y="68634"/>
                </a:lnTo>
                <a:lnTo>
                  <a:pt x="69339" y="68634"/>
                </a:lnTo>
                <a:lnTo>
                  <a:pt x="71088" y="60349"/>
                </a:lnTo>
                <a:lnTo>
                  <a:pt x="71088" y="59166"/>
                </a:lnTo>
                <a:lnTo>
                  <a:pt x="68802" y="49459"/>
                </a:lnTo>
                <a:lnTo>
                  <a:pt x="62855" y="42747"/>
                </a:lnTo>
                <a:lnTo>
                  <a:pt x="54610" y="38031"/>
                </a:lnTo>
                <a:lnTo>
                  <a:pt x="45430" y="34315"/>
                </a:lnTo>
                <a:lnTo>
                  <a:pt x="35625" y="31947"/>
                </a:lnTo>
                <a:lnTo>
                  <a:pt x="26964" y="29581"/>
                </a:lnTo>
                <a:lnTo>
                  <a:pt x="26964" y="21297"/>
                </a:lnTo>
                <a:lnTo>
                  <a:pt x="30723" y="18929"/>
                </a:lnTo>
                <a:lnTo>
                  <a:pt x="64342" y="18929"/>
                </a:lnTo>
                <a:lnTo>
                  <a:pt x="69944" y="9464"/>
                </a:lnTo>
                <a:lnTo>
                  <a:pt x="62186" y="5490"/>
                </a:lnTo>
                <a:lnTo>
                  <a:pt x="53847" y="2514"/>
                </a:lnTo>
                <a:lnTo>
                  <a:pt x="45262" y="647"/>
                </a:lnTo>
                <a:lnTo>
                  <a:pt x="36769" y="0"/>
                </a:lnTo>
                <a:close/>
              </a:path>
              <a:path w="71120" h="87629">
                <a:moveTo>
                  <a:pt x="64342" y="18929"/>
                </a:moveTo>
                <a:lnTo>
                  <a:pt x="42979" y="18929"/>
                </a:lnTo>
                <a:lnTo>
                  <a:pt x="51477" y="21297"/>
                </a:lnTo>
                <a:lnTo>
                  <a:pt x="60138" y="26031"/>
                </a:lnTo>
                <a:lnTo>
                  <a:pt x="64342" y="1892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830119" y="1974390"/>
            <a:ext cx="96843" cy="1101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947798" y="1999315"/>
            <a:ext cx="178962" cy="87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788431" y="2163847"/>
            <a:ext cx="259887" cy="1123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081411" y="2159114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5">
                <a:moveTo>
                  <a:pt x="0" y="0"/>
                </a:moveTo>
                <a:lnTo>
                  <a:pt x="0" y="114683"/>
                </a:lnTo>
              </a:path>
            </a:pathLst>
          </a:custGeom>
          <a:ln w="24513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9195994" y="2366238"/>
            <a:ext cx="680320" cy="3312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9388340" y="3650154"/>
            <a:ext cx="103118" cy="1135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 txBox="1"/>
          <p:nvPr/>
        </p:nvSpPr>
        <p:spPr>
          <a:xfrm>
            <a:off x="2339467" y="5560872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1-2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8" name="object 2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19" name="object 2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367" y="27559"/>
            <a:ext cx="6562090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20"/>
              <a:t>Market </a:t>
            </a:r>
            <a:r>
              <a:rPr dirty="0" spc="-15"/>
              <a:t>Development Constrained By </a:t>
            </a:r>
            <a:r>
              <a:rPr dirty="0"/>
              <a:t>Hub-  </a:t>
            </a:r>
            <a:r>
              <a:rPr dirty="0" spc="-5"/>
              <a:t>centric</a:t>
            </a:r>
            <a:r>
              <a:rPr dirty="0" spc="-30"/>
              <a:t> </a:t>
            </a:r>
            <a:r>
              <a:rPr dirty="0" spc="-10"/>
              <a:t>Collaboration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128912" y="1010190"/>
            <a:ext cx="0" cy="5067935"/>
          </a:xfrm>
          <a:custGeom>
            <a:avLst/>
            <a:gdLst/>
            <a:ahLst/>
            <a:cxnLst/>
            <a:rect l="l" t="t" r="r" b="b"/>
            <a:pathLst>
              <a:path w="0" h="5067935">
                <a:moveTo>
                  <a:pt x="0" y="0"/>
                </a:moveTo>
                <a:lnTo>
                  <a:pt x="0" y="5067521"/>
                </a:lnTo>
              </a:path>
            </a:pathLst>
          </a:custGeom>
          <a:ln w="8912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3368" y="1001195"/>
            <a:ext cx="7926070" cy="5076825"/>
          </a:xfrm>
          <a:custGeom>
            <a:avLst/>
            <a:gdLst/>
            <a:ahLst/>
            <a:cxnLst/>
            <a:rect l="l" t="t" r="r" b="b"/>
            <a:pathLst>
              <a:path w="7926070" h="5076825">
                <a:moveTo>
                  <a:pt x="7925924" y="0"/>
                </a:moveTo>
                <a:lnTo>
                  <a:pt x="0" y="0"/>
                </a:lnTo>
                <a:lnTo>
                  <a:pt x="0" y="5076516"/>
                </a:lnTo>
                <a:lnTo>
                  <a:pt x="7925924" y="5076516"/>
                </a:lnTo>
                <a:lnTo>
                  <a:pt x="792592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63451" y="1001195"/>
            <a:ext cx="0" cy="5076825"/>
          </a:xfrm>
          <a:custGeom>
            <a:avLst/>
            <a:gdLst/>
            <a:ahLst/>
            <a:cxnLst/>
            <a:rect l="l" t="t" r="r" b="b"/>
            <a:pathLst>
              <a:path w="0" h="5076825">
                <a:moveTo>
                  <a:pt x="0" y="0"/>
                </a:moveTo>
                <a:lnTo>
                  <a:pt x="0" y="5076516"/>
                </a:lnTo>
              </a:path>
            </a:pathLst>
          </a:custGeom>
          <a:ln w="8317">
            <a:solidFill>
              <a:srgbClr val="FD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4455" y="100071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8889"/>
                </a:moveTo>
                <a:lnTo>
                  <a:pt x="4989" y="8889"/>
                </a:lnTo>
                <a:lnTo>
                  <a:pt x="498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70292" y="4181403"/>
            <a:ext cx="7897317" cy="177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2443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39948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31254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30853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02274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38051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73296" y="2980855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664"/>
                </a:lnTo>
              </a:path>
            </a:pathLst>
          </a:custGeom>
          <a:ln w="16553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24455" y="4140649"/>
            <a:ext cx="7943215" cy="0"/>
          </a:xfrm>
          <a:custGeom>
            <a:avLst/>
            <a:gdLst/>
            <a:ahLst/>
            <a:cxnLst/>
            <a:rect l="l" t="t" r="r" b="b"/>
            <a:pathLst>
              <a:path w="7943215" h="0">
                <a:moveTo>
                  <a:pt x="0" y="0"/>
                </a:moveTo>
                <a:lnTo>
                  <a:pt x="7943154" y="0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18779" y="1553769"/>
            <a:ext cx="192315" cy="193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30413" y="1818516"/>
            <a:ext cx="971591" cy="157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05936" y="1591954"/>
            <a:ext cx="441867" cy="196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68172" y="1613507"/>
            <a:ext cx="297893" cy="175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15891" y="1827510"/>
            <a:ext cx="88265" cy="108585"/>
          </a:xfrm>
          <a:custGeom>
            <a:avLst/>
            <a:gdLst/>
            <a:ahLst/>
            <a:cxnLst/>
            <a:rect l="l" t="t" r="r" b="b"/>
            <a:pathLst>
              <a:path w="88264" h="108585">
                <a:moveTo>
                  <a:pt x="19180" y="0"/>
                </a:moveTo>
                <a:lnTo>
                  <a:pt x="0" y="0"/>
                </a:lnTo>
                <a:lnTo>
                  <a:pt x="0" y="108104"/>
                </a:lnTo>
                <a:lnTo>
                  <a:pt x="19180" y="108104"/>
                </a:lnTo>
                <a:lnTo>
                  <a:pt x="19180" y="62283"/>
                </a:lnTo>
                <a:lnTo>
                  <a:pt x="87925" y="62283"/>
                </a:lnTo>
                <a:lnTo>
                  <a:pt x="87925" y="44463"/>
                </a:lnTo>
                <a:lnTo>
                  <a:pt x="19180" y="44463"/>
                </a:lnTo>
                <a:lnTo>
                  <a:pt x="19180" y="0"/>
                </a:lnTo>
                <a:close/>
              </a:path>
              <a:path w="88264" h="108585">
                <a:moveTo>
                  <a:pt x="87925" y="62283"/>
                </a:moveTo>
                <a:lnTo>
                  <a:pt x="68744" y="62283"/>
                </a:lnTo>
                <a:lnTo>
                  <a:pt x="68744" y="108104"/>
                </a:lnTo>
                <a:lnTo>
                  <a:pt x="87925" y="108104"/>
                </a:lnTo>
                <a:lnTo>
                  <a:pt x="87925" y="62283"/>
                </a:lnTo>
                <a:close/>
              </a:path>
              <a:path w="88264" h="108585">
                <a:moveTo>
                  <a:pt x="87925" y="0"/>
                </a:moveTo>
                <a:lnTo>
                  <a:pt x="68744" y="0"/>
                </a:lnTo>
                <a:lnTo>
                  <a:pt x="68744" y="44463"/>
                </a:lnTo>
                <a:lnTo>
                  <a:pt x="87925" y="44463"/>
                </a:lnTo>
                <a:lnTo>
                  <a:pt x="87925" y="0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95066" y="1859246"/>
            <a:ext cx="111125" cy="76835"/>
          </a:xfrm>
          <a:custGeom>
            <a:avLst/>
            <a:gdLst/>
            <a:ahLst/>
            <a:cxnLst/>
            <a:rect l="l" t="t" r="r" b="b"/>
            <a:pathLst>
              <a:path w="111125" h="76835">
                <a:moveTo>
                  <a:pt x="17822" y="2545"/>
                </a:moveTo>
                <a:lnTo>
                  <a:pt x="0" y="2545"/>
                </a:lnTo>
                <a:lnTo>
                  <a:pt x="0" y="76369"/>
                </a:lnTo>
                <a:lnTo>
                  <a:pt x="17822" y="76369"/>
                </a:lnTo>
                <a:lnTo>
                  <a:pt x="17822" y="25456"/>
                </a:lnTo>
                <a:lnTo>
                  <a:pt x="21641" y="16631"/>
                </a:lnTo>
                <a:lnTo>
                  <a:pt x="108514" y="16631"/>
                </a:lnTo>
                <a:lnTo>
                  <a:pt x="106478" y="12728"/>
                </a:lnTo>
                <a:lnTo>
                  <a:pt x="61106" y="12728"/>
                </a:lnTo>
                <a:lnTo>
                  <a:pt x="59510" y="10182"/>
                </a:lnTo>
                <a:lnTo>
                  <a:pt x="17822" y="10182"/>
                </a:lnTo>
                <a:lnTo>
                  <a:pt x="17822" y="2545"/>
                </a:lnTo>
                <a:close/>
              </a:path>
              <a:path w="111125" h="76835">
                <a:moveTo>
                  <a:pt x="70034" y="16631"/>
                </a:moveTo>
                <a:lnTo>
                  <a:pt x="40737" y="16631"/>
                </a:lnTo>
                <a:lnTo>
                  <a:pt x="47102" y="21722"/>
                </a:lnTo>
                <a:lnTo>
                  <a:pt x="47102" y="76369"/>
                </a:lnTo>
                <a:lnTo>
                  <a:pt x="64925" y="76369"/>
                </a:lnTo>
                <a:lnTo>
                  <a:pt x="64925" y="24268"/>
                </a:lnTo>
                <a:lnTo>
                  <a:pt x="70034" y="16631"/>
                </a:lnTo>
                <a:close/>
              </a:path>
              <a:path w="111125" h="76835">
                <a:moveTo>
                  <a:pt x="108514" y="16631"/>
                </a:moveTo>
                <a:lnTo>
                  <a:pt x="87857" y="16631"/>
                </a:lnTo>
                <a:lnTo>
                  <a:pt x="94222" y="21722"/>
                </a:lnTo>
                <a:lnTo>
                  <a:pt x="94222" y="76369"/>
                </a:lnTo>
                <a:lnTo>
                  <a:pt x="110772" y="76369"/>
                </a:lnTo>
                <a:lnTo>
                  <a:pt x="110772" y="30547"/>
                </a:lnTo>
                <a:lnTo>
                  <a:pt x="109101" y="17755"/>
                </a:lnTo>
                <a:lnTo>
                  <a:pt x="108514" y="16631"/>
                </a:lnTo>
                <a:close/>
              </a:path>
              <a:path w="111125" h="76835">
                <a:moveTo>
                  <a:pt x="84038" y="0"/>
                </a:moveTo>
                <a:lnTo>
                  <a:pt x="76695" y="914"/>
                </a:lnTo>
                <a:lnTo>
                  <a:pt x="70185" y="3500"/>
                </a:lnTo>
                <a:lnTo>
                  <a:pt x="64868" y="7517"/>
                </a:lnTo>
                <a:lnTo>
                  <a:pt x="61106" y="12728"/>
                </a:lnTo>
                <a:lnTo>
                  <a:pt x="106478" y="12728"/>
                </a:lnTo>
                <a:lnTo>
                  <a:pt x="104088" y="8146"/>
                </a:lnTo>
                <a:lnTo>
                  <a:pt x="95734" y="2100"/>
                </a:lnTo>
                <a:lnTo>
                  <a:pt x="84038" y="0"/>
                </a:lnTo>
                <a:close/>
              </a:path>
              <a:path w="111125" h="76835">
                <a:moveTo>
                  <a:pt x="38191" y="0"/>
                </a:moveTo>
                <a:lnTo>
                  <a:pt x="29280" y="0"/>
                </a:lnTo>
                <a:lnTo>
                  <a:pt x="20368" y="5091"/>
                </a:lnTo>
                <a:lnTo>
                  <a:pt x="17822" y="10182"/>
                </a:lnTo>
                <a:lnTo>
                  <a:pt x="59510" y="10182"/>
                </a:lnTo>
                <a:lnTo>
                  <a:pt x="57525" y="7016"/>
                </a:lnTo>
                <a:lnTo>
                  <a:pt x="52513" y="3054"/>
                </a:lnTo>
                <a:lnTo>
                  <a:pt x="46068" y="747"/>
                </a:lnTo>
                <a:lnTo>
                  <a:pt x="38191" y="0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16023" y="1859246"/>
            <a:ext cx="75565" cy="79375"/>
          </a:xfrm>
          <a:custGeom>
            <a:avLst/>
            <a:gdLst/>
            <a:ahLst/>
            <a:cxnLst/>
            <a:rect l="l" t="t" r="r" b="b"/>
            <a:pathLst>
              <a:path w="75564" h="79375">
                <a:moveTo>
                  <a:pt x="44556" y="0"/>
                </a:moveTo>
                <a:lnTo>
                  <a:pt x="35645" y="0"/>
                </a:lnTo>
                <a:lnTo>
                  <a:pt x="20945" y="2956"/>
                </a:lnTo>
                <a:lnTo>
                  <a:pt x="9707" y="11179"/>
                </a:lnTo>
                <a:lnTo>
                  <a:pt x="2526" y="23698"/>
                </a:lnTo>
                <a:lnTo>
                  <a:pt x="0" y="39542"/>
                </a:lnTo>
                <a:lnTo>
                  <a:pt x="2546" y="54786"/>
                </a:lnTo>
                <a:lnTo>
                  <a:pt x="9866" y="67310"/>
                </a:lnTo>
                <a:lnTo>
                  <a:pt x="21482" y="75793"/>
                </a:lnTo>
                <a:lnTo>
                  <a:pt x="36918" y="78914"/>
                </a:lnTo>
                <a:lnTo>
                  <a:pt x="45829" y="78914"/>
                </a:lnTo>
                <a:lnTo>
                  <a:pt x="54758" y="72635"/>
                </a:lnTo>
                <a:lnTo>
                  <a:pt x="57304" y="66186"/>
                </a:lnTo>
                <a:lnTo>
                  <a:pt x="75126" y="66186"/>
                </a:lnTo>
                <a:lnTo>
                  <a:pt x="75126" y="62453"/>
                </a:lnTo>
                <a:lnTo>
                  <a:pt x="38191" y="62453"/>
                </a:lnTo>
                <a:lnTo>
                  <a:pt x="29837" y="60830"/>
                </a:lnTo>
                <a:lnTo>
                  <a:pt x="23869" y="56216"/>
                </a:lnTo>
                <a:lnTo>
                  <a:pt x="20289" y="48992"/>
                </a:lnTo>
                <a:lnTo>
                  <a:pt x="19095" y="39542"/>
                </a:lnTo>
                <a:lnTo>
                  <a:pt x="20289" y="29518"/>
                </a:lnTo>
                <a:lnTo>
                  <a:pt x="23869" y="22359"/>
                </a:lnTo>
                <a:lnTo>
                  <a:pt x="29837" y="18063"/>
                </a:lnTo>
                <a:lnTo>
                  <a:pt x="38191" y="16631"/>
                </a:lnTo>
                <a:lnTo>
                  <a:pt x="75126" y="16631"/>
                </a:lnTo>
                <a:lnTo>
                  <a:pt x="75126" y="10182"/>
                </a:lnTo>
                <a:lnTo>
                  <a:pt x="57304" y="10182"/>
                </a:lnTo>
                <a:lnTo>
                  <a:pt x="52212" y="2545"/>
                </a:lnTo>
                <a:lnTo>
                  <a:pt x="44556" y="0"/>
                </a:lnTo>
                <a:close/>
              </a:path>
              <a:path w="75564" h="79375">
                <a:moveTo>
                  <a:pt x="75126" y="66186"/>
                </a:moveTo>
                <a:lnTo>
                  <a:pt x="57304" y="66186"/>
                </a:lnTo>
                <a:lnTo>
                  <a:pt x="57304" y="76369"/>
                </a:lnTo>
                <a:lnTo>
                  <a:pt x="75126" y="76369"/>
                </a:lnTo>
                <a:lnTo>
                  <a:pt x="75126" y="66186"/>
                </a:lnTo>
                <a:close/>
              </a:path>
              <a:path w="75564" h="79375">
                <a:moveTo>
                  <a:pt x="75126" y="16631"/>
                </a:moveTo>
                <a:lnTo>
                  <a:pt x="38191" y="16631"/>
                </a:lnTo>
                <a:lnTo>
                  <a:pt x="47092" y="18421"/>
                </a:lnTo>
                <a:lnTo>
                  <a:pt x="53005" y="23313"/>
                </a:lnTo>
                <a:lnTo>
                  <a:pt x="56289" y="30592"/>
                </a:lnTo>
                <a:lnTo>
                  <a:pt x="57304" y="39542"/>
                </a:lnTo>
                <a:lnTo>
                  <a:pt x="56108" y="48491"/>
                </a:lnTo>
                <a:lnTo>
                  <a:pt x="52521" y="55770"/>
                </a:lnTo>
                <a:lnTo>
                  <a:pt x="46548" y="60663"/>
                </a:lnTo>
                <a:lnTo>
                  <a:pt x="38191" y="62453"/>
                </a:lnTo>
                <a:lnTo>
                  <a:pt x="75126" y="62453"/>
                </a:lnTo>
                <a:lnTo>
                  <a:pt x="75126" y="16631"/>
                </a:lnTo>
                <a:close/>
              </a:path>
              <a:path w="75564" h="79375">
                <a:moveTo>
                  <a:pt x="75126" y="2545"/>
                </a:moveTo>
                <a:lnTo>
                  <a:pt x="57304" y="2545"/>
                </a:lnTo>
                <a:lnTo>
                  <a:pt x="57304" y="10182"/>
                </a:lnTo>
                <a:lnTo>
                  <a:pt x="75126" y="10182"/>
                </a:lnTo>
                <a:lnTo>
                  <a:pt x="75126" y="2545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07699" y="1860567"/>
            <a:ext cx="43815" cy="75565"/>
          </a:xfrm>
          <a:custGeom>
            <a:avLst/>
            <a:gdLst/>
            <a:ahLst/>
            <a:cxnLst/>
            <a:rect l="l" t="t" r="r" b="b"/>
            <a:pathLst>
              <a:path w="43814" h="75564">
                <a:moveTo>
                  <a:pt x="17890" y="37"/>
                </a:moveTo>
                <a:lnTo>
                  <a:pt x="0" y="1225"/>
                </a:lnTo>
                <a:lnTo>
                  <a:pt x="0" y="75048"/>
                </a:lnTo>
                <a:lnTo>
                  <a:pt x="17890" y="75048"/>
                </a:lnTo>
                <a:lnTo>
                  <a:pt x="17890" y="39409"/>
                </a:lnTo>
                <a:lnTo>
                  <a:pt x="19078" y="30584"/>
                </a:lnTo>
                <a:lnTo>
                  <a:pt x="20436" y="24135"/>
                </a:lnTo>
                <a:lnTo>
                  <a:pt x="25528" y="21590"/>
                </a:lnTo>
                <a:lnTo>
                  <a:pt x="30621" y="17856"/>
                </a:lnTo>
                <a:lnTo>
                  <a:pt x="43351" y="17856"/>
                </a:lnTo>
                <a:lnTo>
                  <a:pt x="43351" y="11407"/>
                </a:lnTo>
                <a:lnTo>
                  <a:pt x="17890" y="11407"/>
                </a:lnTo>
                <a:lnTo>
                  <a:pt x="17890" y="37"/>
                </a:lnTo>
                <a:close/>
              </a:path>
              <a:path w="43814" h="75564">
                <a:moveTo>
                  <a:pt x="35387" y="0"/>
                </a:moveTo>
                <a:lnTo>
                  <a:pt x="28647" y="1903"/>
                </a:lnTo>
                <a:lnTo>
                  <a:pt x="22895" y="5717"/>
                </a:lnTo>
                <a:lnTo>
                  <a:pt x="17890" y="11407"/>
                </a:lnTo>
                <a:lnTo>
                  <a:pt x="43351" y="11407"/>
                </a:lnTo>
                <a:lnTo>
                  <a:pt x="43351" y="37"/>
                </a:lnTo>
                <a:lnTo>
                  <a:pt x="35387" y="0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54785" y="1838881"/>
            <a:ext cx="47625" cy="97790"/>
          </a:xfrm>
          <a:custGeom>
            <a:avLst/>
            <a:gdLst/>
            <a:ahLst/>
            <a:cxnLst/>
            <a:rect l="l" t="t" r="r" b="b"/>
            <a:pathLst>
              <a:path w="47625" h="97789">
                <a:moveTo>
                  <a:pt x="31911" y="38184"/>
                </a:moveTo>
                <a:lnTo>
                  <a:pt x="14088" y="38184"/>
                </a:lnTo>
                <a:lnTo>
                  <a:pt x="14088" y="76369"/>
                </a:lnTo>
                <a:lnTo>
                  <a:pt x="15846" y="86209"/>
                </a:lnTo>
                <a:lnTo>
                  <a:pt x="21535" y="93743"/>
                </a:lnTo>
                <a:lnTo>
                  <a:pt x="31775" y="97680"/>
                </a:lnTo>
                <a:lnTo>
                  <a:pt x="47187" y="96734"/>
                </a:lnTo>
                <a:lnTo>
                  <a:pt x="47187" y="81460"/>
                </a:lnTo>
                <a:lnTo>
                  <a:pt x="38191" y="81460"/>
                </a:lnTo>
                <a:lnTo>
                  <a:pt x="35645" y="80272"/>
                </a:lnTo>
                <a:lnTo>
                  <a:pt x="31911" y="78914"/>
                </a:lnTo>
                <a:lnTo>
                  <a:pt x="31911" y="38184"/>
                </a:lnTo>
                <a:close/>
              </a:path>
              <a:path w="47625" h="97789">
                <a:moveTo>
                  <a:pt x="47187" y="22910"/>
                </a:moveTo>
                <a:lnTo>
                  <a:pt x="0" y="22910"/>
                </a:lnTo>
                <a:lnTo>
                  <a:pt x="0" y="38184"/>
                </a:lnTo>
                <a:lnTo>
                  <a:pt x="47187" y="38184"/>
                </a:lnTo>
                <a:lnTo>
                  <a:pt x="47187" y="22910"/>
                </a:lnTo>
                <a:close/>
              </a:path>
              <a:path w="47625" h="97789">
                <a:moveTo>
                  <a:pt x="31911" y="0"/>
                </a:moveTo>
                <a:lnTo>
                  <a:pt x="15276" y="0"/>
                </a:lnTo>
                <a:lnTo>
                  <a:pt x="15276" y="17819"/>
                </a:lnTo>
                <a:lnTo>
                  <a:pt x="11542" y="22910"/>
                </a:lnTo>
                <a:lnTo>
                  <a:pt x="31911" y="22910"/>
                </a:lnTo>
                <a:lnTo>
                  <a:pt x="31911" y="0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04303" y="1859246"/>
            <a:ext cx="112395" cy="76835"/>
          </a:xfrm>
          <a:custGeom>
            <a:avLst/>
            <a:gdLst/>
            <a:ahLst/>
            <a:cxnLst/>
            <a:rect l="l" t="t" r="r" b="b"/>
            <a:pathLst>
              <a:path w="112395" h="76835">
                <a:moveTo>
                  <a:pt x="17822" y="2545"/>
                </a:moveTo>
                <a:lnTo>
                  <a:pt x="0" y="2545"/>
                </a:lnTo>
                <a:lnTo>
                  <a:pt x="0" y="76369"/>
                </a:lnTo>
                <a:lnTo>
                  <a:pt x="17822" y="76369"/>
                </a:lnTo>
                <a:lnTo>
                  <a:pt x="17822" y="25456"/>
                </a:lnTo>
                <a:lnTo>
                  <a:pt x="22914" y="16631"/>
                </a:lnTo>
                <a:lnTo>
                  <a:pt x="109520" y="16631"/>
                </a:lnTo>
                <a:lnTo>
                  <a:pt x="107307" y="12728"/>
                </a:lnTo>
                <a:lnTo>
                  <a:pt x="61106" y="12728"/>
                </a:lnTo>
                <a:lnTo>
                  <a:pt x="59531" y="10182"/>
                </a:lnTo>
                <a:lnTo>
                  <a:pt x="17822" y="10182"/>
                </a:lnTo>
                <a:lnTo>
                  <a:pt x="17822" y="2545"/>
                </a:lnTo>
                <a:close/>
              </a:path>
              <a:path w="112395" h="76835">
                <a:moveTo>
                  <a:pt x="70102" y="16631"/>
                </a:moveTo>
                <a:lnTo>
                  <a:pt x="42095" y="16631"/>
                </a:lnTo>
                <a:lnTo>
                  <a:pt x="47187" y="21722"/>
                </a:lnTo>
                <a:lnTo>
                  <a:pt x="47187" y="76369"/>
                </a:lnTo>
                <a:lnTo>
                  <a:pt x="65010" y="76369"/>
                </a:lnTo>
                <a:lnTo>
                  <a:pt x="65010" y="24268"/>
                </a:lnTo>
                <a:lnTo>
                  <a:pt x="70102" y="16631"/>
                </a:lnTo>
                <a:close/>
              </a:path>
              <a:path w="112395" h="76835">
                <a:moveTo>
                  <a:pt x="109520" y="16631"/>
                </a:moveTo>
                <a:lnTo>
                  <a:pt x="89113" y="16631"/>
                </a:lnTo>
                <a:lnTo>
                  <a:pt x="94205" y="21722"/>
                </a:lnTo>
                <a:lnTo>
                  <a:pt x="94205" y="76369"/>
                </a:lnTo>
                <a:lnTo>
                  <a:pt x="112028" y="76369"/>
                </a:lnTo>
                <a:lnTo>
                  <a:pt x="112028" y="30547"/>
                </a:lnTo>
                <a:lnTo>
                  <a:pt x="110158" y="17755"/>
                </a:lnTo>
                <a:lnTo>
                  <a:pt x="109520" y="16631"/>
                </a:lnTo>
                <a:close/>
              </a:path>
              <a:path w="112395" h="76835">
                <a:moveTo>
                  <a:pt x="84021" y="0"/>
                </a:moveTo>
                <a:lnTo>
                  <a:pt x="76860" y="914"/>
                </a:lnTo>
                <a:lnTo>
                  <a:pt x="70654" y="3500"/>
                </a:lnTo>
                <a:lnTo>
                  <a:pt x="65402" y="7517"/>
                </a:lnTo>
                <a:lnTo>
                  <a:pt x="61106" y="12728"/>
                </a:lnTo>
                <a:lnTo>
                  <a:pt x="107307" y="12728"/>
                </a:lnTo>
                <a:lnTo>
                  <a:pt x="104708" y="8146"/>
                </a:lnTo>
                <a:lnTo>
                  <a:pt x="95916" y="2100"/>
                </a:lnTo>
                <a:lnTo>
                  <a:pt x="84021" y="0"/>
                </a:lnTo>
                <a:close/>
              </a:path>
              <a:path w="112395" h="76835">
                <a:moveTo>
                  <a:pt x="38191" y="0"/>
                </a:moveTo>
                <a:lnTo>
                  <a:pt x="29365" y="0"/>
                </a:lnTo>
                <a:lnTo>
                  <a:pt x="20368" y="5091"/>
                </a:lnTo>
                <a:lnTo>
                  <a:pt x="17822" y="10182"/>
                </a:lnTo>
                <a:lnTo>
                  <a:pt x="59531" y="10182"/>
                </a:lnTo>
                <a:lnTo>
                  <a:pt x="57573" y="7016"/>
                </a:lnTo>
                <a:lnTo>
                  <a:pt x="52576" y="3054"/>
                </a:lnTo>
                <a:lnTo>
                  <a:pt x="46116" y="747"/>
                </a:lnTo>
                <a:lnTo>
                  <a:pt x="38191" y="0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16547" y="1859246"/>
            <a:ext cx="76835" cy="79375"/>
          </a:xfrm>
          <a:custGeom>
            <a:avLst/>
            <a:gdLst/>
            <a:ahLst/>
            <a:cxnLst/>
            <a:rect l="l" t="t" r="r" b="b"/>
            <a:pathLst>
              <a:path w="76835" h="79375">
                <a:moveTo>
                  <a:pt x="38191" y="0"/>
                </a:moveTo>
                <a:lnTo>
                  <a:pt x="21983" y="3123"/>
                </a:lnTo>
                <a:lnTo>
                  <a:pt x="9993" y="11625"/>
                </a:lnTo>
                <a:lnTo>
                  <a:pt x="2554" y="24199"/>
                </a:lnTo>
                <a:lnTo>
                  <a:pt x="0" y="39542"/>
                </a:lnTo>
                <a:lnTo>
                  <a:pt x="2554" y="54786"/>
                </a:lnTo>
                <a:lnTo>
                  <a:pt x="9993" y="67310"/>
                </a:lnTo>
                <a:lnTo>
                  <a:pt x="21983" y="75793"/>
                </a:lnTo>
                <a:lnTo>
                  <a:pt x="38191" y="78914"/>
                </a:lnTo>
                <a:lnTo>
                  <a:pt x="54327" y="75793"/>
                </a:lnTo>
                <a:lnTo>
                  <a:pt x="66325" y="67310"/>
                </a:lnTo>
                <a:lnTo>
                  <a:pt x="69227" y="62453"/>
                </a:lnTo>
                <a:lnTo>
                  <a:pt x="38191" y="62453"/>
                </a:lnTo>
                <a:lnTo>
                  <a:pt x="29638" y="60663"/>
                </a:lnTo>
                <a:lnTo>
                  <a:pt x="23233" y="55770"/>
                </a:lnTo>
                <a:lnTo>
                  <a:pt x="19215" y="48491"/>
                </a:lnTo>
                <a:lnTo>
                  <a:pt x="17822" y="39542"/>
                </a:lnTo>
                <a:lnTo>
                  <a:pt x="19215" y="30592"/>
                </a:lnTo>
                <a:lnTo>
                  <a:pt x="23233" y="23313"/>
                </a:lnTo>
                <a:lnTo>
                  <a:pt x="29638" y="18421"/>
                </a:lnTo>
                <a:lnTo>
                  <a:pt x="38191" y="16631"/>
                </a:lnTo>
                <a:lnTo>
                  <a:pt x="69303" y="16631"/>
                </a:lnTo>
                <a:lnTo>
                  <a:pt x="66325" y="11625"/>
                </a:lnTo>
                <a:lnTo>
                  <a:pt x="54327" y="3123"/>
                </a:lnTo>
                <a:lnTo>
                  <a:pt x="38191" y="0"/>
                </a:lnTo>
                <a:close/>
              </a:path>
              <a:path w="76835" h="79375">
                <a:moveTo>
                  <a:pt x="69303" y="16631"/>
                </a:moveTo>
                <a:lnTo>
                  <a:pt x="38191" y="16631"/>
                </a:lnTo>
                <a:lnTo>
                  <a:pt x="46744" y="18421"/>
                </a:lnTo>
                <a:lnTo>
                  <a:pt x="53149" y="23313"/>
                </a:lnTo>
                <a:lnTo>
                  <a:pt x="57167" y="30592"/>
                </a:lnTo>
                <a:lnTo>
                  <a:pt x="58560" y="39542"/>
                </a:lnTo>
                <a:lnTo>
                  <a:pt x="57167" y="48491"/>
                </a:lnTo>
                <a:lnTo>
                  <a:pt x="53149" y="55770"/>
                </a:lnTo>
                <a:lnTo>
                  <a:pt x="46744" y="60663"/>
                </a:lnTo>
                <a:lnTo>
                  <a:pt x="38191" y="62453"/>
                </a:lnTo>
                <a:lnTo>
                  <a:pt x="69227" y="62453"/>
                </a:lnTo>
                <a:lnTo>
                  <a:pt x="73805" y="54786"/>
                </a:lnTo>
                <a:lnTo>
                  <a:pt x="76383" y="39542"/>
                </a:lnTo>
                <a:lnTo>
                  <a:pt x="73805" y="24199"/>
                </a:lnTo>
                <a:lnTo>
                  <a:pt x="69303" y="16631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25328" y="1859246"/>
            <a:ext cx="74295" cy="79375"/>
          </a:xfrm>
          <a:custGeom>
            <a:avLst/>
            <a:gdLst/>
            <a:ahLst/>
            <a:cxnLst/>
            <a:rect l="l" t="t" r="r" b="b"/>
            <a:pathLst>
              <a:path w="74295" h="79375">
                <a:moveTo>
                  <a:pt x="38191" y="0"/>
                </a:moveTo>
                <a:lnTo>
                  <a:pt x="22556" y="3123"/>
                </a:lnTo>
                <a:lnTo>
                  <a:pt x="10502" y="11625"/>
                </a:lnTo>
                <a:lnTo>
                  <a:pt x="2745" y="24199"/>
                </a:lnTo>
                <a:lnTo>
                  <a:pt x="0" y="39542"/>
                </a:lnTo>
                <a:lnTo>
                  <a:pt x="2745" y="54285"/>
                </a:lnTo>
                <a:lnTo>
                  <a:pt x="10502" y="66865"/>
                </a:lnTo>
                <a:lnTo>
                  <a:pt x="22556" y="75626"/>
                </a:lnTo>
                <a:lnTo>
                  <a:pt x="38191" y="78914"/>
                </a:lnTo>
                <a:lnTo>
                  <a:pt x="49877" y="77315"/>
                </a:lnTo>
                <a:lnTo>
                  <a:pt x="59748" y="72741"/>
                </a:lnTo>
                <a:lnTo>
                  <a:pt x="67455" y="65526"/>
                </a:lnTo>
                <a:lnTo>
                  <a:pt x="68483" y="63641"/>
                </a:lnTo>
                <a:lnTo>
                  <a:pt x="39549" y="63641"/>
                </a:lnTo>
                <a:lnTo>
                  <a:pt x="31661" y="62103"/>
                </a:lnTo>
                <a:lnTo>
                  <a:pt x="25461" y="57955"/>
                </a:lnTo>
                <a:lnTo>
                  <a:pt x="21169" y="51899"/>
                </a:lnTo>
                <a:lnTo>
                  <a:pt x="19010" y="44633"/>
                </a:lnTo>
                <a:lnTo>
                  <a:pt x="73836" y="44633"/>
                </a:lnTo>
                <a:lnTo>
                  <a:pt x="73836" y="30547"/>
                </a:lnTo>
                <a:lnTo>
                  <a:pt x="19010" y="30547"/>
                </a:lnTo>
                <a:lnTo>
                  <a:pt x="20368" y="21722"/>
                </a:lnTo>
                <a:lnTo>
                  <a:pt x="28007" y="14085"/>
                </a:lnTo>
                <a:lnTo>
                  <a:pt x="66881" y="14085"/>
                </a:lnTo>
                <a:lnTo>
                  <a:pt x="62697" y="8591"/>
                </a:lnTo>
                <a:lnTo>
                  <a:pt x="51996" y="2267"/>
                </a:lnTo>
                <a:lnTo>
                  <a:pt x="38191" y="0"/>
                </a:lnTo>
                <a:close/>
              </a:path>
              <a:path w="74295" h="79375">
                <a:moveTo>
                  <a:pt x="57372" y="49724"/>
                </a:moveTo>
                <a:lnTo>
                  <a:pt x="54826" y="58549"/>
                </a:lnTo>
                <a:lnTo>
                  <a:pt x="48375" y="63641"/>
                </a:lnTo>
                <a:lnTo>
                  <a:pt x="68483" y="63641"/>
                </a:lnTo>
                <a:lnTo>
                  <a:pt x="72648" y="56004"/>
                </a:lnTo>
                <a:lnTo>
                  <a:pt x="57372" y="49724"/>
                </a:lnTo>
                <a:close/>
              </a:path>
              <a:path w="74295" h="79375">
                <a:moveTo>
                  <a:pt x="66881" y="14085"/>
                </a:moveTo>
                <a:lnTo>
                  <a:pt x="47187" y="14085"/>
                </a:lnTo>
                <a:lnTo>
                  <a:pt x="54826" y="21722"/>
                </a:lnTo>
                <a:lnTo>
                  <a:pt x="56014" y="30547"/>
                </a:lnTo>
                <a:lnTo>
                  <a:pt x="73836" y="30547"/>
                </a:lnTo>
                <a:lnTo>
                  <a:pt x="70057" y="18257"/>
                </a:lnTo>
                <a:lnTo>
                  <a:pt x="66881" y="14085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05936" y="1824965"/>
            <a:ext cx="80645" cy="113664"/>
          </a:xfrm>
          <a:custGeom>
            <a:avLst/>
            <a:gdLst/>
            <a:ahLst/>
            <a:cxnLst/>
            <a:rect l="l" t="t" r="r" b="b"/>
            <a:pathLst>
              <a:path w="80645" h="113664">
                <a:moveTo>
                  <a:pt x="16549" y="75011"/>
                </a:moveTo>
                <a:lnTo>
                  <a:pt x="0" y="78914"/>
                </a:lnTo>
                <a:lnTo>
                  <a:pt x="4415" y="92862"/>
                </a:lnTo>
                <a:lnTo>
                  <a:pt x="13367" y="103692"/>
                </a:lnTo>
                <a:lnTo>
                  <a:pt x="26137" y="110703"/>
                </a:lnTo>
                <a:lnTo>
                  <a:pt x="42010" y="113196"/>
                </a:lnTo>
                <a:lnTo>
                  <a:pt x="56580" y="110910"/>
                </a:lnTo>
                <a:lnTo>
                  <a:pt x="68759" y="104456"/>
                </a:lnTo>
                <a:lnTo>
                  <a:pt x="75200" y="96734"/>
                </a:lnTo>
                <a:lnTo>
                  <a:pt x="40737" y="96734"/>
                </a:lnTo>
                <a:lnTo>
                  <a:pt x="31229" y="94605"/>
                </a:lnTo>
                <a:lnTo>
                  <a:pt x="23869" y="89245"/>
                </a:lnTo>
                <a:lnTo>
                  <a:pt x="18896" y="82200"/>
                </a:lnTo>
                <a:lnTo>
                  <a:pt x="16549" y="75011"/>
                </a:lnTo>
                <a:close/>
              </a:path>
              <a:path w="80645" h="113664">
                <a:moveTo>
                  <a:pt x="42010" y="0"/>
                </a:moveTo>
                <a:lnTo>
                  <a:pt x="27649" y="2474"/>
                </a:lnTo>
                <a:lnTo>
                  <a:pt x="15913" y="9355"/>
                </a:lnTo>
                <a:lnTo>
                  <a:pt x="7996" y="19832"/>
                </a:lnTo>
                <a:lnTo>
                  <a:pt x="5092" y="33093"/>
                </a:lnTo>
                <a:lnTo>
                  <a:pt x="5629" y="40772"/>
                </a:lnTo>
                <a:lnTo>
                  <a:pt x="38748" y="65616"/>
                </a:lnTo>
                <a:lnTo>
                  <a:pt x="48375" y="67374"/>
                </a:lnTo>
                <a:lnTo>
                  <a:pt x="59850" y="69920"/>
                </a:lnTo>
                <a:lnTo>
                  <a:pt x="62396" y="77557"/>
                </a:lnTo>
                <a:lnTo>
                  <a:pt x="61123" y="84006"/>
                </a:lnTo>
                <a:lnTo>
                  <a:pt x="59850" y="91643"/>
                </a:lnTo>
                <a:lnTo>
                  <a:pt x="53485" y="96734"/>
                </a:lnTo>
                <a:lnTo>
                  <a:pt x="75200" y="96734"/>
                </a:lnTo>
                <a:lnTo>
                  <a:pt x="77115" y="94437"/>
                </a:lnTo>
                <a:lnTo>
                  <a:pt x="80219" y="81460"/>
                </a:lnTo>
                <a:lnTo>
                  <a:pt x="79125" y="72534"/>
                </a:lnTo>
                <a:lnTo>
                  <a:pt x="75265" y="63747"/>
                </a:lnTo>
                <a:lnTo>
                  <a:pt x="67866" y="56210"/>
                </a:lnTo>
                <a:lnTo>
                  <a:pt x="56031" y="50912"/>
                </a:lnTo>
                <a:lnTo>
                  <a:pt x="49665" y="48367"/>
                </a:lnTo>
                <a:lnTo>
                  <a:pt x="42010" y="48367"/>
                </a:lnTo>
                <a:lnTo>
                  <a:pt x="35645" y="45821"/>
                </a:lnTo>
                <a:lnTo>
                  <a:pt x="25461" y="43275"/>
                </a:lnTo>
                <a:lnTo>
                  <a:pt x="22914" y="36826"/>
                </a:lnTo>
                <a:lnTo>
                  <a:pt x="22914" y="30547"/>
                </a:lnTo>
                <a:lnTo>
                  <a:pt x="24187" y="22910"/>
                </a:lnTo>
                <a:lnTo>
                  <a:pt x="30553" y="16461"/>
                </a:lnTo>
                <a:lnTo>
                  <a:pt x="74831" y="16461"/>
                </a:lnTo>
                <a:lnTo>
                  <a:pt x="66849" y="7764"/>
                </a:lnTo>
                <a:lnTo>
                  <a:pt x="55864" y="2036"/>
                </a:lnTo>
                <a:lnTo>
                  <a:pt x="42010" y="0"/>
                </a:lnTo>
                <a:close/>
              </a:path>
              <a:path w="80645" h="113664">
                <a:moveTo>
                  <a:pt x="74831" y="16461"/>
                </a:moveTo>
                <a:lnTo>
                  <a:pt x="43283" y="16461"/>
                </a:lnTo>
                <a:lnTo>
                  <a:pt x="50772" y="17986"/>
                </a:lnTo>
                <a:lnTo>
                  <a:pt x="56347" y="21913"/>
                </a:lnTo>
                <a:lnTo>
                  <a:pt x="60486" y="27272"/>
                </a:lnTo>
                <a:lnTo>
                  <a:pt x="63669" y="33093"/>
                </a:lnTo>
                <a:lnTo>
                  <a:pt x="80219" y="28002"/>
                </a:lnTo>
                <a:lnTo>
                  <a:pt x="74967" y="16610"/>
                </a:lnTo>
                <a:lnTo>
                  <a:pt x="74831" y="16461"/>
                </a:lnTo>
                <a:close/>
              </a:path>
            </a:pathLst>
          </a:custGeom>
          <a:solidFill>
            <a:srgbClr val="F36E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93186" y="1626235"/>
            <a:ext cx="44641" cy="186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76065" y="1684785"/>
            <a:ext cx="99297" cy="128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39016" y="1684785"/>
            <a:ext cx="103201" cy="128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44764" y="1687330"/>
            <a:ext cx="113216" cy="123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659338" y="1684785"/>
            <a:ext cx="100486" cy="1286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06271" y="1822419"/>
            <a:ext cx="356235" cy="81915"/>
          </a:xfrm>
          <a:custGeom>
            <a:avLst/>
            <a:gdLst/>
            <a:ahLst/>
            <a:cxnLst/>
            <a:rect l="l" t="t" r="r" b="b"/>
            <a:pathLst>
              <a:path w="356234" h="81914">
                <a:moveTo>
                  <a:pt x="3904" y="0"/>
                </a:moveTo>
                <a:lnTo>
                  <a:pt x="0" y="5091"/>
                </a:lnTo>
                <a:lnTo>
                  <a:pt x="5092" y="7636"/>
                </a:lnTo>
                <a:lnTo>
                  <a:pt x="45527" y="38502"/>
                </a:lnTo>
                <a:lnTo>
                  <a:pt x="91532" y="61731"/>
                </a:lnTo>
                <a:lnTo>
                  <a:pt x="142056" y="76369"/>
                </a:lnTo>
                <a:lnTo>
                  <a:pt x="196049" y="81460"/>
                </a:lnTo>
                <a:lnTo>
                  <a:pt x="237190" y="78365"/>
                </a:lnTo>
                <a:lnTo>
                  <a:pt x="278713" y="69177"/>
                </a:lnTo>
                <a:lnTo>
                  <a:pt x="318071" y="54039"/>
                </a:lnTo>
                <a:lnTo>
                  <a:pt x="319032" y="53458"/>
                </a:lnTo>
                <a:lnTo>
                  <a:pt x="201141" y="53458"/>
                </a:lnTo>
                <a:lnTo>
                  <a:pt x="149302" y="49966"/>
                </a:lnTo>
                <a:lnTo>
                  <a:pt x="99340" y="39902"/>
                </a:lnTo>
                <a:lnTo>
                  <a:pt x="52242" y="23889"/>
                </a:lnTo>
                <a:lnTo>
                  <a:pt x="3904" y="0"/>
                </a:lnTo>
                <a:close/>
              </a:path>
              <a:path w="356234" h="81914">
                <a:moveTo>
                  <a:pt x="351717" y="22711"/>
                </a:moveTo>
                <a:lnTo>
                  <a:pt x="346439" y="22910"/>
                </a:lnTo>
                <a:lnTo>
                  <a:pt x="310465" y="36275"/>
                </a:lnTo>
                <a:lnTo>
                  <a:pt x="273790" y="45821"/>
                </a:lnTo>
                <a:lnTo>
                  <a:pt x="237116" y="51549"/>
                </a:lnTo>
                <a:lnTo>
                  <a:pt x="201141" y="53458"/>
                </a:lnTo>
                <a:lnTo>
                  <a:pt x="319032" y="53458"/>
                </a:lnTo>
                <a:lnTo>
                  <a:pt x="352719" y="33093"/>
                </a:lnTo>
                <a:lnTo>
                  <a:pt x="356035" y="28996"/>
                </a:lnTo>
                <a:lnTo>
                  <a:pt x="355308" y="25138"/>
                </a:lnTo>
                <a:lnTo>
                  <a:pt x="351717" y="22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23345" y="1816140"/>
            <a:ext cx="73025" cy="73660"/>
          </a:xfrm>
          <a:custGeom>
            <a:avLst/>
            <a:gdLst/>
            <a:ahLst/>
            <a:cxnLst/>
            <a:rect l="l" t="t" r="r" b="b"/>
            <a:pathLst>
              <a:path w="73025" h="73660">
                <a:moveTo>
                  <a:pt x="72851" y="15464"/>
                </a:moveTo>
                <a:lnTo>
                  <a:pt x="31995" y="15464"/>
                </a:lnTo>
                <a:lnTo>
                  <a:pt x="45532" y="15907"/>
                </a:lnTo>
                <a:lnTo>
                  <a:pt x="53468" y="19007"/>
                </a:lnTo>
                <a:lnTo>
                  <a:pt x="54555" y="27996"/>
                </a:lnTo>
                <a:lnTo>
                  <a:pt x="51600" y="41281"/>
                </a:lnTo>
                <a:lnTo>
                  <a:pt x="46736" y="55521"/>
                </a:lnTo>
                <a:lnTo>
                  <a:pt x="42095" y="67374"/>
                </a:lnTo>
                <a:lnTo>
                  <a:pt x="40737" y="71108"/>
                </a:lnTo>
                <a:lnTo>
                  <a:pt x="44641" y="73653"/>
                </a:lnTo>
                <a:lnTo>
                  <a:pt x="48375" y="69920"/>
                </a:lnTo>
                <a:lnTo>
                  <a:pt x="61838" y="52580"/>
                </a:lnTo>
                <a:lnTo>
                  <a:pt x="69890" y="32647"/>
                </a:lnTo>
                <a:lnTo>
                  <a:pt x="72851" y="15464"/>
                </a:lnTo>
                <a:close/>
              </a:path>
              <a:path w="73025" h="73660">
                <a:moveTo>
                  <a:pt x="45065" y="0"/>
                </a:moveTo>
                <a:lnTo>
                  <a:pt x="23503" y="2630"/>
                </a:lnTo>
                <a:lnTo>
                  <a:pt x="2546" y="11370"/>
                </a:lnTo>
                <a:lnTo>
                  <a:pt x="1" y="15101"/>
                </a:lnTo>
                <a:lnTo>
                  <a:pt x="0" y="17649"/>
                </a:lnTo>
                <a:lnTo>
                  <a:pt x="3904" y="17649"/>
                </a:lnTo>
                <a:lnTo>
                  <a:pt x="16804" y="16453"/>
                </a:lnTo>
                <a:lnTo>
                  <a:pt x="31995" y="15464"/>
                </a:lnTo>
                <a:lnTo>
                  <a:pt x="72851" y="15464"/>
                </a:lnTo>
                <a:lnTo>
                  <a:pt x="72913" y="15101"/>
                </a:lnTo>
                <a:lnTo>
                  <a:pt x="71290" y="4921"/>
                </a:lnTo>
                <a:lnTo>
                  <a:pt x="62554" y="1442"/>
                </a:lnTo>
                <a:lnTo>
                  <a:pt x="45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24703" y="1687330"/>
            <a:ext cx="89535" cy="122555"/>
          </a:xfrm>
          <a:custGeom>
            <a:avLst/>
            <a:gdLst/>
            <a:ahLst/>
            <a:cxnLst/>
            <a:rect l="l" t="t" r="r" b="b"/>
            <a:pathLst>
              <a:path w="89534" h="122555">
                <a:moveTo>
                  <a:pt x="85209" y="0"/>
                </a:moveTo>
                <a:lnTo>
                  <a:pt x="6280" y="0"/>
                </a:lnTo>
                <a:lnTo>
                  <a:pt x="3734" y="1357"/>
                </a:lnTo>
                <a:lnTo>
                  <a:pt x="3734" y="22910"/>
                </a:lnTo>
                <a:lnTo>
                  <a:pt x="6280" y="24268"/>
                </a:lnTo>
                <a:lnTo>
                  <a:pt x="47017" y="24268"/>
                </a:lnTo>
                <a:lnTo>
                  <a:pt x="2546" y="87909"/>
                </a:lnTo>
                <a:lnTo>
                  <a:pt x="0" y="93000"/>
                </a:lnTo>
                <a:lnTo>
                  <a:pt x="0" y="118457"/>
                </a:lnTo>
                <a:lnTo>
                  <a:pt x="2546" y="122360"/>
                </a:lnTo>
                <a:lnTo>
                  <a:pt x="5092" y="121002"/>
                </a:lnTo>
                <a:lnTo>
                  <a:pt x="24943" y="113323"/>
                </a:lnTo>
                <a:lnTo>
                  <a:pt x="45511" y="110862"/>
                </a:lnTo>
                <a:lnTo>
                  <a:pt x="89113" y="110862"/>
                </a:lnTo>
                <a:lnTo>
                  <a:pt x="89113" y="96904"/>
                </a:lnTo>
                <a:lnTo>
                  <a:pt x="53343" y="83316"/>
                </a:lnTo>
                <a:lnTo>
                  <a:pt x="41925" y="82818"/>
                </a:lnTo>
                <a:lnTo>
                  <a:pt x="81475" y="28002"/>
                </a:lnTo>
                <a:lnTo>
                  <a:pt x="84021" y="22910"/>
                </a:lnTo>
                <a:lnTo>
                  <a:pt x="86567" y="20365"/>
                </a:lnTo>
                <a:lnTo>
                  <a:pt x="86567" y="1357"/>
                </a:lnTo>
                <a:lnTo>
                  <a:pt x="85209" y="0"/>
                </a:lnTo>
                <a:close/>
              </a:path>
              <a:path w="89534" h="122555">
                <a:moveTo>
                  <a:pt x="89113" y="110862"/>
                </a:moveTo>
                <a:lnTo>
                  <a:pt x="45511" y="110862"/>
                </a:lnTo>
                <a:lnTo>
                  <a:pt x="65601" y="113174"/>
                </a:lnTo>
                <a:lnTo>
                  <a:pt x="84021" y="119814"/>
                </a:lnTo>
                <a:lnTo>
                  <a:pt x="86567" y="122360"/>
                </a:lnTo>
                <a:lnTo>
                  <a:pt x="89113" y="118457"/>
                </a:lnTo>
                <a:lnTo>
                  <a:pt x="89113" y="110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30544" y="1684785"/>
            <a:ext cx="153035" cy="126364"/>
          </a:xfrm>
          <a:custGeom>
            <a:avLst/>
            <a:gdLst/>
            <a:ahLst/>
            <a:cxnLst/>
            <a:rect l="l" t="t" r="r" b="b"/>
            <a:pathLst>
              <a:path w="153034" h="126364">
                <a:moveTo>
                  <a:pt x="28007" y="2545"/>
                </a:moveTo>
                <a:lnTo>
                  <a:pt x="2546" y="2545"/>
                </a:lnTo>
                <a:lnTo>
                  <a:pt x="0" y="3903"/>
                </a:lnTo>
                <a:lnTo>
                  <a:pt x="0" y="124906"/>
                </a:lnTo>
                <a:lnTo>
                  <a:pt x="2546" y="126094"/>
                </a:lnTo>
                <a:lnTo>
                  <a:pt x="29195" y="126094"/>
                </a:lnTo>
                <a:lnTo>
                  <a:pt x="31741" y="124906"/>
                </a:lnTo>
                <a:lnTo>
                  <a:pt x="31812" y="50053"/>
                </a:lnTo>
                <a:lnTo>
                  <a:pt x="33177" y="39542"/>
                </a:lnTo>
                <a:lnTo>
                  <a:pt x="33240" y="39266"/>
                </a:lnTo>
                <a:lnTo>
                  <a:pt x="37684" y="31215"/>
                </a:lnTo>
                <a:lnTo>
                  <a:pt x="47017" y="28002"/>
                </a:lnTo>
                <a:lnTo>
                  <a:pt x="152069" y="28002"/>
                </a:lnTo>
                <a:lnTo>
                  <a:pt x="150795" y="21722"/>
                </a:lnTo>
                <a:lnTo>
                  <a:pt x="29195" y="21722"/>
                </a:lnTo>
                <a:lnTo>
                  <a:pt x="29195" y="3903"/>
                </a:lnTo>
                <a:lnTo>
                  <a:pt x="28007" y="2545"/>
                </a:lnTo>
                <a:close/>
              </a:path>
              <a:path w="153034" h="126364">
                <a:moveTo>
                  <a:pt x="152069" y="28002"/>
                </a:moveTo>
                <a:lnTo>
                  <a:pt x="47017" y="28002"/>
                </a:lnTo>
                <a:lnTo>
                  <a:pt x="55664" y="31215"/>
                </a:lnTo>
                <a:lnTo>
                  <a:pt x="59758" y="39266"/>
                </a:lnTo>
                <a:lnTo>
                  <a:pt x="59815" y="39542"/>
                </a:lnTo>
                <a:lnTo>
                  <a:pt x="61053" y="50053"/>
                </a:lnTo>
                <a:lnTo>
                  <a:pt x="61106" y="124906"/>
                </a:lnTo>
                <a:lnTo>
                  <a:pt x="62294" y="126094"/>
                </a:lnTo>
                <a:lnTo>
                  <a:pt x="90301" y="126094"/>
                </a:lnTo>
                <a:lnTo>
                  <a:pt x="91659" y="124906"/>
                </a:lnTo>
                <a:lnTo>
                  <a:pt x="91659" y="44633"/>
                </a:lnTo>
                <a:lnTo>
                  <a:pt x="94205" y="38184"/>
                </a:lnTo>
                <a:lnTo>
                  <a:pt x="96751" y="33093"/>
                </a:lnTo>
                <a:lnTo>
                  <a:pt x="101844" y="29359"/>
                </a:lnTo>
                <a:lnTo>
                  <a:pt x="152345" y="29359"/>
                </a:lnTo>
                <a:lnTo>
                  <a:pt x="152069" y="28002"/>
                </a:lnTo>
                <a:close/>
              </a:path>
              <a:path w="153034" h="126364">
                <a:moveTo>
                  <a:pt x="152345" y="29359"/>
                </a:moveTo>
                <a:lnTo>
                  <a:pt x="114574" y="29359"/>
                </a:lnTo>
                <a:lnTo>
                  <a:pt x="119666" y="30547"/>
                </a:lnTo>
                <a:lnTo>
                  <a:pt x="120854" y="39542"/>
                </a:lnTo>
                <a:lnTo>
                  <a:pt x="122212" y="43275"/>
                </a:lnTo>
                <a:lnTo>
                  <a:pt x="120854" y="56004"/>
                </a:lnTo>
                <a:lnTo>
                  <a:pt x="120854" y="124906"/>
                </a:lnTo>
                <a:lnTo>
                  <a:pt x="123401" y="126094"/>
                </a:lnTo>
                <a:lnTo>
                  <a:pt x="150219" y="126094"/>
                </a:lnTo>
                <a:lnTo>
                  <a:pt x="152766" y="124906"/>
                </a:lnTo>
                <a:lnTo>
                  <a:pt x="152784" y="38184"/>
                </a:lnTo>
                <a:lnTo>
                  <a:pt x="152444" y="30547"/>
                </a:lnTo>
                <a:lnTo>
                  <a:pt x="152345" y="29359"/>
                </a:lnTo>
                <a:close/>
              </a:path>
              <a:path w="153034" h="126364">
                <a:moveTo>
                  <a:pt x="59748" y="0"/>
                </a:moveTo>
                <a:lnTo>
                  <a:pt x="50030" y="1246"/>
                </a:lnTo>
                <a:lnTo>
                  <a:pt x="41840" y="5133"/>
                </a:lnTo>
                <a:lnTo>
                  <a:pt x="35305" y="11884"/>
                </a:lnTo>
                <a:lnTo>
                  <a:pt x="30553" y="21722"/>
                </a:lnTo>
                <a:lnTo>
                  <a:pt x="89113" y="21722"/>
                </a:lnTo>
                <a:lnTo>
                  <a:pt x="83785" y="11884"/>
                </a:lnTo>
                <a:lnTo>
                  <a:pt x="77295" y="5133"/>
                </a:lnTo>
                <a:lnTo>
                  <a:pt x="69373" y="1246"/>
                </a:lnTo>
                <a:lnTo>
                  <a:pt x="59748" y="0"/>
                </a:lnTo>
                <a:close/>
              </a:path>
              <a:path w="153034" h="126364">
                <a:moveTo>
                  <a:pt x="120854" y="0"/>
                </a:moveTo>
                <a:lnTo>
                  <a:pt x="110906" y="1246"/>
                </a:lnTo>
                <a:lnTo>
                  <a:pt x="102119" y="5133"/>
                </a:lnTo>
                <a:lnTo>
                  <a:pt x="94765" y="11884"/>
                </a:lnTo>
                <a:lnTo>
                  <a:pt x="89113" y="21722"/>
                </a:lnTo>
                <a:lnTo>
                  <a:pt x="150795" y="21722"/>
                </a:lnTo>
                <a:lnTo>
                  <a:pt x="120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24001" y="1684785"/>
            <a:ext cx="103505" cy="128905"/>
          </a:xfrm>
          <a:custGeom>
            <a:avLst/>
            <a:gdLst/>
            <a:ahLst/>
            <a:cxnLst/>
            <a:rect l="l" t="t" r="r" b="b"/>
            <a:pathLst>
              <a:path w="103504" h="128905">
                <a:moveTo>
                  <a:pt x="50922" y="0"/>
                </a:moveTo>
                <a:lnTo>
                  <a:pt x="29502" y="4932"/>
                </a:lnTo>
                <a:lnTo>
                  <a:pt x="13494" y="18455"/>
                </a:lnTo>
                <a:lnTo>
                  <a:pt x="3469" y="38661"/>
                </a:lnTo>
                <a:lnTo>
                  <a:pt x="0" y="63641"/>
                </a:lnTo>
                <a:lnTo>
                  <a:pt x="3301" y="88903"/>
                </a:lnTo>
                <a:lnTo>
                  <a:pt x="13048" y="109568"/>
                </a:lnTo>
                <a:lnTo>
                  <a:pt x="29001" y="123519"/>
                </a:lnTo>
                <a:lnTo>
                  <a:pt x="50922" y="128639"/>
                </a:lnTo>
                <a:lnTo>
                  <a:pt x="72455" y="123707"/>
                </a:lnTo>
                <a:lnTo>
                  <a:pt x="88880" y="110183"/>
                </a:lnTo>
                <a:lnTo>
                  <a:pt x="91805" y="104540"/>
                </a:lnTo>
                <a:lnTo>
                  <a:pt x="50922" y="104540"/>
                </a:lnTo>
                <a:lnTo>
                  <a:pt x="40803" y="99714"/>
                </a:lnTo>
                <a:lnTo>
                  <a:pt x="35921" y="87951"/>
                </a:lnTo>
                <a:lnTo>
                  <a:pt x="34380" y="73325"/>
                </a:lnTo>
                <a:lnTo>
                  <a:pt x="34332" y="57862"/>
                </a:lnTo>
                <a:lnTo>
                  <a:pt x="34547" y="48184"/>
                </a:lnTo>
                <a:lnTo>
                  <a:pt x="36366" y="36126"/>
                </a:lnTo>
                <a:lnTo>
                  <a:pt x="41305" y="26710"/>
                </a:lnTo>
                <a:lnTo>
                  <a:pt x="50922" y="22910"/>
                </a:lnTo>
                <a:lnTo>
                  <a:pt x="91888" y="22910"/>
                </a:lnTo>
                <a:lnTo>
                  <a:pt x="89834" y="18625"/>
                </a:lnTo>
                <a:lnTo>
                  <a:pt x="73529" y="4953"/>
                </a:lnTo>
                <a:lnTo>
                  <a:pt x="50922" y="0"/>
                </a:lnTo>
                <a:close/>
              </a:path>
              <a:path w="103504" h="128905">
                <a:moveTo>
                  <a:pt x="91888" y="22910"/>
                </a:moveTo>
                <a:lnTo>
                  <a:pt x="58560" y="22910"/>
                </a:lnTo>
                <a:lnTo>
                  <a:pt x="63652" y="26814"/>
                </a:lnTo>
                <a:lnTo>
                  <a:pt x="66198" y="34451"/>
                </a:lnTo>
                <a:lnTo>
                  <a:pt x="67856" y="42254"/>
                </a:lnTo>
                <a:lnTo>
                  <a:pt x="69020" y="50170"/>
                </a:lnTo>
                <a:lnTo>
                  <a:pt x="69707" y="57862"/>
                </a:lnTo>
                <a:lnTo>
                  <a:pt x="69932" y="64998"/>
                </a:lnTo>
                <a:lnTo>
                  <a:pt x="69468" y="77620"/>
                </a:lnTo>
                <a:lnTo>
                  <a:pt x="67110" y="90497"/>
                </a:lnTo>
                <a:lnTo>
                  <a:pt x="61411" y="100510"/>
                </a:lnTo>
                <a:lnTo>
                  <a:pt x="50922" y="104540"/>
                </a:lnTo>
                <a:lnTo>
                  <a:pt x="91805" y="104540"/>
                </a:lnTo>
                <a:lnTo>
                  <a:pt x="99353" y="89977"/>
                </a:lnTo>
                <a:lnTo>
                  <a:pt x="103032" y="64998"/>
                </a:lnTo>
                <a:lnTo>
                  <a:pt x="99711" y="39234"/>
                </a:lnTo>
                <a:lnTo>
                  <a:pt x="91888" y="22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143668" y="1684785"/>
            <a:ext cx="93345" cy="126364"/>
          </a:xfrm>
          <a:custGeom>
            <a:avLst/>
            <a:gdLst/>
            <a:ahLst/>
            <a:cxnLst/>
            <a:rect l="l" t="t" r="r" b="b"/>
            <a:pathLst>
              <a:path w="93345" h="126364">
                <a:moveTo>
                  <a:pt x="28007" y="2545"/>
                </a:moveTo>
                <a:lnTo>
                  <a:pt x="2546" y="2545"/>
                </a:lnTo>
                <a:lnTo>
                  <a:pt x="0" y="3903"/>
                </a:lnTo>
                <a:lnTo>
                  <a:pt x="0" y="124906"/>
                </a:lnTo>
                <a:lnTo>
                  <a:pt x="2546" y="126094"/>
                </a:lnTo>
                <a:lnTo>
                  <a:pt x="29195" y="126094"/>
                </a:lnTo>
                <a:lnTo>
                  <a:pt x="30553" y="124906"/>
                </a:lnTo>
                <a:lnTo>
                  <a:pt x="30553" y="52270"/>
                </a:lnTo>
                <a:lnTo>
                  <a:pt x="31741" y="44633"/>
                </a:lnTo>
                <a:lnTo>
                  <a:pt x="34287" y="38184"/>
                </a:lnTo>
                <a:lnTo>
                  <a:pt x="36833" y="31905"/>
                </a:lnTo>
                <a:lnTo>
                  <a:pt x="41925" y="28002"/>
                </a:lnTo>
                <a:lnTo>
                  <a:pt x="91473" y="28002"/>
                </a:lnTo>
                <a:lnTo>
                  <a:pt x="90434" y="22910"/>
                </a:lnTo>
                <a:lnTo>
                  <a:pt x="29195" y="22910"/>
                </a:lnTo>
                <a:lnTo>
                  <a:pt x="29195" y="3903"/>
                </a:lnTo>
                <a:lnTo>
                  <a:pt x="28007" y="2545"/>
                </a:lnTo>
                <a:close/>
              </a:path>
              <a:path w="93345" h="126364">
                <a:moveTo>
                  <a:pt x="91473" y="28002"/>
                </a:moveTo>
                <a:lnTo>
                  <a:pt x="48375" y="28002"/>
                </a:lnTo>
                <a:lnTo>
                  <a:pt x="56995" y="31197"/>
                </a:lnTo>
                <a:lnTo>
                  <a:pt x="61063" y="39181"/>
                </a:lnTo>
                <a:lnTo>
                  <a:pt x="62268" y="49552"/>
                </a:lnTo>
                <a:lnTo>
                  <a:pt x="62294" y="124906"/>
                </a:lnTo>
                <a:lnTo>
                  <a:pt x="63652" y="126094"/>
                </a:lnTo>
                <a:lnTo>
                  <a:pt x="90301" y="126094"/>
                </a:lnTo>
                <a:lnTo>
                  <a:pt x="92847" y="124906"/>
                </a:lnTo>
                <a:lnTo>
                  <a:pt x="92749" y="40528"/>
                </a:lnTo>
                <a:lnTo>
                  <a:pt x="92062" y="30887"/>
                </a:lnTo>
                <a:lnTo>
                  <a:pt x="91473" y="28002"/>
                </a:lnTo>
                <a:close/>
              </a:path>
              <a:path w="93345" h="126364">
                <a:moveTo>
                  <a:pt x="61106" y="0"/>
                </a:moveTo>
                <a:lnTo>
                  <a:pt x="50030" y="1431"/>
                </a:lnTo>
                <a:lnTo>
                  <a:pt x="41501" y="5727"/>
                </a:lnTo>
                <a:lnTo>
                  <a:pt x="35136" y="12887"/>
                </a:lnTo>
                <a:lnTo>
                  <a:pt x="30553" y="22910"/>
                </a:lnTo>
                <a:lnTo>
                  <a:pt x="90434" y="22910"/>
                </a:lnTo>
                <a:lnTo>
                  <a:pt x="61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802321" y="1683597"/>
            <a:ext cx="109855" cy="128905"/>
          </a:xfrm>
          <a:custGeom>
            <a:avLst/>
            <a:gdLst/>
            <a:ahLst/>
            <a:cxnLst/>
            <a:rect l="l" t="t" r="r" b="b"/>
            <a:pathLst>
              <a:path w="109854" h="128905">
                <a:moveTo>
                  <a:pt x="96115" y="24098"/>
                </a:moveTo>
                <a:lnTo>
                  <a:pt x="56014" y="24098"/>
                </a:lnTo>
                <a:lnTo>
                  <a:pt x="61106" y="25456"/>
                </a:lnTo>
                <a:lnTo>
                  <a:pt x="63652" y="29190"/>
                </a:lnTo>
                <a:lnTo>
                  <a:pt x="67556" y="34281"/>
                </a:lnTo>
                <a:lnTo>
                  <a:pt x="67556" y="49555"/>
                </a:lnTo>
                <a:lnTo>
                  <a:pt x="56640" y="50605"/>
                </a:lnTo>
                <a:lnTo>
                  <a:pt x="45405" y="51973"/>
                </a:lnTo>
                <a:lnTo>
                  <a:pt x="6853" y="70917"/>
                </a:lnTo>
                <a:lnTo>
                  <a:pt x="0" y="94188"/>
                </a:lnTo>
                <a:lnTo>
                  <a:pt x="2686" y="109237"/>
                </a:lnTo>
                <a:lnTo>
                  <a:pt x="10035" y="120005"/>
                </a:lnTo>
                <a:lnTo>
                  <a:pt x="20981" y="126478"/>
                </a:lnTo>
                <a:lnTo>
                  <a:pt x="34457" y="128639"/>
                </a:lnTo>
                <a:lnTo>
                  <a:pt x="44867" y="127852"/>
                </a:lnTo>
                <a:lnTo>
                  <a:pt x="53828" y="125266"/>
                </a:lnTo>
                <a:lnTo>
                  <a:pt x="62313" y="120549"/>
                </a:lnTo>
                <a:lnTo>
                  <a:pt x="71290" y="113365"/>
                </a:lnTo>
                <a:lnTo>
                  <a:pt x="105334" y="113365"/>
                </a:lnTo>
                <a:lnTo>
                  <a:pt x="107105" y="112008"/>
                </a:lnTo>
                <a:lnTo>
                  <a:pt x="109652" y="110820"/>
                </a:lnTo>
                <a:lnTo>
                  <a:pt x="108294" y="108274"/>
                </a:lnTo>
                <a:lnTo>
                  <a:pt x="107660" y="106916"/>
                </a:lnTo>
                <a:lnTo>
                  <a:pt x="38191" y="106916"/>
                </a:lnTo>
                <a:lnTo>
                  <a:pt x="33099" y="99279"/>
                </a:lnTo>
                <a:lnTo>
                  <a:pt x="67556" y="67374"/>
                </a:lnTo>
                <a:lnTo>
                  <a:pt x="98109" y="67374"/>
                </a:lnTo>
                <a:lnTo>
                  <a:pt x="98160" y="39149"/>
                </a:lnTo>
                <a:lnTo>
                  <a:pt x="97494" y="29062"/>
                </a:lnTo>
                <a:lnTo>
                  <a:pt x="96115" y="24098"/>
                </a:lnTo>
                <a:close/>
              </a:path>
              <a:path w="109854" h="128905">
                <a:moveTo>
                  <a:pt x="105334" y="113365"/>
                </a:moveTo>
                <a:lnTo>
                  <a:pt x="71290" y="113365"/>
                </a:lnTo>
                <a:lnTo>
                  <a:pt x="75194" y="118457"/>
                </a:lnTo>
                <a:lnTo>
                  <a:pt x="76383" y="121002"/>
                </a:lnTo>
                <a:lnTo>
                  <a:pt x="84021" y="127282"/>
                </a:lnTo>
                <a:lnTo>
                  <a:pt x="86567" y="128639"/>
                </a:lnTo>
                <a:lnTo>
                  <a:pt x="87925" y="128639"/>
                </a:lnTo>
                <a:lnTo>
                  <a:pt x="89113" y="127282"/>
                </a:lnTo>
                <a:lnTo>
                  <a:pt x="94375" y="123548"/>
                </a:lnTo>
                <a:lnTo>
                  <a:pt x="102013" y="115911"/>
                </a:lnTo>
                <a:lnTo>
                  <a:pt x="105334" y="113365"/>
                </a:lnTo>
                <a:close/>
              </a:path>
              <a:path w="109854" h="128905">
                <a:moveTo>
                  <a:pt x="98109" y="67374"/>
                </a:moveTo>
                <a:lnTo>
                  <a:pt x="67556" y="67374"/>
                </a:lnTo>
                <a:lnTo>
                  <a:pt x="67556" y="87909"/>
                </a:lnTo>
                <a:lnTo>
                  <a:pt x="62464" y="95546"/>
                </a:lnTo>
                <a:lnTo>
                  <a:pt x="58560" y="101825"/>
                </a:lnTo>
                <a:lnTo>
                  <a:pt x="53468" y="106916"/>
                </a:lnTo>
                <a:lnTo>
                  <a:pt x="107660" y="106916"/>
                </a:lnTo>
                <a:lnTo>
                  <a:pt x="107105" y="105728"/>
                </a:lnTo>
                <a:lnTo>
                  <a:pt x="103201" y="100637"/>
                </a:lnTo>
                <a:lnTo>
                  <a:pt x="98109" y="95546"/>
                </a:lnTo>
                <a:lnTo>
                  <a:pt x="98109" y="67374"/>
                </a:lnTo>
                <a:close/>
              </a:path>
              <a:path w="109854" h="128905">
                <a:moveTo>
                  <a:pt x="54826" y="0"/>
                </a:moveTo>
                <a:lnTo>
                  <a:pt x="38419" y="1609"/>
                </a:lnTo>
                <a:lnTo>
                  <a:pt x="23127" y="7149"/>
                </a:lnTo>
                <a:lnTo>
                  <a:pt x="10953" y="17684"/>
                </a:lnTo>
                <a:lnTo>
                  <a:pt x="3904" y="34281"/>
                </a:lnTo>
                <a:lnTo>
                  <a:pt x="3904" y="36826"/>
                </a:lnTo>
                <a:lnTo>
                  <a:pt x="5092" y="39372"/>
                </a:lnTo>
                <a:lnTo>
                  <a:pt x="7638" y="39372"/>
                </a:lnTo>
                <a:lnTo>
                  <a:pt x="29365" y="41918"/>
                </a:lnTo>
                <a:lnTo>
                  <a:pt x="31911" y="41918"/>
                </a:lnTo>
                <a:lnTo>
                  <a:pt x="33099" y="39372"/>
                </a:lnTo>
                <a:lnTo>
                  <a:pt x="33099" y="36826"/>
                </a:lnTo>
                <a:lnTo>
                  <a:pt x="35645" y="28002"/>
                </a:lnTo>
                <a:lnTo>
                  <a:pt x="43283" y="24098"/>
                </a:lnTo>
                <a:lnTo>
                  <a:pt x="96115" y="24098"/>
                </a:lnTo>
                <a:lnTo>
                  <a:pt x="94887" y="19675"/>
                </a:lnTo>
                <a:lnTo>
                  <a:pt x="89113" y="11370"/>
                </a:lnTo>
                <a:lnTo>
                  <a:pt x="81631" y="5870"/>
                </a:lnTo>
                <a:lnTo>
                  <a:pt x="72924" y="2375"/>
                </a:lnTo>
                <a:lnTo>
                  <a:pt x="63740" y="535"/>
                </a:lnTo>
                <a:lnTo>
                  <a:pt x="54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06973" y="1683597"/>
            <a:ext cx="108585" cy="128905"/>
          </a:xfrm>
          <a:custGeom>
            <a:avLst/>
            <a:gdLst/>
            <a:ahLst/>
            <a:cxnLst/>
            <a:rect l="l" t="t" r="r" b="b"/>
            <a:pathLst>
              <a:path w="108584" h="128905">
                <a:moveTo>
                  <a:pt x="95712" y="24098"/>
                </a:moveTo>
                <a:lnTo>
                  <a:pt x="54826" y="24098"/>
                </a:lnTo>
                <a:lnTo>
                  <a:pt x="61106" y="25456"/>
                </a:lnTo>
                <a:lnTo>
                  <a:pt x="63652" y="29190"/>
                </a:lnTo>
                <a:lnTo>
                  <a:pt x="66198" y="34281"/>
                </a:lnTo>
                <a:lnTo>
                  <a:pt x="66198" y="49555"/>
                </a:lnTo>
                <a:lnTo>
                  <a:pt x="55855" y="50605"/>
                </a:lnTo>
                <a:lnTo>
                  <a:pt x="44556" y="51973"/>
                </a:lnTo>
                <a:lnTo>
                  <a:pt x="6237" y="70917"/>
                </a:lnTo>
                <a:lnTo>
                  <a:pt x="0" y="94188"/>
                </a:lnTo>
                <a:lnTo>
                  <a:pt x="2498" y="109237"/>
                </a:lnTo>
                <a:lnTo>
                  <a:pt x="9420" y="120005"/>
                </a:lnTo>
                <a:lnTo>
                  <a:pt x="19907" y="126478"/>
                </a:lnTo>
                <a:lnTo>
                  <a:pt x="33099" y="128639"/>
                </a:lnTo>
                <a:lnTo>
                  <a:pt x="44275" y="127852"/>
                </a:lnTo>
                <a:lnTo>
                  <a:pt x="53510" y="125266"/>
                </a:lnTo>
                <a:lnTo>
                  <a:pt x="61790" y="120549"/>
                </a:lnTo>
                <a:lnTo>
                  <a:pt x="70102" y="113365"/>
                </a:lnTo>
                <a:lnTo>
                  <a:pt x="104390" y="113365"/>
                </a:lnTo>
                <a:lnTo>
                  <a:pt x="105748" y="112008"/>
                </a:lnTo>
                <a:lnTo>
                  <a:pt x="108294" y="110820"/>
                </a:lnTo>
                <a:lnTo>
                  <a:pt x="108294" y="108274"/>
                </a:lnTo>
                <a:lnTo>
                  <a:pt x="106936" y="106916"/>
                </a:lnTo>
                <a:lnTo>
                  <a:pt x="37003" y="106916"/>
                </a:lnTo>
                <a:lnTo>
                  <a:pt x="31911" y="99279"/>
                </a:lnTo>
                <a:lnTo>
                  <a:pt x="66198" y="67374"/>
                </a:lnTo>
                <a:lnTo>
                  <a:pt x="98109" y="67374"/>
                </a:lnTo>
                <a:lnTo>
                  <a:pt x="98117" y="39149"/>
                </a:lnTo>
                <a:lnTo>
                  <a:pt x="97282" y="29062"/>
                </a:lnTo>
                <a:lnTo>
                  <a:pt x="95712" y="24098"/>
                </a:lnTo>
                <a:close/>
              </a:path>
              <a:path w="108584" h="128905">
                <a:moveTo>
                  <a:pt x="104390" y="113365"/>
                </a:moveTo>
                <a:lnTo>
                  <a:pt x="70102" y="113365"/>
                </a:lnTo>
                <a:lnTo>
                  <a:pt x="75194" y="118457"/>
                </a:lnTo>
                <a:lnTo>
                  <a:pt x="76383" y="121002"/>
                </a:lnTo>
                <a:lnTo>
                  <a:pt x="84021" y="127282"/>
                </a:lnTo>
                <a:lnTo>
                  <a:pt x="85379" y="128639"/>
                </a:lnTo>
                <a:lnTo>
                  <a:pt x="87925" y="128639"/>
                </a:lnTo>
                <a:lnTo>
                  <a:pt x="89113" y="127282"/>
                </a:lnTo>
                <a:lnTo>
                  <a:pt x="93017" y="123548"/>
                </a:lnTo>
                <a:lnTo>
                  <a:pt x="101844" y="115911"/>
                </a:lnTo>
                <a:lnTo>
                  <a:pt x="104390" y="113365"/>
                </a:lnTo>
                <a:close/>
              </a:path>
              <a:path w="108584" h="128905">
                <a:moveTo>
                  <a:pt x="98109" y="67374"/>
                </a:moveTo>
                <a:lnTo>
                  <a:pt x="66198" y="67374"/>
                </a:lnTo>
                <a:lnTo>
                  <a:pt x="66198" y="87909"/>
                </a:lnTo>
                <a:lnTo>
                  <a:pt x="62464" y="95546"/>
                </a:lnTo>
                <a:lnTo>
                  <a:pt x="58560" y="101825"/>
                </a:lnTo>
                <a:lnTo>
                  <a:pt x="52279" y="106916"/>
                </a:lnTo>
                <a:lnTo>
                  <a:pt x="106936" y="106916"/>
                </a:lnTo>
                <a:lnTo>
                  <a:pt x="105748" y="105728"/>
                </a:lnTo>
                <a:lnTo>
                  <a:pt x="101844" y="100637"/>
                </a:lnTo>
                <a:lnTo>
                  <a:pt x="98109" y="95546"/>
                </a:lnTo>
                <a:lnTo>
                  <a:pt x="98109" y="67374"/>
                </a:lnTo>
                <a:close/>
              </a:path>
              <a:path w="108584" h="128905">
                <a:moveTo>
                  <a:pt x="53468" y="0"/>
                </a:moveTo>
                <a:lnTo>
                  <a:pt x="37154" y="1609"/>
                </a:lnTo>
                <a:lnTo>
                  <a:pt x="22002" y="7149"/>
                </a:lnTo>
                <a:lnTo>
                  <a:pt x="10192" y="17684"/>
                </a:lnTo>
                <a:lnTo>
                  <a:pt x="3904" y="34281"/>
                </a:lnTo>
                <a:lnTo>
                  <a:pt x="2546" y="36826"/>
                </a:lnTo>
                <a:lnTo>
                  <a:pt x="5092" y="39372"/>
                </a:lnTo>
                <a:lnTo>
                  <a:pt x="6450" y="39372"/>
                </a:lnTo>
                <a:lnTo>
                  <a:pt x="28007" y="41918"/>
                </a:lnTo>
                <a:lnTo>
                  <a:pt x="30553" y="41918"/>
                </a:lnTo>
                <a:lnTo>
                  <a:pt x="31911" y="39372"/>
                </a:lnTo>
                <a:lnTo>
                  <a:pt x="31911" y="36826"/>
                </a:lnTo>
                <a:lnTo>
                  <a:pt x="34457" y="28002"/>
                </a:lnTo>
                <a:lnTo>
                  <a:pt x="42095" y="24098"/>
                </a:lnTo>
                <a:lnTo>
                  <a:pt x="95712" y="24098"/>
                </a:lnTo>
                <a:lnTo>
                  <a:pt x="94314" y="19675"/>
                </a:lnTo>
                <a:lnTo>
                  <a:pt x="87925" y="11370"/>
                </a:lnTo>
                <a:lnTo>
                  <a:pt x="80369" y="5870"/>
                </a:lnTo>
                <a:lnTo>
                  <a:pt x="71651" y="2375"/>
                </a:lnTo>
                <a:lnTo>
                  <a:pt x="62456" y="535"/>
                </a:lnTo>
                <a:lnTo>
                  <a:pt x="53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622519" y="1547405"/>
            <a:ext cx="817434" cy="435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31802" y="1222666"/>
            <a:ext cx="6599555" cy="1085215"/>
          </a:xfrm>
          <a:custGeom>
            <a:avLst/>
            <a:gdLst/>
            <a:ahLst/>
            <a:cxnLst/>
            <a:rect l="l" t="t" r="r" b="b"/>
            <a:pathLst>
              <a:path w="6599555" h="1085214">
                <a:moveTo>
                  <a:pt x="6599305" y="542391"/>
                </a:moveTo>
                <a:lnTo>
                  <a:pt x="6591473" y="580003"/>
                </a:lnTo>
                <a:lnTo>
                  <a:pt x="6568319" y="616931"/>
                </a:lnTo>
                <a:lnTo>
                  <a:pt x="6530357" y="653089"/>
                </a:lnTo>
                <a:lnTo>
                  <a:pt x="6497075" y="676725"/>
                </a:lnTo>
                <a:lnTo>
                  <a:pt x="6457593" y="699957"/>
                </a:lnTo>
                <a:lnTo>
                  <a:pt x="6412061" y="722759"/>
                </a:lnTo>
                <a:lnTo>
                  <a:pt x="6360633" y="745106"/>
                </a:lnTo>
                <a:lnTo>
                  <a:pt x="6303459" y="766972"/>
                </a:lnTo>
                <a:lnTo>
                  <a:pt x="6240694" y="788334"/>
                </a:lnTo>
                <a:lnTo>
                  <a:pt x="6172488" y="809166"/>
                </a:lnTo>
                <a:lnTo>
                  <a:pt x="6098994" y="829442"/>
                </a:lnTo>
                <a:lnTo>
                  <a:pt x="6060311" y="839364"/>
                </a:lnTo>
                <a:lnTo>
                  <a:pt x="6020364" y="849137"/>
                </a:lnTo>
                <a:lnTo>
                  <a:pt x="5979170" y="858760"/>
                </a:lnTo>
                <a:lnTo>
                  <a:pt x="5936750" y="868228"/>
                </a:lnTo>
                <a:lnTo>
                  <a:pt x="5893122" y="877538"/>
                </a:lnTo>
                <a:lnTo>
                  <a:pt x="5848304" y="886687"/>
                </a:lnTo>
                <a:lnTo>
                  <a:pt x="5802317" y="895673"/>
                </a:lnTo>
                <a:lnTo>
                  <a:pt x="5755179" y="904491"/>
                </a:lnTo>
                <a:lnTo>
                  <a:pt x="5706909" y="913139"/>
                </a:lnTo>
                <a:lnTo>
                  <a:pt x="5657526" y="921614"/>
                </a:lnTo>
                <a:lnTo>
                  <a:pt x="5607050" y="929912"/>
                </a:lnTo>
                <a:lnTo>
                  <a:pt x="5555498" y="938031"/>
                </a:lnTo>
                <a:lnTo>
                  <a:pt x="5502891" y="945967"/>
                </a:lnTo>
                <a:lnTo>
                  <a:pt x="5449247" y="953717"/>
                </a:lnTo>
                <a:lnTo>
                  <a:pt x="5394586" y="961278"/>
                </a:lnTo>
                <a:lnTo>
                  <a:pt x="5338926" y="968646"/>
                </a:lnTo>
                <a:lnTo>
                  <a:pt x="5282286" y="975820"/>
                </a:lnTo>
                <a:lnTo>
                  <a:pt x="5224685" y="982795"/>
                </a:lnTo>
                <a:lnTo>
                  <a:pt x="5166143" y="989568"/>
                </a:lnTo>
                <a:lnTo>
                  <a:pt x="5106678" y="996137"/>
                </a:lnTo>
                <a:lnTo>
                  <a:pt x="5046309" y="1002498"/>
                </a:lnTo>
                <a:lnTo>
                  <a:pt x="4985056" y="1008648"/>
                </a:lnTo>
                <a:lnTo>
                  <a:pt x="4922937" y="1014583"/>
                </a:lnTo>
                <a:lnTo>
                  <a:pt x="4859972" y="1020302"/>
                </a:lnTo>
                <a:lnTo>
                  <a:pt x="4796179" y="1025800"/>
                </a:lnTo>
                <a:lnTo>
                  <a:pt x="4731577" y="1031074"/>
                </a:lnTo>
                <a:lnTo>
                  <a:pt x="4666186" y="1036122"/>
                </a:lnTo>
                <a:lnTo>
                  <a:pt x="4600025" y="1040940"/>
                </a:lnTo>
                <a:lnTo>
                  <a:pt x="4533112" y="1045524"/>
                </a:lnTo>
                <a:lnTo>
                  <a:pt x="4465467" y="1049873"/>
                </a:lnTo>
                <a:lnTo>
                  <a:pt x="4397108" y="1053983"/>
                </a:lnTo>
                <a:lnTo>
                  <a:pt x="4328055" y="1057850"/>
                </a:lnTo>
                <a:lnTo>
                  <a:pt x="4258327" y="1061472"/>
                </a:lnTo>
                <a:lnTo>
                  <a:pt x="4187942" y="1064844"/>
                </a:lnTo>
                <a:lnTo>
                  <a:pt x="4116920" y="1067966"/>
                </a:lnTo>
                <a:lnTo>
                  <a:pt x="4045279" y="1070832"/>
                </a:lnTo>
                <a:lnTo>
                  <a:pt x="3973039" y="1073440"/>
                </a:lnTo>
                <a:lnTo>
                  <a:pt x="3900219" y="1075787"/>
                </a:lnTo>
                <a:lnTo>
                  <a:pt x="3826838" y="1077869"/>
                </a:lnTo>
                <a:lnTo>
                  <a:pt x="3752914" y="1079684"/>
                </a:lnTo>
                <a:lnTo>
                  <a:pt x="3678467" y="1081229"/>
                </a:lnTo>
                <a:lnTo>
                  <a:pt x="3603516" y="1082500"/>
                </a:lnTo>
                <a:lnTo>
                  <a:pt x="3528080" y="1083493"/>
                </a:lnTo>
                <a:lnTo>
                  <a:pt x="3452177" y="1084207"/>
                </a:lnTo>
                <a:lnTo>
                  <a:pt x="3375828" y="1084638"/>
                </a:lnTo>
                <a:lnTo>
                  <a:pt x="3299050" y="1084782"/>
                </a:lnTo>
                <a:lnTo>
                  <a:pt x="3222266" y="1084638"/>
                </a:lnTo>
                <a:lnTo>
                  <a:pt x="3145912" y="1084207"/>
                </a:lnTo>
                <a:lnTo>
                  <a:pt x="3070007" y="1083493"/>
                </a:lnTo>
                <a:lnTo>
                  <a:pt x="2994569" y="1082500"/>
                </a:lnTo>
                <a:lnTo>
                  <a:pt x="2919619" y="1081229"/>
                </a:lnTo>
                <a:lnTo>
                  <a:pt x="2845174" y="1079684"/>
                </a:lnTo>
                <a:lnTo>
                  <a:pt x="2771254" y="1077869"/>
                </a:lnTo>
                <a:lnTo>
                  <a:pt x="2697878" y="1075787"/>
                </a:lnTo>
                <a:lnTo>
                  <a:pt x="2625064" y="1073440"/>
                </a:lnTo>
                <a:lnTo>
                  <a:pt x="2552833" y="1070832"/>
                </a:lnTo>
                <a:lnTo>
                  <a:pt x="2481202" y="1067966"/>
                </a:lnTo>
                <a:lnTo>
                  <a:pt x="2410190" y="1064844"/>
                </a:lnTo>
                <a:lnTo>
                  <a:pt x="2339817" y="1061472"/>
                </a:lnTo>
                <a:lnTo>
                  <a:pt x="2270102" y="1057850"/>
                </a:lnTo>
                <a:lnTo>
                  <a:pt x="2201063" y="1053983"/>
                </a:lnTo>
                <a:lnTo>
                  <a:pt x="2132720" y="1049873"/>
                </a:lnTo>
                <a:lnTo>
                  <a:pt x="2065091" y="1045524"/>
                </a:lnTo>
                <a:lnTo>
                  <a:pt x="1998196" y="1040940"/>
                </a:lnTo>
                <a:lnTo>
                  <a:pt x="1932053" y="1036122"/>
                </a:lnTo>
                <a:lnTo>
                  <a:pt x="1866681" y="1031074"/>
                </a:lnTo>
                <a:lnTo>
                  <a:pt x="1802100" y="1025800"/>
                </a:lnTo>
                <a:lnTo>
                  <a:pt x="1738328" y="1020302"/>
                </a:lnTo>
                <a:lnTo>
                  <a:pt x="1675385" y="1014583"/>
                </a:lnTo>
                <a:lnTo>
                  <a:pt x="1613288" y="1008648"/>
                </a:lnTo>
                <a:lnTo>
                  <a:pt x="1552058" y="1002498"/>
                </a:lnTo>
                <a:lnTo>
                  <a:pt x="1491714" y="996137"/>
                </a:lnTo>
                <a:lnTo>
                  <a:pt x="1432273" y="989568"/>
                </a:lnTo>
                <a:lnTo>
                  <a:pt x="1373756" y="982795"/>
                </a:lnTo>
                <a:lnTo>
                  <a:pt x="1316180" y="975820"/>
                </a:lnTo>
                <a:lnTo>
                  <a:pt x="1259566" y="968646"/>
                </a:lnTo>
                <a:lnTo>
                  <a:pt x="1203932" y="961278"/>
                </a:lnTo>
                <a:lnTo>
                  <a:pt x="1149297" y="953717"/>
                </a:lnTo>
                <a:lnTo>
                  <a:pt x="1095680" y="945967"/>
                </a:lnTo>
                <a:lnTo>
                  <a:pt x="1043099" y="938031"/>
                </a:lnTo>
                <a:lnTo>
                  <a:pt x="991575" y="929912"/>
                </a:lnTo>
                <a:lnTo>
                  <a:pt x="941126" y="921614"/>
                </a:lnTo>
                <a:lnTo>
                  <a:pt x="891770" y="913139"/>
                </a:lnTo>
                <a:lnTo>
                  <a:pt x="843528" y="904491"/>
                </a:lnTo>
                <a:lnTo>
                  <a:pt x="796417" y="895673"/>
                </a:lnTo>
                <a:lnTo>
                  <a:pt x="750457" y="886687"/>
                </a:lnTo>
                <a:lnTo>
                  <a:pt x="705667" y="877538"/>
                </a:lnTo>
                <a:lnTo>
                  <a:pt x="662066" y="868228"/>
                </a:lnTo>
                <a:lnTo>
                  <a:pt x="619672" y="858760"/>
                </a:lnTo>
                <a:lnTo>
                  <a:pt x="578505" y="849137"/>
                </a:lnTo>
                <a:lnTo>
                  <a:pt x="538584" y="839364"/>
                </a:lnTo>
                <a:lnTo>
                  <a:pt x="499927" y="829442"/>
                </a:lnTo>
                <a:lnTo>
                  <a:pt x="462554" y="819375"/>
                </a:lnTo>
                <a:lnTo>
                  <a:pt x="391734" y="798818"/>
                </a:lnTo>
                <a:lnTo>
                  <a:pt x="326277" y="777718"/>
                </a:lnTo>
                <a:lnTo>
                  <a:pt x="266333" y="756101"/>
                </a:lnTo>
                <a:lnTo>
                  <a:pt x="212054" y="733991"/>
                </a:lnTo>
                <a:lnTo>
                  <a:pt x="163593" y="711413"/>
                </a:lnTo>
                <a:lnTo>
                  <a:pt x="121102" y="688393"/>
                </a:lnTo>
                <a:lnTo>
                  <a:pt x="84731" y="664956"/>
                </a:lnTo>
                <a:lnTo>
                  <a:pt x="54632" y="641127"/>
                </a:lnTo>
                <a:lnTo>
                  <a:pt x="21577" y="604703"/>
                </a:lnTo>
                <a:lnTo>
                  <a:pt x="3490" y="567537"/>
                </a:lnTo>
                <a:lnTo>
                  <a:pt x="0" y="542391"/>
                </a:lnTo>
                <a:lnTo>
                  <a:pt x="875" y="529734"/>
                </a:lnTo>
                <a:lnTo>
                  <a:pt x="13860" y="492210"/>
                </a:lnTo>
                <a:lnTo>
                  <a:pt x="41982" y="455423"/>
                </a:lnTo>
                <a:lnTo>
                  <a:pt x="84730" y="419454"/>
                </a:lnTo>
                <a:lnTo>
                  <a:pt x="121102" y="395972"/>
                </a:lnTo>
                <a:lnTo>
                  <a:pt x="163593" y="372915"/>
                </a:lnTo>
                <a:lnTo>
                  <a:pt x="212054" y="350309"/>
                </a:lnTo>
                <a:lnTo>
                  <a:pt x="266333" y="328177"/>
                </a:lnTo>
                <a:lnTo>
                  <a:pt x="326277" y="306545"/>
                </a:lnTo>
                <a:lnTo>
                  <a:pt x="391734" y="285438"/>
                </a:lnTo>
                <a:lnTo>
                  <a:pt x="462554" y="264879"/>
                </a:lnTo>
                <a:lnTo>
                  <a:pt x="499927" y="254813"/>
                </a:lnTo>
                <a:lnTo>
                  <a:pt x="538584" y="244893"/>
                </a:lnTo>
                <a:lnTo>
                  <a:pt x="578505" y="235123"/>
                </a:lnTo>
                <a:lnTo>
                  <a:pt x="619672" y="225506"/>
                </a:lnTo>
                <a:lnTo>
                  <a:pt x="662066" y="216044"/>
                </a:lnTo>
                <a:lnTo>
                  <a:pt x="705667" y="206741"/>
                </a:lnTo>
                <a:lnTo>
                  <a:pt x="750457" y="197600"/>
                </a:lnTo>
                <a:lnTo>
                  <a:pt x="796417" y="188624"/>
                </a:lnTo>
                <a:lnTo>
                  <a:pt x="843528" y="179816"/>
                </a:lnTo>
                <a:lnTo>
                  <a:pt x="891770" y="171179"/>
                </a:lnTo>
                <a:lnTo>
                  <a:pt x="941126" y="162716"/>
                </a:lnTo>
                <a:lnTo>
                  <a:pt x="991575" y="154430"/>
                </a:lnTo>
                <a:lnTo>
                  <a:pt x="1043099" y="146324"/>
                </a:lnTo>
                <a:lnTo>
                  <a:pt x="1095679" y="138402"/>
                </a:lnTo>
                <a:lnTo>
                  <a:pt x="1149297" y="130667"/>
                </a:lnTo>
                <a:lnTo>
                  <a:pt x="1203932" y="123121"/>
                </a:lnTo>
                <a:lnTo>
                  <a:pt x="1259566" y="115767"/>
                </a:lnTo>
                <a:lnTo>
                  <a:pt x="1316180" y="108610"/>
                </a:lnTo>
                <a:lnTo>
                  <a:pt x="1373756" y="101651"/>
                </a:lnTo>
                <a:lnTo>
                  <a:pt x="1432273" y="94893"/>
                </a:lnTo>
                <a:lnTo>
                  <a:pt x="1491714" y="88341"/>
                </a:lnTo>
                <a:lnTo>
                  <a:pt x="1552058" y="81997"/>
                </a:lnTo>
                <a:lnTo>
                  <a:pt x="1613288" y="75864"/>
                </a:lnTo>
                <a:lnTo>
                  <a:pt x="1675385" y="69945"/>
                </a:lnTo>
                <a:lnTo>
                  <a:pt x="1738328" y="64243"/>
                </a:lnTo>
                <a:lnTo>
                  <a:pt x="1802100" y="58762"/>
                </a:lnTo>
                <a:lnTo>
                  <a:pt x="1866681" y="53504"/>
                </a:lnTo>
                <a:lnTo>
                  <a:pt x="1932053" y="48473"/>
                </a:lnTo>
                <a:lnTo>
                  <a:pt x="1998196" y="43671"/>
                </a:lnTo>
                <a:lnTo>
                  <a:pt x="2065091" y="39101"/>
                </a:lnTo>
                <a:lnTo>
                  <a:pt x="2132720" y="34768"/>
                </a:lnTo>
                <a:lnTo>
                  <a:pt x="2201063" y="30673"/>
                </a:lnTo>
                <a:lnTo>
                  <a:pt x="2270102" y="26820"/>
                </a:lnTo>
                <a:lnTo>
                  <a:pt x="2339817" y="23212"/>
                </a:lnTo>
                <a:lnTo>
                  <a:pt x="2410190" y="19852"/>
                </a:lnTo>
                <a:lnTo>
                  <a:pt x="2481202" y="16743"/>
                </a:lnTo>
                <a:lnTo>
                  <a:pt x="2552833" y="13889"/>
                </a:lnTo>
                <a:lnTo>
                  <a:pt x="2625064" y="11291"/>
                </a:lnTo>
                <a:lnTo>
                  <a:pt x="2697878" y="8954"/>
                </a:lnTo>
                <a:lnTo>
                  <a:pt x="2771254" y="6881"/>
                </a:lnTo>
                <a:lnTo>
                  <a:pt x="2845174" y="5073"/>
                </a:lnTo>
                <a:lnTo>
                  <a:pt x="2919619" y="3536"/>
                </a:lnTo>
                <a:lnTo>
                  <a:pt x="2994569" y="2271"/>
                </a:lnTo>
                <a:lnTo>
                  <a:pt x="3070007" y="1282"/>
                </a:lnTo>
                <a:lnTo>
                  <a:pt x="3145912" y="571"/>
                </a:lnTo>
                <a:lnTo>
                  <a:pt x="3222266" y="143"/>
                </a:lnTo>
                <a:lnTo>
                  <a:pt x="3299050" y="0"/>
                </a:lnTo>
                <a:lnTo>
                  <a:pt x="3375828" y="143"/>
                </a:lnTo>
                <a:lnTo>
                  <a:pt x="3452177" y="571"/>
                </a:lnTo>
                <a:lnTo>
                  <a:pt x="3528080" y="1282"/>
                </a:lnTo>
                <a:lnTo>
                  <a:pt x="3603516" y="2271"/>
                </a:lnTo>
                <a:lnTo>
                  <a:pt x="3678467" y="3536"/>
                </a:lnTo>
                <a:lnTo>
                  <a:pt x="3752914" y="5073"/>
                </a:lnTo>
                <a:lnTo>
                  <a:pt x="3826838" y="6881"/>
                </a:lnTo>
                <a:lnTo>
                  <a:pt x="3900219" y="8954"/>
                </a:lnTo>
                <a:lnTo>
                  <a:pt x="3973039" y="11291"/>
                </a:lnTo>
                <a:lnTo>
                  <a:pt x="4045279" y="13889"/>
                </a:lnTo>
                <a:lnTo>
                  <a:pt x="4116919" y="16743"/>
                </a:lnTo>
                <a:lnTo>
                  <a:pt x="4187942" y="19852"/>
                </a:lnTo>
                <a:lnTo>
                  <a:pt x="4258327" y="23212"/>
                </a:lnTo>
                <a:lnTo>
                  <a:pt x="4328055" y="26820"/>
                </a:lnTo>
                <a:lnTo>
                  <a:pt x="4397108" y="30673"/>
                </a:lnTo>
                <a:lnTo>
                  <a:pt x="4465467" y="34768"/>
                </a:lnTo>
                <a:lnTo>
                  <a:pt x="4533112" y="39101"/>
                </a:lnTo>
                <a:lnTo>
                  <a:pt x="4600025" y="43671"/>
                </a:lnTo>
                <a:lnTo>
                  <a:pt x="4666186" y="48473"/>
                </a:lnTo>
                <a:lnTo>
                  <a:pt x="4731577" y="53504"/>
                </a:lnTo>
                <a:lnTo>
                  <a:pt x="4796179" y="58762"/>
                </a:lnTo>
                <a:lnTo>
                  <a:pt x="4859972" y="64243"/>
                </a:lnTo>
                <a:lnTo>
                  <a:pt x="4922937" y="69945"/>
                </a:lnTo>
                <a:lnTo>
                  <a:pt x="4985056" y="75864"/>
                </a:lnTo>
                <a:lnTo>
                  <a:pt x="5046309" y="81997"/>
                </a:lnTo>
                <a:lnTo>
                  <a:pt x="5106678" y="88341"/>
                </a:lnTo>
                <a:lnTo>
                  <a:pt x="5166142" y="94893"/>
                </a:lnTo>
                <a:lnTo>
                  <a:pt x="5224685" y="101651"/>
                </a:lnTo>
                <a:lnTo>
                  <a:pt x="5282286" y="108610"/>
                </a:lnTo>
                <a:lnTo>
                  <a:pt x="5338926" y="115767"/>
                </a:lnTo>
                <a:lnTo>
                  <a:pt x="5394586" y="123121"/>
                </a:lnTo>
                <a:lnTo>
                  <a:pt x="5449247" y="130667"/>
                </a:lnTo>
                <a:lnTo>
                  <a:pt x="5502891" y="138402"/>
                </a:lnTo>
                <a:lnTo>
                  <a:pt x="5555498" y="146324"/>
                </a:lnTo>
                <a:lnTo>
                  <a:pt x="5607050" y="154430"/>
                </a:lnTo>
                <a:lnTo>
                  <a:pt x="5657526" y="162716"/>
                </a:lnTo>
                <a:lnTo>
                  <a:pt x="5706909" y="171179"/>
                </a:lnTo>
                <a:lnTo>
                  <a:pt x="5755179" y="179816"/>
                </a:lnTo>
                <a:lnTo>
                  <a:pt x="5802317" y="188624"/>
                </a:lnTo>
                <a:lnTo>
                  <a:pt x="5848304" y="197600"/>
                </a:lnTo>
                <a:lnTo>
                  <a:pt x="5893121" y="206741"/>
                </a:lnTo>
                <a:lnTo>
                  <a:pt x="5936750" y="216044"/>
                </a:lnTo>
                <a:lnTo>
                  <a:pt x="5979170" y="225506"/>
                </a:lnTo>
                <a:lnTo>
                  <a:pt x="6020364" y="235123"/>
                </a:lnTo>
                <a:lnTo>
                  <a:pt x="6060311" y="244893"/>
                </a:lnTo>
                <a:lnTo>
                  <a:pt x="6098994" y="254813"/>
                </a:lnTo>
                <a:lnTo>
                  <a:pt x="6136392" y="264879"/>
                </a:lnTo>
                <a:lnTo>
                  <a:pt x="6207261" y="285438"/>
                </a:lnTo>
                <a:lnTo>
                  <a:pt x="6272766" y="306545"/>
                </a:lnTo>
                <a:lnTo>
                  <a:pt x="6332755" y="328177"/>
                </a:lnTo>
                <a:lnTo>
                  <a:pt x="6387074" y="350309"/>
                </a:lnTo>
                <a:lnTo>
                  <a:pt x="6435573" y="372915"/>
                </a:lnTo>
                <a:lnTo>
                  <a:pt x="6478099" y="395972"/>
                </a:lnTo>
                <a:lnTo>
                  <a:pt x="6514501" y="419454"/>
                </a:lnTo>
                <a:lnTo>
                  <a:pt x="6544625" y="443338"/>
                </a:lnTo>
                <a:lnTo>
                  <a:pt x="6577708" y="479862"/>
                </a:lnTo>
                <a:lnTo>
                  <a:pt x="6595812" y="517149"/>
                </a:lnTo>
                <a:lnTo>
                  <a:pt x="6599305" y="542391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44630" y="2307448"/>
            <a:ext cx="3486785" cy="535940"/>
          </a:xfrm>
          <a:custGeom>
            <a:avLst/>
            <a:gdLst/>
            <a:ahLst/>
            <a:cxnLst/>
            <a:rect l="l" t="t" r="r" b="b"/>
            <a:pathLst>
              <a:path w="3486785" h="535939">
                <a:moveTo>
                  <a:pt x="3486222" y="0"/>
                </a:moveTo>
                <a:lnTo>
                  <a:pt x="0" y="535942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525534" y="2765664"/>
            <a:ext cx="94222" cy="1374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88701" y="2307448"/>
            <a:ext cx="2442210" cy="534670"/>
          </a:xfrm>
          <a:custGeom>
            <a:avLst/>
            <a:gdLst/>
            <a:ahLst/>
            <a:cxnLst/>
            <a:rect l="l" t="t" r="r" b="b"/>
            <a:pathLst>
              <a:path w="2442210" h="534669">
                <a:moveTo>
                  <a:pt x="0" y="534584"/>
                </a:moveTo>
                <a:lnTo>
                  <a:pt x="2442151" y="0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570878" y="2761930"/>
            <a:ext cx="96768" cy="1361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91966" y="2307448"/>
            <a:ext cx="1438910" cy="532130"/>
          </a:xfrm>
          <a:custGeom>
            <a:avLst/>
            <a:gdLst/>
            <a:ahLst/>
            <a:cxnLst/>
            <a:rect l="l" t="t" r="r" b="b"/>
            <a:pathLst>
              <a:path w="1438910" h="532130">
                <a:moveTo>
                  <a:pt x="0" y="532038"/>
                </a:moveTo>
                <a:lnTo>
                  <a:pt x="1438886" y="0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74144" y="2755481"/>
            <a:ext cx="100655" cy="1298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41831" y="2307448"/>
            <a:ext cx="489584" cy="525780"/>
          </a:xfrm>
          <a:custGeom>
            <a:avLst/>
            <a:gdLst/>
            <a:ahLst/>
            <a:cxnLst/>
            <a:rect l="l" t="t" r="r" b="b"/>
            <a:pathLst>
              <a:path w="489585" h="525780">
                <a:moveTo>
                  <a:pt x="0" y="525759"/>
                </a:moveTo>
                <a:lnTo>
                  <a:pt x="489021" y="0"/>
                </a:lnTo>
              </a:path>
            </a:pathLst>
          </a:custGeom>
          <a:ln w="16551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29101" y="2744110"/>
            <a:ext cx="101844" cy="101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030852" y="2307448"/>
            <a:ext cx="453390" cy="524510"/>
          </a:xfrm>
          <a:custGeom>
            <a:avLst/>
            <a:gdLst/>
            <a:ahLst/>
            <a:cxnLst/>
            <a:rect l="l" t="t" r="r" b="b"/>
            <a:pathLst>
              <a:path w="453389" h="524510">
                <a:moveTo>
                  <a:pt x="453205" y="524401"/>
                </a:moveTo>
                <a:lnTo>
                  <a:pt x="0" y="0"/>
                </a:lnTo>
              </a:path>
            </a:pathLst>
          </a:custGeom>
          <a:ln w="16551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93757" y="2744110"/>
            <a:ext cx="105578" cy="101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030852" y="2307448"/>
            <a:ext cx="1397000" cy="532130"/>
          </a:xfrm>
          <a:custGeom>
            <a:avLst/>
            <a:gdLst/>
            <a:ahLst/>
            <a:cxnLst/>
            <a:rect l="l" t="t" r="r" b="b"/>
            <a:pathLst>
              <a:path w="1397000" h="532130">
                <a:moveTo>
                  <a:pt x="1396790" y="532038"/>
                </a:moveTo>
                <a:lnTo>
                  <a:pt x="0" y="0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343452" y="2754293"/>
            <a:ext cx="100655" cy="1298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30852" y="2307448"/>
            <a:ext cx="2402840" cy="534670"/>
          </a:xfrm>
          <a:custGeom>
            <a:avLst/>
            <a:gdLst/>
            <a:ahLst/>
            <a:cxnLst/>
            <a:rect l="l" t="t" r="r" b="b"/>
            <a:pathLst>
              <a:path w="2402840" h="534669">
                <a:moveTo>
                  <a:pt x="2402500" y="534584"/>
                </a:moveTo>
                <a:lnTo>
                  <a:pt x="0" y="0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354424" y="2761930"/>
            <a:ext cx="96751" cy="1361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030852" y="2307448"/>
            <a:ext cx="3470910" cy="535940"/>
          </a:xfrm>
          <a:custGeom>
            <a:avLst/>
            <a:gdLst/>
            <a:ahLst/>
            <a:cxnLst/>
            <a:rect l="l" t="t" r="r" b="b"/>
            <a:pathLst>
              <a:path w="3470909" h="535939">
                <a:moveTo>
                  <a:pt x="3470844" y="535942"/>
                </a:moveTo>
                <a:lnTo>
                  <a:pt x="0" y="0"/>
                </a:lnTo>
              </a:path>
            </a:pathLst>
          </a:custGeom>
          <a:ln w="16550">
            <a:solidFill>
              <a:srgbClr val="00AC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425313" y="2765664"/>
            <a:ext cx="94205" cy="1374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433355" y="3108137"/>
            <a:ext cx="276860" cy="478790"/>
          </a:xfrm>
          <a:custGeom>
            <a:avLst/>
            <a:gdLst/>
            <a:ahLst/>
            <a:cxnLst/>
            <a:rect l="l" t="t" r="r" b="b"/>
            <a:pathLst>
              <a:path w="276860" h="478789">
                <a:moveTo>
                  <a:pt x="63669" y="390840"/>
                </a:moveTo>
                <a:lnTo>
                  <a:pt x="49665" y="390840"/>
                </a:lnTo>
                <a:lnTo>
                  <a:pt x="49665" y="397289"/>
                </a:lnTo>
                <a:lnTo>
                  <a:pt x="52212" y="457027"/>
                </a:lnTo>
                <a:lnTo>
                  <a:pt x="75126" y="478750"/>
                </a:lnTo>
                <a:lnTo>
                  <a:pt x="190991" y="478750"/>
                </a:lnTo>
                <a:lnTo>
                  <a:pt x="199743" y="477145"/>
                </a:lnTo>
                <a:lnTo>
                  <a:pt x="206586" y="472661"/>
                </a:lnTo>
                <a:lnTo>
                  <a:pt x="211042" y="465791"/>
                </a:lnTo>
                <a:lnTo>
                  <a:pt x="211462" y="463476"/>
                </a:lnTo>
                <a:lnTo>
                  <a:pt x="71307" y="463476"/>
                </a:lnTo>
                <a:lnTo>
                  <a:pt x="67488" y="460930"/>
                </a:lnTo>
                <a:lnTo>
                  <a:pt x="67488" y="453293"/>
                </a:lnTo>
                <a:lnTo>
                  <a:pt x="212792" y="453293"/>
                </a:lnTo>
                <a:lnTo>
                  <a:pt x="213443" y="438019"/>
                </a:lnTo>
                <a:lnTo>
                  <a:pt x="66215" y="438019"/>
                </a:lnTo>
                <a:lnTo>
                  <a:pt x="66215" y="420200"/>
                </a:lnTo>
                <a:lnTo>
                  <a:pt x="214202" y="420200"/>
                </a:lnTo>
                <a:lnTo>
                  <a:pt x="214853" y="404926"/>
                </a:lnTo>
                <a:lnTo>
                  <a:pt x="66215" y="404926"/>
                </a:lnTo>
                <a:lnTo>
                  <a:pt x="64942" y="397289"/>
                </a:lnTo>
                <a:lnTo>
                  <a:pt x="64942" y="393386"/>
                </a:lnTo>
                <a:lnTo>
                  <a:pt x="63669" y="390840"/>
                </a:lnTo>
                <a:close/>
              </a:path>
              <a:path w="276860" h="478789">
                <a:moveTo>
                  <a:pt x="212792" y="453293"/>
                </a:moveTo>
                <a:lnTo>
                  <a:pt x="197356" y="453293"/>
                </a:lnTo>
                <a:lnTo>
                  <a:pt x="197356" y="457027"/>
                </a:lnTo>
                <a:lnTo>
                  <a:pt x="196083" y="460930"/>
                </a:lnTo>
                <a:lnTo>
                  <a:pt x="193537" y="463476"/>
                </a:lnTo>
                <a:lnTo>
                  <a:pt x="211462" y="463476"/>
                </a:lnTo>
                <a:lnTo>
                  <a:pt x="212633" y="457027"/>
                </a:lnTo>
                <a:lnTo>
                  <a:pt x="212792" y="453293"/>
                </a:lnTo>
                <a:close/>
              </a:path>
              <a:path w="276860" h="478789">
                <a:moveTo>
                  <a:pt x="214202" y="420200"/>
                </a:moveTo>
                <a:lnTo>
                  <a:pt x="198629" y="420200"/>
                </a:lnTo>
                <a:lnTo>
                  <a:pt x="197356" y="438019"/>
                </a:lnTo>
                <a:lnTo>
                  <a:pt x="213443" y="438019"/>
                </a:lnTo>
                <a:lnTo>
                  <a:pt x="214202" y="420200"/>
                </a:lnTo>
                <a:close/>
              </a:path>
              <a:path w="276860" h="478789">
                <a:moveTo>
                  <a:pt x="218998" y="390840"/>
                </a:moveTo>
                <a:lnTo>
                  <a:pt x="199902" y="390840"/>
                </a:lnTo>
                <a:lnTo>
                  <a:pt x="199902" y="393386"/>
                </a:lnTo>
                <a:lnTo>
                  <a:pt x="198629" y="394743"/>
                </a:lnTo>
                <a:lnTo>
                  <a:pt x="198629" y="404926"/>
                </a:lnTo>
                <a:lnTo>
                  <a:pt x="214853" y="404926"/>
                </a:lnTo>
                <a:lnTo>
                  <a:pt x="215179" y="397289"/>
                </a:lnTo>
                <a:lnTo>
                  <a:pt x="215179" y="393386"/>
                </a:lnTo>
                <a:lnTo>
                  <a:pt x="218998" y="390840"/>
                </a:lnTo>
                <a:close/>
              </a:path>
              <a:path w="276860" h="478789">
                <a:moveTo>
                  <a:pt x="221544" y="89097"/>
                </a:moveTo>
                <a:lnTo>
                  <a:pt x="43300" y="89097"/>
                </a:lnTo>
                <a:lnTo>
                  <a:pt x="26330" y="92470"/>
                </a:lnTo>
                <a:lnTo>
                  <a:pt x="12579" y="101698"/>
                </a:lnTo>
                <a:lnTo>
                  <a:pt x="3364" y="115444"/>
                </a:lnTo>
                <a:lnTo>
                  <a:pt x="0" y="132373"/>
                </a:lnTo>
                <a:lnTo>
                  <a:pt x="0" y="347564"/>
                </a:lnTo>
                <a:lnTo>
                  <a:pt x="3364" y="364564"/>
                </a:lnTo>
                <a:lnTo>
                  <a:pt x="12579" y="378303"/>
                </a:lnTo>
                <a:lnTo>
                  <a:pt x="26330" y="387491"/>
                </a:lnTo>
                <a:lnTo>
                  <a:pt x="43300" y="390840"/>
                </a:lnTo>
                <a:lnTo>
                  <a:pt x="221544" y="390840"/>
                </a:lnTo>
                <a:lnTo>
                  <a:pt x="238720" y="387491"/>
                </a:lnTo>
                <a:lnTo>
                  <a:pt x="252908" y="378303"/>
                </a:lnTo>
                <a:lnTo>
                  <a:pt x="254830" y="375566"/>
                </a:lnTo>
                <a:lnTo>
                  <a:pt x="43300" y="375566"/>
                </a:lnTo>
                <a:lnTo>
                  <a:pt x="32477" y="373339"/>
                </a:lnTo>
                <a:lnTo>
                  <a:pt x="23559" y="367293"/>
                </a:lnTo>
                <a:lnTo>
                  <a:pt x="17507" y="358383"/>
                </a:lnTo>
                <a:lnTo>
                  <a:pt x="15276" y="347564"/>
                </a:lnTo>
                <a:lnTo>
                  <a:pt x="15276" y="132373"/>
                </a:lnTo>
                <a:lnTo>
                  <a:pt x="17507" y="121554"/>
                </a:lnTo>
                <a:lnTo>
                  <a:pt x="23559" y="112644"/>
                </a:lnTo>
                <a:lnTo>
                  <a:pt x="32477" y="106598"/>
                </a:lnTo>
                <a:lnTo>
                  <a:pt x="43300" y="104371"/>
                </a:lnTo>
                <a:lnTo>
                  <a:pt x="254063" y="104371"/>
                </a:lnTo>
                <a:lnTo>
                  <a:pt x="252271" y="101698"/>
                </a:lnTo>
                <a:lnTo>
                  <a:pt x="238521" y="92470"/>
                </a:lnTo>
                <a:lnTo>
                  <a:pt x="221544" y="89097"/>
                </a:lnTo>
                <a:close/>
              </a:path>
              <a:path w="276860" h="478789">
                <a:moveTo>
                  <a:pt x="254063" y="104371"/>
                </a:moveTo>
                <a:lnTo>
                  <a:pt x="221544" y="104371"/>
                </a:lnTo>
                <a:lnTo>
                  <a:pt x="232375" y="106598"/>
                </a:lnTo>
                <a:lnTo>
                  <a:pt x="241291" y="112644"/>
                </a:lnTo>
                <a:lnTo>
                  <a:pt x="247340" y="121554"/>
                </a:lnTo>
                <a:lnTo>
                  <a:pt x="249568" y="132373"/>
                </a:lnTo>
                <a:lnTo>
                  <a:pt x="249568" y="347564"/>
                </a:lnTo>
                <a:lnTo>
                  <a:pt x="247340" y="358383"/>
                </a:lnTo>
                <a:lnTo>
                  <a:pt x="241291" y="367293"/>
                </a:lnTo>
                <a:lnTo>
                  <a:pt x="232375" y="373339"/>
                </a:lnTo>
                <a:lnTo>
                  <a:pt x="221544" y="375566"/>
                </a:lnTo>
                <a:lnTo>
                  <a:pt x="254830" y="375566"/>
                </a:lnTo>
                <a:lnTo>
                  <a:pt x="262557" y="364564"/>
                </a:lnTo>
                <a:lnTo>
                  <a:pt x="266118" y="347564"/>
                </a:lnTo>
                <a:lnTo>
                  <a:pt x="266118" y="272383"/>
                </a:lnTo>
                <a:lnTo>
                  <a:pt x="272483" y="272383"/>
                </a:lnTo>
                <a:lnTo>
                  <a:pt x="275029" y="271195"/>
                </a:lnTo>
                <a:lnTo>
                  <a:pt x="275029" y="238102"/>
                </a:lnTo>
                <a:lnTo>
                  <a:pt x="272483" y="235556"/>
                </a:lnTo>
                <a:lnTo>
                  <a:pt x="266118" y="235556"/>
                </a:lnTo>
                <a:lnTo>
                  <a:pt x="266118" y="212645"/>
                </a:lnTo>
                <a:lnTo>
                  <a:pt x="275029" y="212645"/>
                </a:lnTo>
                <a:lnTo>
                  <a:pt x="276302" y="211288"/>
                </a:lnTo>
                <a:lnTo>
                  <a:pt x="276302" y="166824"/>
                </a:lnTo>
                <a:lnTo>
                  <a:pt x="275029" y="165466"/>
                </a:lnTo>
                <a:lnTo>
                  <a:pt x="273756" y="164278"/>
                </a:lnTo>
                <a:lnTo>
                  <a:pt x="264845" y="164278"/>
                </a:lnTo>
                <a:lnTo>
                  <a:pt x="264845" y="132373"/>
                </a:lnTo>
                <a:lnTo>
                  <a:pt x="261483" y="115444"/>
                </a:lnTo>
                <a:lnTo>
                  <a:pt x="254063" y="104371"/>
                </a:lnTo>
                <a:close/>
              </a:path>
              <a:path w="276860" h="478789">
                <a:moveTo>
                  <a:pt x="189718" y="0"/>
                </a:moveTo>
                <a:lnTo>
                  <a:pt x="75126" y="0"/>
                </a:lnTo>
                <a:lnTo>
                  <a:pt x="66147" y="1789"/>
                </a:lnTo>
                <a:lnTo>
                  <a:pt x="58895" y="6533"/>
                </a:lnTo>
                <a:lnTo>
                  <a:pt x="54002" y="13460"/>
                </a:lnTo>
                <a:lnTo>
                  <a:pt x="52212" y="21722"/>
                </a:lnTo>
                <a:lnTo>
                  <a:pt x="49665" y="81460"/>
                </a:lnTo>
                <a:lnTo>
                  <a:pt x="49665" y="85363"/>
                </a:lnTo>
                <a:lnTo>
                  <a:pt x="47119" y="89097"/>
                </a:lnTo>
                <a:lnTo>
                  <a:pt x="64942" y="89097"/>
                </a:lnTo>
                <a:lnTo>
                  <a:pt x="64942" y="86551"/>
                </a:lnTo>
                <a:lnTo>
                  <a:pt x="66215" y="84006"/>
                </a:lnTo>
                <a:lnTo>
                  <a:pt x="66215" y="77726"/>
                </a:lnTo>
                <a:lnTo>
                  <a:pt x="213798" y="77726"/>
                </a:lnTo>
                <a:lnTo>
                  <a:pt x="213444" y="61095"/>
                </a:lnTo>
                <a:lnTo>
                  <a:pt x="66215" y="61095"/>
                </a:lnTo>
                <a:lnTo>
                  <a:pt x="67488" y="43275"/>
                </a:lnTo>
                <a:lnTo>
                  <a:pt x="213066" y="43275"/>
                </a:lnTo>
                <a:lnTo>
                  <a:pt x="212741" y="28002"/>
                </a:lnTo>
                <a:lnTo>
                  <a:pt x="67488" y="28002"/>
                </a:lnTo>
                <a:lnTo>
                  <a:pt x="67488" y="21722"/>
                </a:lnTo>
                <a:lnTo>
                  <a:pt x="68761" y="19177"/>
                </a:lnTo>
                <a:lnTo>
                  <a:pt x="71307" y="16631"/>
                </a:lnTo>
                <a:lnTo>
                  <a:pt x="211377" y="16631"/>
                </a:lnTo>
                <a:lnTo>
                  <a:pt x="210843" y="13961"/>
                </a:lnTo>
                <a:lnTo>
                  <a:pt x="205949" y="6682"/>
                </a:lnTo>
                <a:lnTo>
                  <a:pt x="198669" y="1789"/>
                </a:lnTo>
                <a:lnTo>
                  <a:pt x="189718" y="0"/>
                </a:lnTo>
                <a:close/>
              </a:path>
              <a:path w="276860" h="478789">
                <a:moveTo>
                  <a:pt x="213798" y="77726"/>
                </a:moveTo>
                <a:lnTo>
                  <a:pt x="198629" y="77726"/>
                </a:lnTo>
                <a:lnTo>
                  <a:pt x="198629" y="89097"/>
                </a:lnTo>
                <a:lnTo>
                  <a:pt x="217725" y="89097"/>
                </a:lnTo>
                <a:lnTo>
                  <a:pt x="213906" y="86551"/>
                </a:lnTo>
                <a:lnTo>
                  <a:pt x="213798" y="77726"/>
                </a:lnTo>
                <a:close/>
              </a:path>
              <a:path w="276860" h="478789">
                <a:moveTo>
                  <a:pt x="213066" y="43275"/>
                </a:moveTo>
                <a:lnTo>
                  <a:pt x="197356" y="43275"/>
                </a:lnTo>
                <a:lnTo>
                  <a:pt x="197356" y="61095"/>
                </a:lnTo>
                <a:lnTo>
                  <a:pt x="213444" y="61095"/>
                </a:lnTo>
                <a:lnTo>
                  <a:pt x="213066" y="43275"/>
                </a:lnTo>
                <a:close/>
              </a:path>
              <a:path w="276860" h="478789">
                <a:moveTo>
                  <a:pt x="211377" y="16631"/>
                </a:moveTo>
                <a:lnTo>
                  <a:pt x="193537" y="16631"/>
                </a:lnTo>
                <a:lnTo>
                  <a:pt x="197356" y="19177"/>
                </a:lnTo>
                <a:lnTo>
                  <a:pt x="197356" y="28002"/>
                </a:lnTo>
                <a:lnTo>
                  <a:pt x="212741" y="28002"/>
                </a:lnTo>
                <a:lnTo>
                  <a:pt x="212633" y="22910"/>
                </a:lnTo>
                <a:lnTo>
                  <a:pt x="211377" y="1663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482862" y="3283786"/>
            <a:ext cx="164717" cy="1490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340325" y="3161595"/>
            <a:ext cx="208279" cy="476250"/>
          </a:xfrm>
          <a:custGeom>
            <a:avLst/>
            <a:gdLst/>
            <a:ahLst/>
            <a:cxnLst/>
            <a:rect l="l" t="t" r="r" b="b"/>
            <a:pathLst>
              <a:path w="208279" h="476250">
                <a:moveTo>
                  <a:pt x="103782" y="0"/>
                </a:moveTo>
                <a:lnTo>
                  <a:pt x="79486" y="4892"/>
                </a:lnTo>
                <a:lnTo>
                  <a:pt x="59629" y="18137"/>
                </a:lnTo>
                <a:lnTo>
                  <a:pt x="46232" y="37587"/>
                </a:lnTo>
                <a:lnTo>
                  <a:pt x="41318" y="61095"/>
                </a:lnTo>
                <a:lnTo>
                  <a:pt x="41318" y="290372"/>
                </a:lnTo>
                <a:lnTo>
                  <a:pt x="21010" y="310279"/>
                </a:lnTo>
                <a:lnTo>
                  <a:pt x="6797" y="335069"/>
                </a:lnTo>
                <a:lnTo>
                  <a:pt x="0" y="363901"/>
                </a:lnTo>
                <a:lnTo>
                  <a:pt x="1938" y="395931"/>
                </a:lnTo>
                <a:lnTo>
                  <a:pt x="12162" y="424082"/>
                </a:lnTo>
                <a:lnTo>
                  <a:pt x="30264" y="448032"/>
                </a:lnTo>
                <a:lnTo>
                  <a:pt x="54571" y="466000"/>
                </a:lnTo>
                <a:lnTo>
                  <a:pt x="83413" y="476204"/>
                </a:lnTo>
                <a:lnTo>
                  <a:pt x="131407" y="475281"/>
                </a:lnTo>
                <a:lnTo>
                  <a:pt x="166844" y="457027"/>
                </a:lnTo>
                <a:lnTo>
                  <a:pt x="102594" y="457027"/>
                </a:lnTo>
                <a:lnTo>
                  <a:pt x="73866" y="451909"/>
                </a:lnTo>
                <a:lnTo>
                  <a:pt x="49975" y="437977"/>
                </a:lnTo>
                <a:lnTo>
                  <a:pt x="32322" y="417363"/>
                </a:lnTo>
                <a:lnTo>
                  <a:pt x="22307" y="392198"/>
                </a:lnTo>
                <a:lnTo>
                  <a:pt x="21729" y="367802"/>
                </a:lnTo>
                <a:lnTo>
                  <a:pt x="27230" y="345061"/>
                </a:lnTo>
                <a:lnTo>
                  <a:pt x="38204" y="325184"/>
                </a:lnTo>
                <a:lnTo>
                  <a:pt x="54048" y="309380"/>
                </a:lnTo>
                <a:lnTo>
                  <a:pt x="63045" y="301743"/>
                </a:lnTo>
                <a:lnTo>
                  <a:pt x="63045" y="62453"/>
                </a:lnTo>
                <a:lnTo>
                  <a:pt x="66336" y="47322"/>
                </a:lnTo>
                <a:lnTo>
                  <a:pt x="75117" y="35214"/>
                </a:lnTo>
                <a:lnTo>
                  <a:pt x="87750" y="27180"/>
                </a:lnTo>
                <a:lnTo>
                  <a:pt x="102594" y="24268"/>
                </a:lnTo>
                <a:lnTo>
                  <a:pt x="151332" y="24268"/>
                </a:lnTo>
                <a:lnTo>
                  <a:pt x="147257" y="18137"/>
                </a:lnTo>
                <a:lnTo>
                  <a:pt x="127867" y="4892"/>
                </a:lnTo>
                <a:lnTo>
                  <a:pt x="103782" y="0"/>
                </a:lnTo>
                <a:close/>
              </a:path>
              <a:path w="208279" h="476250">
                <a:moveTo>
                  <a:pt x="151332" y="24268"/>
                </a:moveTo>
                <a:lnTo>
                  <a:pt x="102594" y="24268"/>
                </a:lnTo>
                <a:lnTo>
                  <a:pt x="117842" y="27370"/>
                </a:lnTo>
                <a:lnTo>
                  <a:pt x="130368" y="35723"/>
                </a:lnTo>
                <a:lnTo>
                  <a:pt x="138852" y="47895"/>
                </a:lnTo>
                <a:lnTo>
                  <a:pt x="141974" y="62453"/>
                </a:lnTo>
                <a:lnTo>
                  <a:pt x="141974" y="301743"/>
                </a:lnTo>
                <a:lnTo>
                  <a:pt x="150970" y="309380"/>
                </a:lnTo>
                <a:lnTo>
                  <a:pt x="165236" y="321898"/>
                </a:lnTo>
                <a:lnTo>
                  <a:pt x="175604" y="337615"/>
                </a:lnTo>
                <a:lnTo>
                  <a:pt x="181929" y="355464"/>
                </a:lnTo>
                <a:lnTo>
                  <a:pt x="184069" y="374378"/>
                </a:lnTo>
                <a:lnTo>
                  <a:pt x="182425" y="391044"/>
                </a:lnTo>
                <a:lnTo>
                  <a:pt x="159796" y="432928"/>
                </a:lnTo>
                <a:lnTo>
                  <a:pt x="118478" y="455409"/>
                </a:lnTo>
                <a:lnTo>
                  <a:pt x="102594" y="457027"/>
                </a:lnTo>
                <a:lnTo>
                  <a:pt x="166844" y="457027"/>
                </a:lnTo>
                <a:lnTo>
                  <a:pt x="171127" y="454821"/>
                </a:lnTo>
                <a:lnTo>
                  <a:pt x="198179" y="419595"/>
                </a:lnTo>
                <a:lnTo>
                  <a:pt x="208172" y="374378"/>
                </a:lnTo>
                <a:lnTo>
                  <a:pt x="205181" y="349391"/>
                </a:lnTo>
                <a:lnTo>
                  <a:pt x="196588" y="326584"/>
                </a:lnTo>
                <a:lnTo>
                  <a:pt x="182966" y="306672"/>
                </a:lnTo>
                <a:lnTo>
                  <a:pt x="164889" y="290372"/>
                </a:lnTo>
                <a:lnTo>
                  <a:pt x="164889" y="61095"/>
                </a:lnTo>
                <a:lnTo>
                  <a:pt x="160186" y="37587"/>
                </a:lnTo>
                <a:lnTo>
                  <a:pt x="151332" y="24268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385557" y="3305509"/>
            <a:ext cx="117475" cy="289560"/>
          </a:xfrm>
          <a:custGeom>
            <a:avLst/>
            <a:gdLst/>
            <a:ahLst/>
            <a:cxnLst/>
            <a:rect l="l" t="t" r="r" b="b"/>
            <a:pathLst>
              <a:path w="117475" h="289560">
                <a:moveTo>
                  <a:pt x="73827" y="0"/>
                </a:moveTo>
                <a:lnTo>
                  <a:pt x="40728" y="0"/>
                </a:lnTo>
                <a:lnTo>
                  <a:pt x="40728" y="169369"/>
                </a:lnTo>
                <a:lnTo>
                  <a:pt x="30209" y="177112"/>
                </a:lnTo>
                <a:lnTo>
                  <a:pt x="14121" y="190329"/>
                </a:lnTo>
                <a:lnTo>
                  <a:pt x="1152" y="211182"/>
                </a:lnTo>
                <a:lnTo>
                  <a:pt x="0" y="241859"/>
                </a:lnTo>
                <a:lnTo>
                  <a:pt x="6992" y="259947"/>
                </a:lnTo>
                <a:lnTo>
                  <a:pt x="19723" y="274971"/>
                </a:lnTo>
                <a:lnTo>
                  <a:pt x="37227" y="285223"/>
                </a:lnTo>
                <a:lnTo>
                  <a:pt x="58551" y="289015"/>
                </a:lnTo>
                <a:lnTo>
                  <a:pt x="69950" y="287848"/>
                </a:lnTo>
                <a:lnTo>
                  <a:pt x="107515" y="263184"/>
                </a:lnTo>
                <a:lnTo>
                  <a:pt x="117111" y="230465"/>
                </a:lnTo>
                <a:lnTo>
                  <a:pt x="111613" y="204810"/>
                </a:lnTo>
                <a:lnTo>
                  <a:pt x="98843" y="187507"/>
                </a:lnTo>
                <a:lnTo>
                  <a:pt x="84386" y="176410"/>
                </a:lnTo>
                <a:lnTo>
                  <a:pt x="73827" y="169369"/>
                </a:lnTo>
                <a:lnTo>
                  <a:pt x="7382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532034" y="3229140"/>
            <a:ext cx="69215" cy="23495"/>
          </a:xfrm>
          <a:custGeom>
            <a:avLst/>
            <a:gdLst/>
            <a:ahLst/>
            <a:cxnLst/>
            <a:rect l="l" t="t" r="r" b="b"/>
            <a:pathLst>
              <a:path w="69215" h="23495">
                <a:moveTo>
                  <a:pt x="63652" y="0"/>
                </a:moveTo>
                <a:lnTo>
                  <a:pt x="0" y="0"/>
                </a:lnTo>
                <a:lnTo>
                  <a:pt x="0" y="22910"/>
                </a:lnTo>
                <a:lnTo>
                  <a:pt x="62294" y="22910"/>
                </a:lnTo>
                <a:lnTo>
                  <a:pt x="67386" y="17819"/>
                </a:lnTo>
                <a:lnTo>
                  <a:pt x="67386" y="11370"/>
                </a:lnTo>
                <a:lnTo>
                  <a:pt x="68744" y="5091"/>
                </a:lnTo>
                <a:lnTo>
                  <a:pt x="6365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533222" y="3290235"/>
            <a:ext cx="45085" cy="23495"/>
          </a:xfrm>
          <a:custGeom>
            <a:avLst/>
            <a:gdLst/>
            <a:ahLst/>
            <a:cxnLst/>
            <a:rect l="l" t="t" r="r" b="b"/>
            <a:pathLst>
              <a:path w="45084" h="23495">
                <a:moveTo>
                  <a:pt x="39549" y="0"/>
                </a:moveTo>
                <a:lnTo>
                  <a:pt x="0" y="0"/>
                </a:lnTo>
                <a:lnTo>
                  <a:pt x="0" y="22910"/>
                </a:lnTo>
                <a:lnTo>
                  <a:pt x="33099" y="22910"/>
                </a:lnTo>
                <a:lnTo>
                  <a:pt x="39549" y="21553"/>
                </a:lnTo>
                <a:lnTo>
                  <a:pt x="44641" y="16461"/>
                </a:lnTo>
                <a:lnTo>
                  <a:pt x="44641" y="5091"/>
                </a:lnTo>
                <a:lnTo>
                  <a:pt x="3954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533222" y="3349973"/>
            <a:ext cx="67945" cy="23495"/>
          </a:xfrm>
          <a:custGeom>
            <a:avLst/>
            <a:gdLst/>
            <a:ahLst/>
            <a:cxnLst/>
            <a:rect l="l" t="t" r="r" b="b"/>
            <a:pathLst>
              <a:path w="67945" h="23495">
                <a:moveTo>
                  <a:pt x="62464" y="0"/>
                </a:moveTo>
                <a:lnTo>
                  <a:pt x="0" y="0"/>
                </a:lnTo>
                <a:lnTo>
                  <a:pt x="0" y="22910"/>
                </a:lnTo>
                <a:lnTo>
                  <a:pt x="62464" y="22910"/>
                </a:lnTo>
                <a:lnTo>
                  <a:pt x="67556" y="16631"/>
                </a:lnTo>
                <a:lnTo>
                  <a:pt x="67556" y="5091"/>
                </a:lnTo>
                <a:lnTo>
                  <a:pt x="6246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438012" y="3180773"/>
            <a:ext cx="255904" cy="345440"/>
          </a:xfrm>
          <a:custGeom>
            <a:avLst/>
            <a:gdLst/>
            <a:ahLst/>
            <a:cxnLst/>
            <a:rect l="l" t="t" r="r" b="b"/>
            <a:pathLst>
              <a:path w="255904" h="345439">
                <a:moveTo>
                  <a:pt x="127305" y="0"/>
                </a:moveTo>
                <a:lnTo>
                  <a:pt x="118308" y="0"/>
                </a:lnTo>
                <a:lnTo>
                  <a:pt x="113216" y="1187"/>
                </a:lnTo>
                <a:lnTo>
                  <a:pt x="70272" y="14011"/>
                </a:lnTo>
                <a:lnTo>
                  <a:pt x="35093" y="40518"/>
                </a:lnTo>
                <a:lnTo>
                  <a:pt x="10672" y="77270"/>
                </a:lnTo>
                <a:lnTo>
                  <a:pt x="0" y="120833"/>
                </a:lnTo>
                <a:lnTo>
                  <a:pt x="1832" y="148209"/>
                </a:lnTo>
                <a:lnTo>
                  <a:pt x="9187" y="174376"/>
                </a:lnTo>
                <a:lnTo>
                  <a:pt x="21793" y="198634"/>
                </a:lnTo>
                <a:lnTo>
                  <a:pt x="52958" y="236869"/>
                </a:lnTo>
                <a:lnTo>
                  <a:pt x="62973" y="255603"/>
                </a:lnTo>
                <a:lnTo>
                  <a:pt x="69169" y="275769"/>
                </a:lnTo>
                <a:lnTo>
                  <a:pt x="71290" y="296651"/>
                </a:lnTo>
                <a:lnTo>
                  <a:pt x="71290" y="313113"/>
                </a:lnTo>
                <a:lnTo>
                  <a:pt x="73935" y="325616"/>
                </a:lnTo>
                <a:lnTo>
                  <a:pt x="80987" y="335748"/>
                </a:lnTo>
                <a:lnTo>
                  <a:pt x="91126" y="342539"/>
                </a:lnTo>
                <a:lnTo>
                  <a:pt x="103032" y="345019"/>
                </a:lnTo>
                <a:lnTo>
                  <a:pt x="152766" y="345019"/>
                </a:lnTo>
                <a:lnTo>
                  <a:pt x="164486" y="342539"/>
                </a:lnTo>
                <a:lnTo>
                  <a:pt x="174216" y="335748"/>
                </a:lnTo>
                <a:lnTo>
                  <a:pt x="180860" y="325616"/>
                </a:lnTo>
                <a:lnTo>
                  <a:pt x="181550" y="322108"/>
                </a:lnTo>
                <a:lnTo>
                  <a:pt x="99297" y="322108"/>
                </a:lnTo>
                <a:lnTo>
                  <a:pt x="95393" y="318205"/>
                </a:lnTo>
                <a:lnTo>
                  <a:pt x="92609" y="270999"/>
                </a:lnTo>
                <a:lnTo>
                  <a:pt x="71762" y="223576"/>
                </a:lnTo>
                <a:lnTo>
                  <a:pt x="54656" y="203651"/>
                </a:lnTo>
                <a:lnTo>
                  <a:pt x="40411" y="186054"/>
                </a:lnTo>
                <a:lnTo>
                  <a:pt x="30192" y="166230"/>
                </a:lnTo>
                <a:lnTo>
                  <a:pt x="24270" y="144751"/>
                </a:lnTo>
                <a:lnTo>
                  <a:pt x="22914" y="122190"/>
                </a:lnTo>
                <a:lnTo>
                  <a:pt x="32027" y="86100"/>
                </a:lnTo>
                <a:lnTo>
                  <a:pt x="52152" y="55961"/>
                </a:lnTo>
                <a:lnTo>
                  <a:pt x="80870" y="34413"/>
                </a:lnTo>
                <a:lnTo>
                  <a:pt x="115762" y="24098"/>
                </a:lnTo>
                <a:lnTo>
                  <a:pt x="198348" y="24098"/>
                </a:lnTo>
                <a:lnTo>
                  <a:pt x="177457" y="10049"/>
                </a:lnTo>
                <a:lnTo>
                  <a:pt x="127305" y="0"/>
                </a:lnTo>
                <a:close/>
              </a:path>
              <a:path w="255904" h="345439">
                <a:moveTo>
                  <a:pt x="198348" y="24098"/>
                </a:moveTo>
                <a:lnTo>
                  <a:pt x="127305" y="24098"/>
                </a:lnTo>
                <a:lnTo>
                  <a:pt x="168506" y="32173"/>
                </a:lnTo>
                <a:lnTo>
                  <a:pt x="202054" y="54328"/>
                </a:lnTo>
                <a:lnTo>
                  <a:pt x="224621" y="87461"/>
                </a:lnTo>
                <a:lnTo>
                  <a:pt x="232883" y="128469"/>
                </a:lnTo>
                <a:lnTo>
                  <a:pt x="230766" y="149166"/>
                </a:lnTo>
                <a:lnTo>
                  <a:pt x="224481" y="168924"/>
                </a:lnTo>
                <a:lnTo>
                  <a:pt x="214121" y="187250"/>
                </a:lnTo>
                <a:lnTo>
                  <a:pt x="199784" y="203651"/>
                </a:lnTo>
                <a:lnTo>
                  <a:pt x="182889" y="223409"/>
                </a:lnTo>
                <a:lnTo>
                  <a:pt x="170546" y="245887"/>
                </a:lnTo>
                <a:lnTo>
                  <a:pt x="162976" y="270498"/>
                </a:lnTo>
                <a:lnTo>
                  <a:pt x="160404" y="296651"/>
                </a:lnTo>
                <a:lnTo>
                  <a:pt x="160404" y="318205"/>
                </a:lnTo>
                <a:lnTo>
                  <a:pt x="156500" y="322108"/>
                </a:lnTo>
                <a:lnTo>
                  <a:pt x="181550" y="322108"/>
                </a:lnTo>
                <a:lnTo>
                  <a:pt x="183319" y="313113"/>
                </a:lnTo>
                <a:lnTo>
                  <a:pt x="183319" y="296651"/>
                </a:lnTo>
                <a:lnTo>
                  <a:pt x="185626" y="275196"/>
                </a:lnTo>
                <a:lnTo>
                  <a:pt x="192230" y="255094"/>
                </a:lnTo>
                <a:lnTo>
                  <a:pt x="202653" y="236678"/>
                </a:lnTo>
                <a:lnTo>
                  <a:pt x="216418" y="220282"/>
                </a:lnTo>
                <a:lnTo>
                  <a:pt x="233312" y="200543"/>
                </a:lnTo>
                <a:lnTo>
                  <a:pt x="245656" y="178194"/>
                </a:lnTo>
                <a:lnTo>
                  <a:pt x="253225" y="153936"/>
                </a:lnTo>
                <a:lnTo>
                  <a:pt x="255798" y="128469"/>
                </a:lnTo>
                <a:lnTo>
                  <a:pt x="245746" y="78326"/>
                </a:lnTo>
                <a:lnTo>
                  <a:pt x="218285" y="37505"/>
                </a:lnTo>
                <a:lnTo>
                  <a:pt x="198348" y="24098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557679" y="3218957"/>
            <a:ext cx="97940" cy="992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19487" y="3546072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 h="0">
                <a:moveTo>
                  <a:pt x="0" y="0"/>
                </a:moveTo>
                <a:lnTo>
                  <a:pt x="92847" y="0"/>
                </a:lnTo>
              </a:path>
            </a:pathLst>
          </a:custGeom>
          <a:ln w="17819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19487" y="357348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 h="0">
                <a:moveTo>
                  <a:pt x="0" y="0"/>
                </a:moveTo>
                <a:lnTo>
                  <a:pt x="92847" y="0"/>
                </a:lnTo>
              </a:path>
            </a:pathLst>
          </a:custGeom>
          <a:ln w="16631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51445" y="3291423"/>
            <a:ext cx="69215" cy="18415"/>
          </a:xfrm>
          <a:custGeom>
            <a:avLst/>
            <a:gdLst/>
            <a:ahLst/>
            <a:cxnLst/>
            <a:rect l="l" t="t" r="r" b="b"/>
            <a:pathLst>
              <a:path w="69214" h="18414">
                <a:moveTo>
                  <a:pt x="64840" y="0"/>
                </a:moveTo>
                <a:lnTo>
                  <a:pt x="3734" y="0"/>
                </a:lnTo>
                <a:lnTo>
                  <a:pt x="0" y="3903"/>
                </a:lnTo>
                <a:lnTo>
                  <a:pt x="0" y="12728"/>
                </a:lnTo>
                <a:lnTo>
                  <a:pt x="3734" y="17819"/>
                </a:lnTo>
                <a:lnTo>
                  <a:pt x="64840" y="17819"/>
                </a:lnTo>
                <a:lnTo>
                  <a:pt x="68744" y="12728"/>
                </a:lnTo>
                <a:lnTo>
                  <a:pt x="68744" y="3903"/>
                </a:lnTo>
                <a:lnTo>
                  <a:pt x="6484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711633" y="3291423"/>
            <a:ext cx="69215" cy="18415"/>
          </a:xfrm>
          <a:custGeom>
            <a:avLst/>
            <a:gdLst/>
            <a:ahLst/>
            <a:cxnLst/>
            <a:rect l="l" t="t" r="r" b="b"/>
            <a:pathLst>
              <a:path w="69214" h="18414">
                <a:moveTo>
                  <a:pt x="63652" y="0"/>
                </a:moveTo>
                <a:lnTo>
                  <a:pt x="3904" y="0"/>
                </a:lnTo>
                <a:lnTo>
                  <a:pt x="0" y="3903"/>
                </a:lnTo>
                <a:lnTo>
                  <a:pt x="0" y="12728"/>
                </a:lnTo>
                <a:lnTo>
                  <a:pt x="3904" y="17819"/>
                </a:lnTo>
                <a:lnTo>
                  <a:pt x="63652" y="17819"/>
                </a:lnTo>
                <a:lnTo>
                  <a:pt x="68914" y="12728"/>
                </a:lnTo>
                <a:lnTo>
                  <a:pt x="68914" y="3903"/>
                </a:lnTo>
                <a:lnTo>
                  <a:pt x="6365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57679" y="3086584"/>
            <a:ext cx="16510" cy="67945"/>
          </a:xfrm>
          <a:custGeom>
            <a:avLst/>
            <a:gdLst/>
            <a:ahLst/>
            <a:cxnLst/>
            <a:rect l="l" t="t" r="r" b="b"/>
            <a:pathLst>
              <a:path w="16510" h="67944">
                <a:moveTo>
                  <a:pt x="12730" y="0"/>
                </a:moveTo>
                <a:lnTo>
                  <a:pt x="3734" y="0"/>
                </a:lnTo>
                <a:lnTo>
                  <a:pt x="0" y="3733"/>
                </a:lnTo>
                <a:lnTo>
                  <a:pt x="0" y="63641"/>
                </a:lnTo>
                <a:lnTo>
                  <a:pt x="3734" y="67374"/>
                </a:lnTo>
                <a:lnTo>
                  <a:pt x="12730" y="67374"/>
                </a:lnTo>
                <a:lnTo>
                  <a:pt x="16464" y="63641"/>
                </a:lnTo>
                <a:lnTo>
                  <a:pt x="16464" y="3733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65803" y="3145134"/>
            <a:ext cx="55244" cy="53975"/>
          </a:xfrm>
          <a:custGeom>
            <a:avLst/>
            <a:gdLst/>
            <a:ahLst/>
            <a:cxnLst/>
            <a:rect l="l" t="t" r="r" b="b"/>
            <a:pathLst>
              <a:path w="55245" h="53975">
                <a:moveTo>
                  <a:pt x="48375" y="0"/>
                </a:moveTo>
                <a:lnTo>
                  <a:pt x="42095" y="0"/>
                </a:lnTo>
                <a:lnTo>
                  <a:pt x="39549" y="3733"/>
                </a:lnTo>
                <a:lnTo>
                  <a:pt x="3904" y="39372"/>
                </a:lnTo>
                <a:lnTo>
                  <a:pt x="0" y="41918"/>
                </a:lnTo>
                <a:lnTo>
                  <a:pt x="0" y="48367"/>
                </a:lnTo>
                <a:lnTo>
                  <a:pt x="3904" y="50912"/>
                </a:lnTo>
                <a:lnTo>
                  <a:pt x="5092" y="53458"/>
                </a:lnTo>
                <a:lnTo>
                  <a:pt x="14088" y="53458"/>
                </a:lnTo>
                <a:lnTo>
                  <a:pt x="15276" y="50912"/>
                </a:lnTo>
                <a:lnTo>
                  <a:pt x="50922" y="16461"/>
                </a:lnTo>
                <a:lnTo>
                  <a:pt x="54826" y="12728"/>
                </a:lnTo>
                <a:lnTo>
                  <a:pt x="54826" y="6279"/>
                </a:lnTo>
                <a:lnTo>
                  <a:pt x="50922" y="3733"/>
                </a:lnTo>
                <a:lnTo>
                  <a:pt x="4837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411193" y="3399698"/>
            <a:ext cx="55244" cy="53975"/>
          </a:xfrm>
          <a:custGeom>
            <a:avLst/>
            <a:gdLst/>
            <a:ahLst/>
            <a:cxnLst/>
            <a:rect l="l" t="t" r="r" b="b"/>
            <a:pathLst>
              <a:path w="55245" h="53975">
                <a:moveTo>
                  <a:pt x="48375" y="0"/>
                </a:moveTo>
                <a:lnTo>
                  <a:pt x="42095" y="0"/>
                </a:lnTo>
                <a:lnTo>
                  <a:pt x="39549" y="3903"/>
                </a:lnTo>
                <a:lnTo>
                  <a:pt x="3904" y="39542"/>
                </a:lnTo>
                <a:lnTo>
                  <a:pt x="0" y="42087"/>
                </a:lnTo>
                <a:lnTo>
                  <a:pt x="0" y="48367"/>
                </a:lnTo>
                <a:lnTo>
                  <a:pt x="3904" y="50912"/>
                </a:lnTo>
                <a:lnTo>
                  <a:pt x="5092" y="53458"/>
                </a:lnTo>
                <a:lnTo>
                  <a:pt x="14088" y="53458"/>
                </a:lnTo>
                <a:lnTo>
                  <a:pt x="15276" y="50912"/>
                </a:lnTo>
                <a:lnTo>
                  <a:pt x="50922" y="16631"/>
                </a:lnTo>
                <a:lnTo>
                  <a:pt x="54826" y="12728"/>
                </a:lnTo>
                <a:lnTo>
                  <a:pt x="54826" y="7636"/>
                </a:lnTo>
                <a:lnTo>
                  <a:pt x="50922" y="3903"/>
                </a:lnTo>
                <a:lnTo>
                  <a:pt x="4837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411193" y="3145134"/>
            <a:ext cx="55244" cy="53975"/>
          </a:xfrm>
          <a:custGeom>
            <a:avLst/>
            <a:gdLst/>
            <a:ahLst/>
            <a:cxnLst/>
            <a:rect l="l" t="t" r="r" b="b"/>
            <a:pathLst>
              <a:path w="55245" h="53975">
                <a:moveTo>
                  <a:pt x="12730" y="0"/>
                </a:moveTo>
                <a:lnTo>
                  <a:pt x="6450" y="0"/>
                </a:lnTo>
                <a:lnTo>
                  <a:pt x="3904" y="3733"/>
                </a:lnTo>
                <a:lnTo>
                  <a:pt x="0" y="7636"/>
                </a:lnTo>
                <a:lnTo>
                  <a:pt x="0" y="12728"/>
                </a:lnTo>
                <a:lnTo>
                  <a:pt x="3904" y="16461"/>
                </a:lnTo>
                <a:lnTo>
                  <a:pt x="39549" y="50912"/>
                </a:lnTo>
                <a:lnTo>
                  <a:pt x="40737" y="53458"/>
                </a:lnTo>
                <a:lnTo>
                  <a:pt x="49733" y="53458"/>
                </a:lnTo>
                <a:lnTo>
                  <a:pt x="50922" y="50912"/>
                </a:lnTo>
                <a:lnTo>
                  <a:pt x="54826" y="48367"/>
                </a:lnTo>
                <a:lnTo>
                  <a:pt x="54826" y="41918"/>
                </a:lnTo>
                <a:lnTo>
                  <a:pt x="50922" y="39372"/>
                </a:lnTo>
                <a:lnTo>
                  <a:pt x="15276" y="3733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665803" y="3399698"/>
            <a:ext cx="55244" cy="53975"/>
          </a:xfrm>
          <a:custGeom>
            <a:avLst/>
            <a:gdLst/>
            <a:ahLst/>
            <a:cxnLst/>
            <a:rect l="l" t="t" r="r" b="b"/>
            <a:pathLst>
              <a:path w="55245" h="53975">
                <a:moveTo>
                  <a:pt x="12730" y="0"/>
                </a:moveTo>
                <a:lnTo>
                  <a:pt x="6450" y="0"/>
                </a:lnTo>
                <a:lnTo>
                  <a:pt x="3904" y="3903"/>
                </a:lnTo>
                <a:lnTo>
                  <a:pt x="0" y="7636"/>
                </a:lnTo>
                <a:lnTo>
                  <a:pt x="0" y="12728"/>
                </a:lnTo>
                <a:lnTo>
                  <a:pt x="3904" y="16631"/>
                </a:lnTo>
                <a:lnTo>
                  <a:pt x="39549" y="50912"/>
                </a:lnTo>
                <a:lnTo>
                  <a:pt x="40737" y="53458"/>
                </a:lnTo>
                <a:lnTo>
                  <a:pt x="49733" y="53458"/>
                </a:lnTo>
                <a:lnTo>
                  <a:pt x="50922" y="50912"/>
                </a:lnTo>
                <a:lnTo>
                  <a:pt x="54826" y="48367"/>
                </a:lnTo>
                <a:lnTo>
                  <a:pt x="54826" y="42087"/>
                </a:lnTo>
                <a:lnTo>
                  <a:pt x="50922" y="39542"/>
                </a:lnTo>
                <a:lnTo>
                  <a:pt x="15276" y="3903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538498" y="3591978"/>
            <a:ext cx="55244" cy="18415"/>
          </a:xfrm>
          <a:custGeom>
            <a:avLst/>
            <a:gdLst/>
            <a:ahLst/>
            <a:cxnLst/>
            <a:rect l="l" t="t" r="r" b="b"/>
            <a:pathLst>
              <a:path w="55245" h="18414">
                <a:moveTo>
                  <a:pt x="50922" y="0"/>
                </a:moveTo>
                <a:lnTo>
                  <a:pt x="3904" y="0"/>
                </a:lnTo>
                <a:lnTo>
                  <a:pt x="0" y="3733"/>
                </a:lnTo>
                <a:lnTo>
                  <a:pt x="0" y="13916"/>
                </a:lnTo>
                <a:lnTo>
                  <a:pt x="3904" y="17819"/>
                </a:lnTo>
                <a:lnTo>
                  <a:pt x="50922" y="17819"/>
                </a:lnTo>
                <a:lnTo>
                  <a:pt x="54826" y="13916"/>
                </a:lnTo>
                <a:lnTo>
                  <a:pt x="54826" y="3733"/>
                </a:lnTo>
                <a:lnTo>
                  <a:pt x="5092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620576" y="3401055"/>
            <a:ext cx="77621" cy="979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244941" y="3208321"/>
            <a:ext cx="412115" cy="385445"/>
          </a:xfrm>
          <a:custGeom>
            <a:avLst/>
            <a:gdLst/>
            <a:ahLst/>
            <a:cxnLst/>
            <a:rect l="l" t="t" r="r" b="b"/>
            <a:pathLst>
              <a:path w="412115" h="385445">
                <a:moveTo>
                  <a:pt x="15276" y="186285"/>
                </a:moveTo>
                <a:lnTo>
                  <a:pt x="3904" y="186285"/>
                </a:lnTo>
                <a:lnTo>
                  <a:pt x="0" y="190188"/>
                </a:lnTo>
                <a:lnTo>
                  <a:pt x="0" y="381111"/>
                </a:lnTo>
                <a:lnTo>
                  <a:pt x="3904" y="384845"/>
                </a:lnTo>
                <a:lnTo>
                  <a:pt x="16634" y="384845"/>
                </a:lnTo>
                <a:lnTo>
                  <a:pt x="29113" y="382392"/>
                </a:lnTo>
                <a:lnTo>
                  <a:pt x="39188" y="375659"/>
                </a:lnTo>
                <a:lnTo>
                  <a:pt x="45922" y="365585"/>
                </a:lnTo>
                <a:lnTo>
                  <a:pt x="48375" y="353109"/>
                </a:lnTo>
                <a:lnTo>
                  <a:pt x="48375" y="308475"/>
                </a:lnTo>
                <a:lnTo>
                  <a:pt x="118478" y="308475"/>
                </a:lnTo>
                <a:lnTo>
                  <a:pt x="166408" y="290791"/>
                </a:lnTo>
                <a:lnTo>
                  <a:pt x="189827" y="261466"/>
                </a:lnTo>
                <a:lnTo>
                  <a:pt x="48375" y="261466"/>
                </a:lnTo>
                <a:lnTo>
                  <a:pt x="48375" y="218190"/>
                </a:lnTo>
                <a:lnTo>
                  <a:pt x="45901" y="205687"/>
                </a:lnTo>
                <a:lnTo>
                  <a:pt x="39018" y="195555"/>
                </a:lnTo>
                <a:lnTo>
                  <a:pt x="28540" y="188764"/>
                </a:lnTo>
                <a:lnTo>
                  <a:pt x="15276" y="186285"/>
                </a:lnTo>
                <a:close/>
              </a:path>
              <a:path w="412115" h="385445">
                <a:moveTo>
                  <a:pt x="380568" y="218190"/>
                </a:moveTo>
                <a:lnTo>
                  <a:pt x="220322" y="218190"/>
                </a:lnTo>
                <a:lnTo>
                  <a:pt x="326070" y="279285"/>
                </a:lnTo>
                <a:lnTo>
                  <a:pt x="332157" y="281500"/>
                </a:lnTo>
                <a:lnTo>
                  <a:pt x="338482" y="280834"/>
                </a:lnTo>
                <a:lnTo>
                  <a:pt x="344330" y="277782"/>
                </a:lnTo>
                <a:lnTo>
                  <a:pt x="348985" y="272836"/>
                </a:lnTo>
                <a:lnTo>
                  <a:pt x="380568" y="218190"/>
                </a:lnTo>
                <a:close/>
              </a:path>
              <a:path w="412115" h="385445">
                <a:moveTo>
                  <a:pt x="151103" y="0"/>
                </a:moveTo>
                <a:lnTo>
                  <a:pt x="72648" y="113649"/>
                </a:lnTo>
                <a:lnTo>
                  <a:pt x="70908" y="119735"/>
                </a:lnTo>
                <a:lnTo>
                  <a:pt x="71460" y="126059"/>
                </a:lnTo>
                <a:lnTo>
                  <a:pt x="74176" y="131906"/>
                </a:lnTo>
                <a:lnTo>
                  <a:pt x="78929" y="136560"/>
                </a:lnTo>
                <a:lnTo>
                  <a:pt x="178227" y="193922"/>
                </a:lnTo>
                <a:lnTo>
                  <a:pt x="138847" y="251283"/>
                </a:lnTo>
                <a:lnTo>
                  <a:pt x="133755" y="257563"/>
                </a:lnTo>
                <a:lnTo>
                  <a:pt x="126116" y="261466"/>
                </a:lnTo>
                <a:lnTo>
                  <a:pt x="189827" y="261466"/>
                </a:lnTo>
                <a:lnTo>
                  <a:pt x="220322" y="218190"/>
                </a:lnTo>
                <a:lnTo>
                  <a:pt x="380568" y="218190"/>
                </a:lnTo>
                <a:lnTo>
                  <a:pt x="385767" y="209195"/>
                </a:lnTo>
                <a:lnTo>
                  <a:pt x="300609" y="209195"/>
                </a:lnTo>
                <a:lnTo>
                  <a:pt x="299251" y="208007"/>
                </a:lnTo>
                <a:lnTo>
                  <a:pt x="147673" y="120098"/>
                </a:lnTo>
                <a:lnTo>
                  <a:pt x="146485" y="112461"/>
                </a:lnTo>
                <a:lnTo>
                  <a:pt x="149031" y="107370"/>
                </a:lnTo>
                <a:lnTo>
                  <a:pt x="152766" y="100921"/>
                </a:lnTo>
                <a:lnTo>
                  <a:pt x="160404" y="99733"/>
                </a:lnTo>
                <a:lnTo>
                  <a:pt x="325385" y="99733"/>
                </a:lnTo>
                <a:lnTo>
                  <a:pt x="157858" y="1641"/>
                </a:lnTo>
                <a:lnTo>
                  <a:pt x="151103" y="0"/>
                </a:lnTo>
                <a:close/>
              </a:path>
              <a:path w="412115" h="385445">
                <a:moveTo>
                  <a:pt x="325385" y="99733"/>
                </a:moveTo>
                <a:lnTo>
                  <a:pt x="160404" y="99733"/>
                </a:lnTo>
                <a:lnTo>
                  <a:pt x="165496" y="103467"/>
                </a:lnTo>
                <a:lnTo>
                  <a:pt x="311982" y="187642"/>
                </a:lnTo>
                <a:lnTo>
                  <a:pt x="317074" y="191376"/>
                </a:lnTo>
                <a:lnTo>
                  <a:pt x="319620" y="197825"/>
                </a:lnTo>
                <a:lnTo>
                  <a:pt x="315886" y="204104"/>
                </a:lnTo>
                <a:lnTo>
                  <a:pt x="313340" y="208007"/>
                </a:lnTo>
                <a:lnTo>
                  <a:pt x="309436" y="209195"/>
                </a:lnTo>
                <a:lnTo>
                  <a:pt x="385767" y="209195"/>
                </a:lnTo>
                <a:lnTo>
                  <a:pt x="410091" y="167108"/>
                </a:lnTo>
                <a:lnTo>
                  <a:pt x="411733" y="161616"/>
                </a:lnTo>
                <a:lnTo>
                  <a:pt x="411131" y="155376"/>
                </a:lnTo>
                <a:lnTo>
                  <a:pt x="408397" y="149614"/>
                </a:lnTo>
                <a:lnTo>
                  <a:pt x="403641" y="145554"/>
                </a:lnTo>
                <a:lnTo>
                  <a:pt x="325385" y="9973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213938" y="3265967"/>
            <a:ext cx="563880" cy="271780"/>
          </a:xfrm>
          <a:custGeom>
            <a:avLst/>
            <a:gdLst/>
            <a:ahLst/>
            <a:cxnLst/>
            <a:rect l="l" t="t" r="r" b="b"/>
            <a:pathLst>
              <a:path w="563879" h="271779">
                <a:moveTo>
                  <a:pt x="457343" y="157999"/>
                </a:moveTo>
                <a:lnTo>
                  <a:pt x="434916" y="161690"/>
                </a:lnTo>
                <a:lnTo>
                  <a:pt x="416690" y="173527"/>
                </a:lnTo>
                <a:lnTo>
                  <a:pt x="404448" y="191601"/>
                </a:lnTo>
                <a:lnTo>
                  <a:pt x="399971" y="214003"/>
                </a:lnTo>
                <a:lnTo>
                  <a:pt x="403758" y="235660"/>
                </a:lnTo>
                <a:lnTo>
                  <a:pt x="415629" y="253609"/>
                </a:lnTo>
                <a:lnTo>
                  <a:pt x="433675" y="266053"/>
                </a:lnTo>
                <a:lnTo>
                  <a:pt x="455985" y="271195"/>
                </a:lnTo>
                <a:lnTo>
                  <a:pt x="477648" y="266740"/>
                </a:lnTo>
                <a:lnTo>
                  <a:pt x="495619" y="254648"/>
                </a:lnTo>
                <a:lnTo>
                  <a:pt x="504486" y="242005"/>
                </a:lnTo>
                <a:lnTo>
                  <a:pt x="455985" y="242005"/>
                </a:lnTo>
                <a:lnTo>
                  <a:pt x="445164" y="239778"/>
                </a:lnTo>
                <a:lnTo>
                  <a:pt x="436253" y="233732"/>
                </a:lnTo>
                <a:lnTo>
                  <a:pt x="430206" y="224822"/>
                </a:lnTo>
                <a:lnTo>
                  <a:pt x="427978" y="214003"/>
                </a:lnTo>
                <a:lnTo>
                  <a:pt x="430778" y="203184"/>
                </a:lnTo>
                <a:lnTo>
                  <a:pt x="436762" y="194274"/>
                </a:lnTo>
                <a:lnTo>
                  <a:pt x="445355" y="188228"/>
                </a:lnTo>
                <a:lnTo>
                  <a:pt x="455985" y="186001"/>
                </a:lnTo>
                <a:lnTo>
                  <a:pt x="504332" y="186001"/>
                </a:lnTo>
                <a:lnTo>
                  <a:pt x="496807" y="174694"/>
                </a:lnTo>
                <a:lnTo>
                  <a:pt x="478985" y="162472"/>
                </a:lnTo>
                <a:lnTo>
                  <a:pt x="457343" y="157999"/>
                </a:lnTo>
                <a:close/>
              </a:path>
              <a:path w="563879" h="271779">
                <a:moveTo>
                  <a:pt x="108357" y="152908"/>
                </a:moveTo>
                <a:lnTo>
                  <a:pt x="86697" y="157172"/>
                </a:lnTo>
                <a:lnTo>
                  <a:pt x="68744" y="168945"/>
                </a:lnTo>
                <a:lnTo>
                  <a:pt x="56297" y="186701"/>
                </a:lnTo>
                <a:lnTo>
                  <a:pt x="51155" y="208912"/>
                </a:lnTo>
                <a:lnTo>
                  <a:pt x="55611" y="231236"/>
                </a:lnTo>
                <a:lnTo>
                  <a:pt x="67705" y="249409"/>
                </a:lnTo>
                <a:lnTo>
                  <a:pt x="85527" y="261630"/>
                </a:lnTo>
                <a:lnTo>
                  <a:pt x="107169" y="266104"/>
                </a:lnTo>
                <a:lnTo>
                  <a:pt x="129524" y="261840"/>
                </a:lnTo>
                <a:lnTo>
                  <a:pt x="147758" y="250066"/>
                </a:lnTo>
                <a:lnTo>
                  <a:pt x="156856" y="236914"/>
                </a:lnTo>
                <a:lnTo>
                  <a:pt x="108357" y="236914"/>
                </a:lnTo>
                <a:lnTo>
                  <a:pt x="97536" y="234686"/>
                </a:lnTo>
                <a:lnTo>
                  <a:pt x="88625" y="228640"/>
                </a:lnTo>
                <a:lnTo>
                  <a:pt x="82578" y="219731"/>
                </a:lnTo>
                <a:lnTo>
                  <a:pt x="80350" y="208912"/>
                </a:lnTo>
                <a:lnTo>
                  <a:pt x="82578" y="198278"/>
                </a:lnTo>
                <a:lnTo>
                  <a:pt x="88625" y="189777"/>
                </a:lnTo>
                <a:lnTo>
                  <a:pt x="97536" y="184139"/>
                </a:lnTo>
                <a:lnTo>
                  <a:pt x="108357" y="182098"/>
                </a:lnTo>
                <a:lnTo>
                  <a:pt x="156721" y="182098"/>
                </a:lnTo>
                <a:lnTo>
                  <a:pt x="148862" y="170048"/>
                </a:lnTo>
                <a:lnTo>
                  <a:pt x="130766" y="157548"/>
                </a:lnTo>
                <a:lnTo>
                  <a:pt x="108357" y="152908"/>
                </a:lnTo>
                <a:close/>
              </a:path>
              <a:path w="563879" h="271779">
                <a:moveTo>
                  <a:pt x="504332" y="186001"/>
                </a:moveTo>
                <a:lnTo>
                  <a:pt x="455985" y="186001"/>
                </a:lnTo>
                <a:lnTo>
                  <a:pt x="466806" y="188228"/>
                </a:lnTo>
                <a:lnTo>
                  <a:pt x="475717" y="194274"/>
                </a:lnTo>
                <a:lnTo>
                  <a:pt x="481764" y="203184"/>
                </a:lnTo>
                <a:lnTo>
                  <a:pt x="483992" y="214003"/>
                </a:lnTo>
                <a:lnTo>
                  <a:pt x="481764" y="224822"/>
                </a:lnTo>
                <a:lnTo>
                  <a:pt x="475717" y="233732"/>
                </a:lnTo>
                <a:lnTo>
                  <a:pt x="466806" y="239778"/>
                </a:lnTo>
                <a:lnTo>
                  <a:pt x="455985" y="242005"/>
                </a:lnTo>
                <a:lnTo>
                  <a:pt x="504486" y="242005"/>
                </a:lnTo>
                <a:lnTo>
                  <a:pt x="508116" y="236829"/>
                </a:lnTo>
                <a:lnTo>
                  <a:pt x="513357" y="215191"/>
                </a:lnTo>
                <a:lnTo>
                  <a:pt x="508901" y="192866"/>
                </a:lnTo>
                <a:lnTo>
                  <a:pt x="504332" y="186001"/>
                </a:lnTo>
                <a:close/>
              </a:path>
              <a:path w="563879" h="271779">
                <a:moveTo>
                  <a:pt x="156721" y="182098"/>
                </a:moveTo>
                <a:lnTo>
                  <a:pt x="108357" y="182098"/>
                </a:lnTo>
                <a:lnTo>
                  <a:pt x="119178" y="184325"/>
                </a:lnTo>
                <a:lnTo>
                  <a:pt x="128090" y="190371"/>
                </a:lnTo>
                <a:lnTo>
                  <a:pt x="134137" y="199281"/>
                </a:lnTo>
                <a:lnTo>
                  <a:pt x="136364" y="210100"/>
                </a:lnTo>
                <a:lnTo>
                  <a:pt x="133635" y="220733"/>
                </a:lnTo>
                <a:lnTo>
                  <a:pt x="127644" y="229234"/>
                </a:lnTo>
                <a:lnTo>
                  <a:pt x="119011" y="234872"/>
                </a:lnTo>
                <a:lnTo>
                  <a:pt x="108357" y="236914"/>
                </a:lnTo>
                <a:lnTo>
                  <a:pt x="156856" y="236914"/>
                </a:lnTo>
                <a:lnTo>
                  <a:pt x="160040" y="232310"/>
                </a:lnTo>
                <a:lnTo>
                  <a:pt x="164541" y="210100"/>
                </a:lnTo>
                <a:lnTo>
                  <a:pt x="160751" y="188276"/>
                </a:lnTo>
                <a:lnTo>
                  <a:pt x="156721" y="182098"/>
                </a:lnTo>
                <a:close/>
              </a:path>
              <a:path w="563879" h="271779">
                <a:moveTo>
                  <a:pt x="552009" y="143913"/>
                </a:moveTo>
                <a:lnTo>
                  <a:pt x="457343" y="143913"/>
                </a:lnTo>
                <a:lnTo>
                  <a:pt x="484196" y="150086"/>
                </a:lnTo>
                <a:lnTo>
                  <a:pt x="506037" y="165296"/>
                </a:lnTo>
                <a:lnTo>
                  <a:pt x="520717" y="187634"/>
                </a:lnTo>
                <a:lnTo>
                  <a:pt x="526088" y="215191"/>
                </a:lnTo>
                <a:lnTo>
                  <a:pt x="555283" y="215191"/>
                </a:lnTo>
                <a:lnTo>
                  <a:pt x="559155" y="208700"/>
                </a:lnTo>
                <a:lnTo>
                  <a:pt x="562312" y="192866"/>
                </a:lnTo>
                <a:lnTo>
                  <a:pt x="563589" y="172806"/>
                </a:lnTo>
                <a:lnTo>
                  <a:pt x="561733" y="154096"/>
                </a:lnTo>
                <a:lnTo>
                  <a:pt x="561733" y="151550"/>
                </a:lnTo>
                <a:lnTo>
                  <a:pt x="554095" y="149004"/>
                </a:lnTo>
                <a:lnTo>
                  <a:pt x="552737" y="145271"/>
                </a:lnTo>
                <a:lnTo>
                  <a:pt x="552009" y="143913"/>
                </a:lnTo>
                <a:close/>
              </a:path>
              <a:path w="563879" h="271779">
                <a:moveTo>
                  <a:pt x="550009" y="140179"/>
                </a:moveTo>
                <a:lnTo>
                  <a:pt x="109715" y="140179"/>
                </a:lnTo>
                <a:lnTo>
                  <a:pt x="135996" y="145568"/>
                </a:lnTo>
                <a:lnTo>
                  <a:pt x="157900" y="160375"/>
                </a:lnTo>
                <a:lnTo>
                  <a:pt x="172898" y="182564"/>
                </a:lnTo>
                <a:lnTo>
                  <a:pt x="178460" y="210100"/>
                </a:lnTo>
                <a:lnTo>
                  <a:pt x="178460" y="211457"/>
                </a:lnTo>
                <a:lnTo>
                  <a:pt x="386052" y="214003"/>
                </a:lnTo>
                <a:lnTo>
                  <a:pt x="407821" y="163960"/>
                </a:lnTo>
                <a:lnTo>
                  <a:pt x="457343" y="143913"/>
                </a:lnTo>
                <a:lnTo>
                  <a:pt x="552009" y="143913"/>
                </a:lnTo>
                <a:lnTo>
                  <a:pt x="550009" y="140179"/>
                </a:lnTo>
                <a:close/>
              </a:path>
              <a:path w="563879" h="271779">
                <a:moveTo>
                  <a:pt x="174726" y="0"/>
                </a:moveTo>
                <a:lnTo>
                  <a:pt x="137287" y="6671"/>
                </a:lnTo>
                <a:lnTo>
                  <a:pt x="104750" y="25371"/>
                </a:lnTo>
                <a:lnTo>
                  <a:pt x="79151" y="51453"/>
                </a:lnTo>
                <a:lnTo>
                  <a:pt x="62527" y="80272"/>
                </a:lnTo>
                <a:lnTo>
                  <a:pt x="53987" y="83831"/>
                </a:lnTo>
                <a:lnTo>
                  <a:pt x="7871" y="101825"/>
                </a:lnTo>
                <a:lnTo>
                  <a:pt x="0" y="165424"/>
                </a:lnTo>
                <a:lnTo>
                  <a:pt x="4028" y="195950"/>
                </a:lnTo>
                <a:lnTo>
                  <a:pt x="14152" y="208912"/>
                </a:lnTo>
                <a:lnTo>
                  <a:pt x="38424" y="208912"/>
                </a:lnTo>
                <a:lnTo>
                  <a:pt x="44002" y="181872"/>
                </a:lnTo>
                <a:lnTo>
                  <a:pt x="59239" y="159717"/>
                </a:lnTo>
                <a:lnTo>
                  <a:pt x="81891" y="144976"/>
                </a:lnTo>
                <a:lnTo>
                  <a:pt x="109715" y="140179"/>
                </a:lnTo>
                <a:lnTo>
                  <a:pt x="550009" y="140179"/>
                </a:lnTo>
                <a:lnTo>
                  <a:pt x="541953" y="125142"/>
                </a:lnTo>
                <a:lnTo>
                  <a:pt x="521589" y="106810"/>
                </a:lnTo>
                <a:lnTo>
                  <a:pt x="489768" y="93029"/>
                </a:lnTo>
                <a:lnTo>
                  <a:pt x="444612" y="86551"/>
                </a:lnTo>
                <a:lnTo>
                  <a:pt x="360591" y="86551"/>
                </a:lnTo>
                <a:lnTo>
                  <a:pt x="112261" y="82818"/>
                </a:lnTo>
                <a:lnTo>
                  <a:pt x="108357" y="82818"/>
                </a:lnTo>
                <a:lnTo>
                  <a:pt x="105811" y="81460"/>
                </a:lnTo>
                <a:lnTo>
                  <a:pt x="104623" y="78914"/>
                </a:lnTo>
                <a:lnTo>
                  <a:pt x="103265" y="75181"/>
                </a:lnTo>
                <a:lnTo>
                  <a:pt x="103265" y="72635"/>
                </a:lnTo>
                <a:lnTo>
                  <a:pt x="104623" y="70089"/>
                </a:lnTo>
                <a:lnTo>
                  <a:pt x="119921" y="49035"/>
                </a:lnTo>
                <a:lnTo>
                  <a:pt x="139165" y="32499"/>
                </a:lnTo>
                <a:lnTo>
                  <a:pt x="162483" y="21690"/>
                </a:lnTo>
                <a:lnTo>
                  <a:pt x="190002" y="17819"/>
                </a:lnTo>
                <a:lnTo>
                  <a:pt x="318741" y="17819"/>
                </a:lnTo>
                <a:lnTo>
                  <a:pt x="306558" y="11089"/>
                </a:lnTo>
                <a:lnTo>
                  <a:pt x="265027" y="1357"/>
                </a:lnTo>
                <a:lnTo>
                  <a:pt x="174726" y="0"/>
                </a:lnTo>
                <a:close/>
              </a:path>
              <a:path w="563879" h="271779">
                <a:moveTo>
                  <a:pt x="318741" y="17819"/>
                </a:moveTo>
                <a:lnTo>
                  <a:pt x="190002" y="17819"/>
                </a:lnTo>
                <a:lnTo>
                  <a:pt x="258747" y="19177"/>
                </a:lnTo>
                <a:lnTo>
                  <a:pt x="284073" y="23997"/>
                </a:lnTo>
                <a:lnTo>
                  <a:pt x="310751" y="35851"/>
                </a:lnTo>
                <a:lnTo>
                  <a:pt x="336252" y="50822"/>
                </a:lnTo>
                <a:lnTo>
                  <a:pt x="358045" y="64998"/>
                </a:lnTo>
                <a:lnTo>
                  <a:pt x="360591" y="67544"/>
                </a:lnTo>
                <a:lnTo>
                  <a:pt x="363137" y="68732"/>
                </a:lnTo>
                <a:lnTo>
                  <a:pt x="365683" y="70089"/>
                </a:lnTo>
                <a:lnTo>
                  <a:pt x="369417" y="72635"/>
                </a:lnTo>
                <a:lnTo>
                  <a:pt x="370775" y="76369"/>
                </a:lnTo>
                <a:lnTo>
                  <a:pt x="369417" y="80272"/>
                </a:lnTo>
                <a:lnTo>
                  <a:pt x="368229" y="84006"/>
                </a:lnTo>
                <a:lnTo>
                  <a:pt x="364325" y="86551"/>
                </a:lnTo>
                <a:lnTo>
                  <a:pt x="434428" y="86551"/>
                </a:lnTo>
                <a:lnTo>
                  <a:pt x="391465" y="62500"/>
                </a:lnTo>
                <a:lnTo>
                  <a:pt x="348773" y="34408"/>
                </a:lnTo>
                <a:lnTo>
                  <a:pt x="318741" y="1781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247962" y="3169232"/>
            <a:ext cx="556895" cy="419100"/>
          </a:xfrm>
          <a:custGeom>
            <a:avLst/>
            <a:gdLst/>
            <a:ahLst/>
            <a:cxnLst/>
            <a:rect l="l" t="t" r="r" b="b"/>
            <a:pathLst>
              <a:path w="556894" h="419100">
                <a:moveTo>
                  <a:pt x="415078" y="394743"/>
                </a:moveTo>
                <a:lnTo>
                  <a:pt x="141322" y="394743"/>
                </a:lnTo>
                <a:lnTo>
                  <a:pt x="136229" y="399835"/>
                </a:lnTo>
                <a:lnTo>
                  <a:pt x="136229" y="413751"/>
                </a:lnTo>
                <a:lnTo>
                  <a:pt x="141322" y="418842"/>
                </a:lnTo>
                <a:lnTo>
                  <a:pt x="415078" y="418842"/>
                </a:lnTo>
                <a:lnTo>
                  <a:pt x="420171" y="413751"/>
                </a:lnTo>
                <a:lnTo>
                  <a:pt x="420171" y="399835"/>
                </a:lnTo>
                <a:lnTo>
                  <a:pt x="415078" y="394743"/>
                </a:lnTo>
                <a:close/>
              </a:path>
              <a:path w="556894" h="419100">
                <a:moveTo>
                  <a:pt x="290302" y="357747"/>
                </a:moveTo>
                <a:lnTo>
                  <a:pt x="266115" y="357747"/>
                </a:lnTo>
                <a:lnTo>
                  <a:pt x="266115" y="394743"/>
                </a:lnTo>
                <a:lnTo>
                  <a:pt x="290302" y="394743"/>
                </a:lnTo>
                <a:lnTo>
                  <a:pt x="290302" y="357747"/>
                </a:lnTo>
                <a:close/>
              </a:path>
              <a:path w="556894" h="419100">
                <a:moveTo>
                  <a:pt x="550039" y="0"/>
                </a:moveTo>
                <a:lnTo>
                  <a:pt x="5092" y="0"/>
                </a:lnTo>
                <a:lnTo>
                  <a:pt x="0" y="5091"/>
                </a:lnTo>
                <a:lnTo>
                  <a:pt x="0" y="352656"/>
                </a:lnTo>
                <a:lnTo>
                  <a:pt x="5092" y="357747"/>
                </a:lnTo>
                <a:lnTo>
                  <a:pt x="550039" y="357747"/>
                </a:lnTo>
                <a:lnTo>
                  <a:pt x="556404" y="352656"/>
                </a:lnTo>
                <a:lnTo>
                  <a:pt x="556404" y="333648"/>
                </a:lnTo>
                <a:lnTo>
                  <a:pt x="24191" y="333648"/>
                </a:lnTo>
                <a:lnTo>
                  <a:pt x="24191" y="24268"/>
                </a:lnTo>
                <a:lnTo>
                  <a:pt x="556404" y="24268"/>
                </a:lnTo>
                <a:lnTo>
                  <a:pt x="556404" y="5091"/>
                </a:lnTo>
                <a:lnTo>
                  <a:pt x="550039" y="0"/>
                </a:lnTo>
                <a:close/>
              </a:path>
              <a:path w="556894" h="419100">
                <a:moveTo>
                  <a:pt x="556404" y="24268"/>
                </a:moveTo>
                <a:lnTo>
                  <a:pt x="530943" y="24268"/>
                </a:lnTo>
                <a:lnTo>
                  <a:pt x="530943" y="333648"/>
                </a:lnTo>
                <a:lnTo>
                  <a:pt x="556404" y="333648"/>
                </a:lnTo>
                <a:lnTo>
                  <a:pt x="556404" y="24268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324225" y="3265967"/>
            <a:ext cx="440690" cy="270510"/>
          </a:xfrm>
          <a:custGeom>
            <a:avLst/>
            <a:gdLst/>
            <a:ahLst/>
            <a:cxnLst/>
            <a:rect l="l" t="t" r="r" b="b"/>
            <a:pathLst>
              <a:path w="440689" h="270510">
                <a:moveTo>
                  <a:pt x="225245" y="169369"/>
                </a:moveTo>
                <a:lnTo>
                  <a:pt x="205685" y="173387"/>
                </a:lnTo>
                <a:lnTo>
                  <a:pt x="189960" y="184325"/>
                </a:lnTo>
                <a:lnTo>
                  <a:pt x="179486" y="200514"/>
                </a:lnTo>
                <a:lnTo>
                  <a:pt x="175680" y="220282"/>
                </a:lnTo>
                <a:lnTo>
                  <a:pt x="179486" y="239364"/>
                </a:lnTo>
                <a:lnTo>
                  <a:pt x="189960" y="255200"/>
                </a:lnTo>
                <a:lnTo>
                  <a:pt x="205685" y="266008"/>
                </a:lnTo>
                <a:lnTo>
                  <a:pt x="225245" y="270007"/>
                </a:lnTo>
                <a:lnTo>
                  <a:pt x="232214" y="269548"/>
                </a:lnTo>
                <a:lnTo>
                  <a:pt x="239630" y="268246"/>
                </a:lnTo>
                <a:lnTo>
                  <a:pt x="247491" y="266212"/>
                </a:lnTo>
                <a:lnTo>
                  <a:pt x="255798" y="263558"/>
                </a:lnTo>
                <a:lnTo>
                  <a:pt x="265558" y="261233"/>
                </a:lnTo>
                <a:lnTo>
                  <a:pt x="275572" y="258318"/>
                </a:lnTo>
                <a:lnTo>
                  <a:pt x="285587" y="255181"/>
                </a:lnTo>
                <a:lnTo>
                  <a:pt x="295347" y="252188"/>
                </a:lnTo>
                <a:lnTo>
                  <a:pt x="328686" y="240647"/>
                </a:lnTo>
                <a:lnTo>
                  <a:pt x="225245" y="240647"/>
                </a:lnTo>
                <a:lnTo>
                  <a:pt x="217264" y="239088"/>
                </a:lnTo>
                <a:lnTo>
                  <a:pt x="210795" y="234792"/>
                </a:lnTo>
                <a:lnTo>
                  <a:pt x="206459" y="228333"/>
                </a:lnTo>
                <a:lnTo>
                  <a:pt x="204876" y="220282"/>
                </a:lnTo>
                <a:lnTo>
                  <a:pt x="206459" y="212303"/>
                </a:lnTo>
                <a:lnTo>
                  <a:pt x="210795" y="205836"/>
                </a:lnTo>
                <a:lnTo>
                  <a:pt x="217264" y="201500"/>
                </a:lnTo>
                <a:lnTo>
                  <a:pt x="225245" y="199917"/>
                </a:lnTo>
                <a:lnTo>
                  <a:pt x="328387" y="199917"/>
                </a:lnTo>
                <a:lnTo>
                  <a:pt x="314546" y="195054"/>
                </a:lnTo>
                <a:lnTo>
                  <a:pt x="295347" y="188547"/>
                </a:lnTo>
                <a:lnTo>
                  <a:pt x="285587" y="184935"/>
                </a:lnTo>
                <a:lnTo>
                  <a:pt x="275572" y="181673"/>
                </a:lnTo>
                <a:lnTo>
                  <a:pt x="255798" y="175818"/>
                </a:lnTo>
                <a:lnTo>
                  <a:pt x="247491" y="173164"/>
                </a:lnTo>
                <a:lnTo>
                  <a:pt x="239630" y="171130"/>
                </a:lnTo>
                <a:lnTo>
                  <a:pt x="232214" y="169828"/>
                </a:lnTo>
                <a:lnTo>
                  <a:pt x="225245" y="169369"/>
                </a:lnTo>
                <a:close/>
              </a:path>
              <a:path w="440689" h="270510">
                <a:moveTo>
                  <a:pt x="328387" y="199917"/>
                </a:moveTo>
                <a:lnTo>
                  <a:pt x="226602" y="199917"/>
                </a:lnTo>
                <a:lnTo>
                  <a:pt x="236787" y="201275"/>
                </a:lnTo>
                <a:lnTo>
                  <a:pt x="248159" y="205008"/>
                </a:lnTo>
                <a:lnTo>
                  <a:pt x="257039" y="207337"/>
                </a:lnTo>
                <a:lnTo>
                  <a:pt x="266364" y="210269"/>
                </a:lnTo>
                <a:lnTo>
                  <a:pt x="276135" y="213457"/>
                </a:lnTo>
                <a:lnTo>
                  <a:pt x="290255" y="217737"/>
                </a:lnTo>
                <a:lnTo>
                  <a:pt x="290255" y="219094"/>
                </a:lnTo>
                <a:lnTo>
                  <a:pt x="295347" y="220282"/>
                </a:lnTo>
                <a:lnTo>
                  <a:pt x="290255" y="221640"/>
                </a:lnTo>
                <a:lnTo>
                  <a:pt x="286351" y="222828"/>
                </a:lnTo>
                <a:lnTo>
                  <a:pt x="276135" y="226440"/>
                </a:lnTo>
                <a:lnTo>
                  <a:pt x="266364" y="229701"/>
                </a:lnTo>
                <a:lnTo>
                  <a:pt x="248159" y="235556"/>
                </a:lnTo>
                <a:lnTo>
                  <a:pt x="236787" y="238102"/>
                </a:lnTo>
                <a:lnTo>
                  <a:pt x="226602" y="240647"/>
                </a:lnTo>
                <a:lnTo>
                  <a:pt x="328686" y="240647"/>
                </a:lnTo>
                <a:lnTo>
                  <a:pt x="346269" y="234368"/>
                </a:lnTo>
                <a:lnTo>
                  <a:pt x="348815" y="233010"/>
                </a:lnTo>
                <a:lnTo>
                  <a:pt x="351361" y="231822"/>
                </a:lnTo>
                <a:lnTo>
                  <a:pt x="352550" y="229277"/>
                </a:lnTo>
                <a:lnTo>
                  <a:pt x="355096" y="225374"/>
                </a:lnTo>
                <a:lnTo>
                  <a:pt x="356454" y="220282"/>
                </a:lnTo>
                <a:lnTo>
                  <a:pt x="355096" y="215191"/>
                </a:lnTo>
                <a:lnTo>
                  <a:pt x="353907" y="211457"/>
                </a:lnTo>
                <a:lnTo>
                  <a:pt x="350003" y="207554"/>
                </a:lnTo>
                <a:lnTo>
                  <a:pt x="346269" y="206366"/>
                </a:lnTo>
                <a:lnTo>
                  <a:pt x="330802" y="200766"/>
                </a:lnTo>
                <a:lnTo>
                  <a:pt x="328387" y="199917"/>
                </a:lnTo>
                <a:close/>
              </a:path>
              <a:path w="440689" h="270510">
                <a:moveTo>
                  <a:pt x="220152" y="0"/>
                </a:moveTo>
                <a:lnTo>
                  <a:pt x="175994" y="4453"/>
                </a:lnTo>
                <a:lnTo>
                  <a:pt x="134768" y="17236"/>
                </a:lnTo>
                <a:lnTo>
                  <a:pt x="97385" y="37480"/>
                </a:lnTo>
                <a:lnTo>
                  <a:pt x="64755" y="64319"/>
                </a:lnTo>
                <a:lnTo>
                  <a:pt x="37791" y="96886"/>
                </a:lnTo>
                <a:lnTo>
                  <a:pt x="17403" y="134314"/>
                </a:lnTo>
                <a:lnTo>
                  <a:pt x="4502" y="175735"/>
                </a:lnTo>
                <a:lnTo>
                  <a:pt x="120" y="219094"/>
                </a:lnTo>
                <a:lnTo>
                  <a:pt x="0" y="222828"/>
                </a:lnTo>
                <a:lnTo>
                  <a:pt x="1188" y="226731"/>
                </a:lnTo>
                <a:lnTo>
                  <a:pt x="3734" y="227919"/>
                </a:lnTo>
                <a:lnTo>
                  <a:pt x="6280" y="230465"/>
                </a:lnTo>
                <a:lnTo>
                  <a:pt x="57202" y="230465"/>
                </a:lnTo>
                <a:lnTo>
                  <a:pt x="59748" y="229277"/>
                </a:lnTo>
                <a:lnTo>
                  <a:pt x="63652" y="225374"/>
                </a:lnTo>
                <a:lnTo>
                  <a:pt x="64840" y="222828"/>
                </a:lnTo>
                <a:lnTo>
                  <a:pt x="64840" y="217737"/>
                </a:lnTo>
                <a:lnTo>
                  <a:pt x="63652" y="215191"/>
                </a:lnTo>
                <a:lnTo>
                  <a:pt x="62294" y="212645"/>
                </a:lnTo>
                <a:lnTo>
                  <a:pt x="59748" y="211457"/>
                </a:lnTo>
                <a:lnTo>
                  <a:pt x="57202" y="210100"/>
                </a:lnTo>
                <a:lnTo>
                  <a:pt x="20368" y="210100"/>
                </a:lnTo>
                <a:lnTo>
                  <a:pt x="22010" y="191278"/>
                </a:lnTo>
                <a:lnTo>
                  <a:pt x="25227" y="173061"/>
                </a:lnTo>
                <a:lnTo>
                  <a:pt x="30131" y="155543"/>
                </a:lnTo>
                <a:lnTo>
                  <a:pt x="36833" y="138822"/>
                </a:lnTo>
                <a:lnTo>
                  <a:pt x="75324" y="138822"/>
                </a:lnTo>
                <a:lnTo>
                  <a:pt x="45829" y="121002"/>
                </a:lnTo>
                <a:lnTo>
                  <a:pt x="57231" y="103326"/>
                </a:lnTo>
                <a:lnTo>
                  <a:pt x="70463" y="86763"/>
                </a:lnTo>
                <a:lnTo>
                  <a:pt x="85381" y="71410"/>
                </a:lnTo>
                <a:lnTo>
                  <a:pt x="101844" y="57361"/>
                </a:lnTo>
                <a:lnTo>
                  <a:pt x="125385" y="57361"/>
                </a:lnTo>
                <a:lnTo>
                  <a:pt x="119666" y="47179"/>
                </a:lnTo>
                <a:lnTo>
                  <a:pt x="140364" y="36736"/>
                </a:lnTo>
                <a:lnTo>
                  <a:pt x="162398" y="28553"/>
                </a:lnTo>
                <a:lnTo>
                  <a:pt x="185642" y="22979"/>
                </a:lnTo>
                <a:lnTo>
                  <a:pt x="209968" y="20365"/>
                </a:lnTo>
                <a:lnTo>
                  <a:pt x="311922" y="20365"/>
                </a:lnTo>
                <a:lnTo>
                  <a:pt x="306136" y="17236"/>
                </a:lnTo>
                <a:lnTo>
                  <a:pt x="264708" y="4453"/>
                </a:lnTo>
                <a:lnTo>
                  <a:pt x="220152" y="0"/>
                </a:lnTo>
                <a:close/>
              </a:path>
              <a:path w="440689" h="270510">
                <a:moveTo>
                  <a:pt x="424627" y="138822"/>
                </a:moveTo>
                <a:lnTo>
                  <a:pt x="403472" y="138822"/>
                </a:lnTo>
                <a:lnTo>
                  <a:pt x="410176" y="156045"/>
                </a:lnTo>
                <a:lnTo>
                  <a:pt x="415099" y="173506"/>
                </a:lnTo>
                <a:lnTo>
                  <a:pt x="418366" y="191445"/>
                </a:lnTo>
                <a:lnTo>
                  <a:pt x="420106" y="210100"/>
                </a:lnTo>
                <a:lnTo>
                  <a:pt x="379368" y="210100"/>
                </a:lnTo>
                <a:lnTo>
                  <a:pt x="375464" y="215191"/>
                </a:lnTo>
                <a:lnTo>
                  <a:pt x="375464" y="225374"/>
                </a:lnTo>
                <a:lnTo>
                  <a:pt x="380557" y="230465"/>
                </a:lnTo>
                <a:lnTo>
                  <a:pt x="434025" y="230465"/>
                </a:lnTo>
                <a:lnTo>
                  <a:pt x="436571" y="227919"/>
                </a:lnTo>
                <a:lnTo>
                  <a:pt x="439117" y="226731"/>
                </a:lnTo>
                <a:lnTo>
                  <a:pt x="440475" y="222828"/>
                </a:lnTo>
                <a:lnTo>
                  <a:pt x="440356" y="219094"/>
                </a:lnTo>
                <a:lnTo>
                  <a:pt x="436021" y="175735"/>
                </a:lnTo>
                <a:lnTo>
                  <a:pt x="424627" y="138822"/>
                </a:lnTo>
                <a:close/>
              </a:path>
              <a:path w="440689" h="270510">
                <a:moveTo>
                  <a:pt x="75324" y="138822"/>
                </a:moveTo>
                <a:lnTo>
                  <a:pt x="36833" y="138822"/>
                </a:lnTo>
                <a:lnTo>
                  <a:pt x="67386" y="156641"/>
                </a:lnTo>
                <a:lnTo>
                  <a:pt x="72478" y="159187"/>
                </a:lnTo>
                <a:lnTo>
                  <a:pt x="77571" y="157999"/>
                </a:lnTo>
                <a:lnTo>
                  <a:pt x="81475" y="152908"/>
                </a:lnTo>
                <a:lnTo>
                  <a:pt x="84021" y="149004"/>
                </a:lnTo>
                <a:lnTo>
                  <a:pt x="81475" y="142725"/>
                </a:lnTo>
                <a:lnTo>
                  <a:pt x="77571" y="140179"/>
                </a:lnTo>
                <a:lnTo>
                  <a:pt x="75324" y="138822"/>
                </a:lnTo>
                <a:close/>
              </a:path>
              <a:path w="440689" h="270510">
                <a:moveTo>
                  <a:pt x="367699" y="57361"/>
                </a:moveTo>
                <a:lnTo>
                  <a:pt x="338631" y="57361"/>
                </a:lnTo>
                <a:lnTo>
                  <a:pt x="355069" y="71410"/>
                </a:lnTo>
                <a:lnTo>
                  <a:pt x="369948" y="86763"/>
                </a:lnTo>
                <a:lnTo>
                  <a:pt x="383172" y="103326"/>
                </a:lnTo>
                <a:lnTo>
                  <a:pt x="394645" y="121002"/>
                </a:lnTo>
                <a:lnTo>
                  <a:pt x="362734" y="140179"/>
                </a:lnTo>
                <a:lnTo>
                  <a:pt x="359000" y="142725"/>
                </a:lnTo>
                <a:lnTo>
                  <a:pt x="357642" y="149004"/>
                </a:lnTo>
                <a:lnTo>
                  <a:pt x="360188" y="152908"/>
                </a:lnTo>
                <a:lnTo>
                  <a:pt x="362734" y="157999"/>
                </a:lnTo>
                <a:lnTo>
                  <a:pt x="369184" y="159187"/>
                </a:lnTo>
                <a:lnTo>
                  <a:pt x="372918" y="156641"/>
                </a:lnTo>
                <a:lnTo>
                  <a:pt x="403472" y="138822"/>
                </a:lnTo>
                <a:lnTo>
                  <a:pt x="424627" y="138822"/>
                </a:lnTo>
                <a:lnTo>
                  <a:pt x="423236" y="134314"/>
                </a:lnTo>
                <a:lnTo>
                  <a:pt x="402988" y="96886"/>
                </a:lnTo>
                <a:lnTo>
                  <a:pt x="376143" y="64319"/>
                </a:lnTo>
                <a:lnTo>
                  <a:pt x="367699" y="57361"/>
                </a:lnTo>
                <a:close/>
              </a:path>
              <a:path w="440689" h="270510">
                <a:moveTo>
                  <a:pt x="125385" y="57361"/>
                </a:moveTo>
                <a:lnTo>
                  <a:pt x="101844" y="57361"/>
                </a:lnTo>
                <a:lnTo>
                  <a:pt x="120854" y="89097"/>
                </a:lnTo>
                <a:lnTo>
                  <a:pt x="122212" y="91643"/>
                </a:lnTo>
                <a:lnTo>
                  <a:pt x="123400" y="94188"/>
                </a:lnTo>
                <a:lnTo>
                  <a:pt x="125947" y="94188"/>
                </a:lnTo>
                <a:lnTo>
                  <a:pt x="129851" y="95546"/>
                </a:lnTo>
                <a:lnTo>
                  <a:pt x="132397" y="95546"/>
                </a:lnTo>
                <a:lnTo>
                  <a:pt x="134943" y="94188"/>
                </a:lnTo>
                <a:lnTo>
                  <a:pt x="138677" y="90455"/>
                </a:lnTo>
                <a:lnTo>
                  <a:pt x="139961" y="86763"/>
                </a:lnTo>
                <a:lnTo>
                  <a:pt x="140035" y="84006"/>
                </a:lnTo>
                <a:lnTo>
                  <a:pt x="138677" y="81460"/>
                </a:lnTo>
                <a:lnTo>
                  <a:pt x="137489" y="78914"/>
                </a:lnTo>
                <a:lnTo>
                  <a:pt x="125385" y="57361"/>
                </a:lnTo>
                <a:close/>
              </a:path>
              <a:path w="440689" h="270510">
                <a:moveTo>
                  <a:pt x="311922" y="20365"/>
                </a:moveTo>
                <a:lnTo>
                  <a:pt x="230337" y="20365"/>
                </a:lnTo>
                <a:lnTo>
                  <a:pt x="254684" y="22979"/>
                </a:lnTo>
                <a:lnTo>
                  <a:pt x="278076" y="28553"/>
                </a:lnTo>
                <a:lnTo>
                  <a:pt x="300514" y="36736"/>
                </a:lnTo>
                <a:lnTo>
                  <a:pt x="321996" y="47179"/>
                </a:lnTo>
                <a:lnTo>
                  <a:pt x="302985" y="78914"/>
                </a:lnTo>
                <a:lnTo>
                  <a:pt x="300439" y="84006"/>
                </a:lnTo>
                <a:lnTo>
                  <a:pt x="301628" y="90455"/>
                </a:lnTo>
                <a:lnTo>
                  <a:pt x="311812" y="95546"/>
                </a:lnTo>
                <a:lnTo>
                  <a:pt x="318262" y="94188"/>
                </a:lnTo>
                <a:lnTo>
                  <a:pt x="320808" y="89097"/>
                </a:lnTo>
                <a:lnTo>
                  <a:pt x="338631" y="57361"/>
                </a:lnTo>
                <a:lnTo>
                  <a:pt x="367699" y="57361"/>
                </a:lnTo>
                <a:lnTo>
                  <a:pt x="343571" y="37480"/>
                </a:lnTo>
                <a:lnTo>
                  <a:pt x="311922" y="20365"/>
                </a:lnTo>
                <a:close/>
              </a:path>
              <a:path w="440689" h="270510">
                <a:moveTo>
                  <a:pt x="230337" y="20365"/>
                </a:moveTo>
                <a:lnTo>
                  <a:pt x="209968" y="20365"/>
                </a:lnTo>
                <a:lnTo>
                  <a:pt x="209968" y="62453"/>
                </a:lnTo>
                <a:lnTo>
                  <a:pt x="211326" y="64998"/>
                </a:lnTo>
                <a:lnTo>
                  <a:pt x="215060" y="68732"/>
                </a:lnTo>
                <a:lnTo>
                  <a:pt x="217606" y="70089"/>
                </a:lnTo>
                <a:lnTo>
                  <a:pt x="222698" y="70089"/>
                </a:lnTo>
                <a:lnTo>
                  <a:pt x="225245" y="68732"/>
                </a:lnTo>
                <a:lnTo>
                  <a:pt x="227791" y="66186"/>
                </a:lnTo>
                <a:lnTo>
                  <a:pt x="229149" y="64998"/>
                </a:lnTo>
                <a:lnTo>
                  <a:pt x="230337" y="62453"/>
                </a:lnTo>
                <a:lnTo>
                  <a:pt x="230337" y="20365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429048" y="3397152"/>
            <a:ext cx="207010" cy="192405"/>
          </a:xfrm>
          <a:custGeom>
            <a:avLst/>
            <a:gdLst/>
            <a:ahLst/>
            <a:cxnLst/>
            <a:rect l="l" t="t" r="r" b="b"/>
            <a:pathLst>
              <a:path w="207009" h="192404">
                <a:moveTo>
                  <a:pt x="206403" y="154096"/>
                </a:moveTo>
                <a:lnTo>
                  <a:pt x="0" y="154096"/>
                </a:lnTo>
                <a:lnTo>
                  <a:pt x="0" y="192280"/>
                </a:lnTo>
                <a:lnTo>
                  <a:pt x="206403" y="192280"/>
                </a:lnTo>
                <a:lnTo>
                  <a:pt x="206403" y="154096"/>
                </a:lnTo>
                <a:close/>
              </a:path>
              <a:path w="207009" h="192404">
                <a:moveTo>
                  <a:pt x="115932" y="25456"/>
                </a:moveTo>
                <a:lnTo>
                  <a:pt x="90471" y="25456"/>
                </a:lnTo>
                <a:lnTo>
                  <a:pt x="90471" y="33093"/>
                </a:lnTo>
                <a:lnTo>
                  <a:pt x="65010" y="58549"/>
                </a:lnTo>
                <a:lnTo>
                  <a:pt x="65010" y="104371"/>
                </a:lnTo>
                <a:lnTo>
                  <a:pt x="49163" y="110875"/>
                </a:lnTo>
                <a:lnTo>
                  <a:pt x="36642" y="122042"/>
                </a:lnTo>
                <a:lnTo>
                  <a:pt x="28418" y="136804"/>
                </a:lnTo>
                <a:lnTo>
                  <a:pt x="25461" y="154096"/>
                </a:lnTo>
                <a:lnTo>
                  <a:pt x="52279" y="154096"/>
                </a:lnTo>
                <a:lnTo>
                  <a:pt x="54277" y="144176"/>
                </a:lnTo>
                <a:lnTo>
                  <a:pt x="59727" y="136085"/>
                </a:lnTo>
                <a:lnTo>
                  <a:pt x="67819" y="130636"/>
                </a:lnTo>
                <a:lnTo>
                  <a:pt x="77740" y="128639"/>
                </a:lnTo>
                <a:lnTo>
                  <a:pt x="173436" y="128639"/>
                </a:lnTo>
                <a:lnTo>
                  <a:pt x="169761" y="122042"/>
                </a:lnTo>
                <a:lnTo>
                  <a:pt x="157240" y="110875"/>
                </a:lnTo>
                <a:lnTo>
                  <a:pt x="141393" y="104371"/>
                </a:lnTo>
                <a:lnTo>
                  <a:pt x="141393" y="101825"/>
                </a:lnTo>
                <a:lnTo>
                  <a:pt x="90471" y="101825"/>
                </a:lnTo>
                <a:lnTo>
                  <a:pt x="90471" y="68732"/>
                </a:lnTo>
                <a:lnTo>
                  <a:pt x="103201" y="56004"/>
                </a:lnTo>
                <a:lnTo>
                  <a:pt x="138847" y="56004"/>
                </a:lnTo>
                <a:lnTo>
                  <a:pt x="115932" y="33093"/>
                </a:lnTo>
                <a:lnTo>
                  <a:pt x="115932" y="25456"/>
                </a:lnTo>
                <a:close/>
              </a:path>
              <a:path w="207009" h="192404">
                <a:moveTo>
                  <a:pt x="173436" y="128639"/>
                </a:moveTo>
                <a:lnTo>
                  <a:pt x="128662" y="128639"/>
                </a:lnTo>
                <a:lnTo>
                  <a:pt x="138584" y="130636"/>
                </a:lnTo>
                <a:lnTo>
                  <a:pt x="146676" y="136085"/>
                </a:lnTo>
                <a:lnTo>
                  <a:pt x="152126" y="144176"/>
                </a:lnTo>
                <a:lnTo>
                  <a:pt x="154123" y="154096"/>
                </a:lnTo>
                <a:lnTo>
                  <a:pt x="180942" y="154096"/>
                </a:lnTo>
                <a:lnTo>
                  <a:pt x="177985" y="136804"/>
                </a:lnTo>
                <a:lnTo>
                  <a:pt x="173436" y="128639"/>
                </a:lnTo>
                <a:close/>
              </a:path>
              <a:path w="207009" h="192404">
                <a:moveTo>
                  <a:pt x="138847" y="56004"/>
                </a:moveTo>
                <a:lnTo>
                  <a:pt x="103201" y="56004"/>
                </a:lnTo>
                <a:lnTo>
                  <a:pt x="115932" y="68732"/>
                </a:lnTo>
                <a:lnTo>
                  <a:pt x="115932" y="101825"/>
                </a:lnTo>
                <a:lnTo>
                  <a:pt x="141393" y="101825"/>
                </a:lnTo>
                <a:lnTo>
                  <a:pt x="141393" y="58549"/>
                </a:lnTo>
                <a:lnTo>
                  <a:pt x="138847" y="56004"/>
                </a:lnTo>
                <a:close/>
              </a:path>
              <a:path w="207009" h="192404">
                <a:moveTo>
                  <a:pt x="141393" y="0"/>
                </a:moveTo>
                <a:lnTo>
                  <a:pt x="65010" y="0"/>
                </a:lnTo>
                <a:lnTo>
                  <a:pt x="65010" y="25456"/>
                </a:lnTo>
                <a:lnTo>
                  <a:pt x="141393" y="25456"/>
                </a:lnTo>
                <a:lnTo>
                  <a:pt x="14139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571799" y="33592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118"/>
                </a:lnTo>
                <a:lnTo>
                  <a:pt x="0" y="12473"/>
                </a:lnTo>
                <a:lnTo>
                  <a:pt x="3978" y="22497"/>
                </a:lnTo>
                <a:lnTo>
                  <a:pt x="12730" y="25838"/>
                </a:lnTo>
                <a:lnTo>
                  <a:pt x="21482" y="22497"/>
                </a:lnTo>
                <a:lnTo>
                  <a:pt x="25461" y="12473"/>
                </a:lnTo>
                <a:lnTo>
                  <a:pt x="21482" y="3118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613725" y="332867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118"/>
                </a:lnTo>
                <a:lnTo>
                  <a:pt x="0" y="12473"/>
                </a:lnTo>
                <a:lnTo>
                  <a:pt x="3978" y="22497"/>
                </a:lnTo>
                <a:lnTo>
                  <a:pt x="12730" y="25838"/>
                </a:lnTo>
                <a:lnTo>
                  <a:pt x="21482" y="22497"/>
                </a:lnTo>
                <a:lnTo>
                  <a:pt x="25461" y="12473"/>
                </a:lnTo>
                <a:lnTo>
                  <a:pt x="21482" y="3118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654463" y="329842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696558" y="326787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738484" y="32383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2369"/>
                </a:lnTo>
                <a:lnTo>
                  <a:pt x="12730" y="25710"/>
                </a:lnTo>
                <a:lnTo>
                  <a:pt x="21482" y="22369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704196" y="32001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2369"/>
                </a:lnTo>
                <a:lnTo>
                  <a:pt x="12730" y="25710"/>
                </a:lnTo>
                <a:lnTo>
                  <a:pt x="21482" y="22369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660913" y="323071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13324" y="0"/>
                </a:moveTo>
                <a:lnTo>
                  <a:pt x="4163" y="3086"/>
                </a:lnTo>
                <a:lnTo>
                  <a:pt x="0" y="12346"/>
                </a:lnTo>
                <a:lnTo>
                  <a:pt x="4163" y="22369"/>
                </a:lnTo>
                <a:lnTo>
                  <a:pt x="13324" y="25710"/>
                </a:lnTo>
                <a:lnTo>
                  <a:pt x="22485" y="22369"/>
                </a:lnTo>
                <a:lnTo>
                  <a:pt x="26649" y="12346"/>
                </a:lnTo>
                <a:lnTo>
                  <a:pt x="22485" y="3086"/>
                </a:lnTo>
                <a:lnTo>
                  <a:pt x="1332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617629" y="326159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624"/>
                </a:lnTo>
                <a:lnTo>
                  <a:pt x="12730" y="25710"/>
                </a:lnTo>
                <a:lnTo>
                  <a:pt x="21482" y="22624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571799" y="3294351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1701"/>
                </a:lnTo>
                <a:lnTo>
                  <a:pt x="12730" y="24819"/>
                </a:lnTo>
                <a:lnTo>
                  <a:pt x="21482" y="21701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570442" y="3237328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3409" y="0"/>
                </a:moveTo>
                <a:lnTo>
                  <a:pt x="4190" y="3341"/>
                </a:lnTo>
                <a:lnTo>
                  <a:pt x="0" y="13364"/>
                </a:lnTo>
                <a:lnTo>
                  <a:pt x="4190" y="22719"/>
                </a:lnTo>
                <a:lnTo>
                  <a:pt x="13409" y="25838"/>
                </a:lnTo>
                <a:lnTo>
                  <a:pt x="22628" y="22719"/>
                </a:lnTo>
                <a:lnTo>
                  <a:pt x="26818" y="13364"/>
                </a:lnTo>
                <a:lnTo>
                  <a:pt x="22628" y="3341"/>
                </a:lnTo>
                <a:lnTo>
                  <a:pt x="1340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570442" y="3183870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3409" y="0"/>
                </a:moveTo>
                <a:lnTo>
                  <a:pt x="4190" y="3341"/>
                </a:lnTo>
                <a:lnTo>
                  <a:pt x="0" y="13364"/>
                </a:lnTo>
                <a:lnTo>
                  <a:pt x="4190" y="22719"/>
                </a:lnTo>
                <a:lnTo>
                  <a:pt x="13409" y="25838"/>
                </a:lnTo>
                <a:lnTo>
                  <a:pt x="22628" y="22719"/>
                </a:lnTo>
                <a:lnTo>
                  <a:pt x="26818" y="13364"/>
                </a:lnTo>
                <a:lnTo>
                  <a:pt x="22628" y="3341"/>
                </a:lnTo>
                <a:lnTo>
                  <a:pt x="1340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570442" y="313143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2369"/>
                </a:lnTo>
                <a:lnTo>
                  <a:pt x="12730" y="25710"/>
                </a:lnTo>
                <a:lnTo>
                  <a:pt x="21482" y="22369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618817" y="314568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64647" y="316859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618817" y="320168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519519" y="312667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624"/>
                </a:lnTo>
                <a:lnTo>
                  <a:pt x="12730" y="25710"/>
                </a:lnTo>
                <a:lnTo>
                  <a:pt x="21482" y="22624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519519" y="317848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118"/>
                </a:lnTo>
                <a:lnTo>
                  <a:pt x="0" y="12473"/>
                </a:lnTo>
                <a:lnTo>
                  <a:pt x="3978" y="22497"/>
                </a:lnTo>
                <a:lnTo>
                  <a:pt x="12730" y="25838"/>
                </a:lnTo>
                <a:lnTo>
                  <a:pt x="21482" y="22497"/>
                </a:lnTo>
                <a:lnTo>
                  <a:pt x="25461" y="12473"/>
                </a:lnTo>
                <a:lnTo>
                  <a:pt x="21482" y="3118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519519" y="322939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118"/>
                </a:lnTo>
                <a:lnTo>
                  <a:pt x="0" y="12473"/>
                </a:lnTo>
                <a:lnTo>
                  <a:pt x="3978" y="22497"/>
                </a:lnTo>
                <a:lnTo>
                  <a:pt x="12730" y="25838"/>
                </a:lnTo>
                <a:lnTo>
                  <a:pt x="21482" y="22497"/>
                </a:lnTo>
                <a:lnTo>
                  <a:pt x="25461" y="12473"/>
                </a:lnTo>
                <a:lnTo>
                  <a:pt x="21482" y="3118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519519" y="328060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467239" y="33592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118"/>
                </a:lnTo>
                <a:lnTo>
                  <a:pt x="0" y="12473"/>
                </a:lnTo>
                <a:lnTo>
                  <a:pt x="3978" y="22497"/>
                </a:lnTo>
                <a:lnTo>
                  <a:pt x="12730" y="25838"/>
                </a:lnTo>
                <a:lnTo>
                  <a:pt x="21482" y="22497"/>
                </a:lnTo>
                <a:lnTo>
                  <a:pt x="25461" y="12473"/>
                </a:lnTo>
                <a:lnTo>
                  <a:pt x="21482" y="3118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425313" y="3328674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13324" y="0"/>
                </a:moveTo>
                <a:lnTo>
                  <a:pt x="4163" y="3118"/>
                </a:lnTo>
                <a:lnTo>
                  <a:pt x="0" y="12473"/>
                </a:lnTo>
                <a:lnTo>
                  <a:pt x="4163" y="22497"/>
                </a:lnTo>
                <a:lnTo>
                  <a:pt x="13324" y="25838"/>
                </a:lnTo>
                <a:lnTo>
                  <a:pt x="22485" y="22497"/>
                </a:lnTo>
                <a:lnTo>
                  <a:pt x="26649" y="12473"/>
                </a:lnTo>
                <a:lnTo>
                  <a:pt x="22485" y="3118"/>
                </a:lnTo>
                <a:lnTo>
                  <a:pt x="1332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384576" y="329842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342480" y="326787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300555" y="3238347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13324" y="0"/>
                </a:moveTo>
                <a:lnTo>
                  <a:pt x="4163" y="3086"/>
                </a:lnTo>
                <a:lnTo>
                  <a:pt x="0" y="12346"/>
                </a:lnTo>
                <a:lnTo>
                  <a:pt x="4163" y="22369"/>
                </a:lnTo>
                <a:lnTo>
                  <a:pt x="13324" y="25710"/>
                </a:lnTo>
                <a:lnTo>
                  <a:pt x="22485" y="22369"/>
                </a:lnTo>
                <a:lnTo>
                  <a:pt x="26649" y="12346"/>
                </a:lnTo>
                <a:lnTo>
                  <a:pt x="22485" y="3086"/>
                </a:lnTo>
                <a:lnTo>
                  <a:pt x="1332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334842" y="32001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2369"/>
                </a:lnTo>
                <a:lnTo>
                  <a:pt x="12730" y="25710"/>
                </a:lnTo>
                <a:lnTo>
                  <a:pt x="21482" y="22369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376938" y="323071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13324" y="0"/>
                </a:moveTo>
                <a:lnTo>
                  <a:pt x="4163" y="3086"/>
                </a:lnTo>
                <a:lnTo>
                  <a:pt x="0" y="12346"/>
                </a:lnTo>
                <a:lnTo>
                  <a:pt x="4163" y="22369"/>
                </a:lnTo>
                <a:lnTo>
                  <a:pt x="13324" y="25710"/>
                </a:lnTo>
                <a:lnTo>
                  <a:pt x="22485" y="22369"/>
                </a:lnTo>
                <a:lnTo>
                  <a:pt x="26649" y="12346"/>
                </a:lnTo>
                <a:lnTo>
                  <a:pt x="22485" y="3086"/>
                </a:lnTo>
                <a:lnTo>
                  <a:pt x="1332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421410" y="326159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624"/>
                </a:lnTo>
                <a:lnTo>
                  <a:pt x="12730" y="25710"/>
                </a:lnTo>
                <a:lnTo>
                  <a:pt x="21482" y="22624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467239" y="3294351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1701"/>
                </a:lnTo>
                <a:lnTo>
                  <a:pt x="12730" y="24819"/>
                </a:lnTo>
                <a:lnTo>
                  <a:pt x="21482" y="21701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519519" y="333253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2369"/>
                </a:lnTo>
                <a:lnTo>
                  <a:pt x="12730" y="25710"/>
                </a:lnTo>
                <a:lnTo>
                  <a:pt x="21482" y="22369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467239" y="3237328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3409" y="0"/>
                </a:moveTo>
                <a:lnTo>
                  <a:pt x="4190" y="3341"/>
                </a:lnTo>
                <a:lnTo>
                  <a:pt x="0" y="13364"/>
                </a:lnTo>
                <a:lnTo>
                  <a:pt x="4190" y="22719"/>
                </a:lnTo>
                <a:lnTo>
                  <a:pt x="13409" y="25838"/>
                </a:lnTo>
                <a:lnTo>
                  <a:pt x="22628" y="22719"/>
                </a:lnTo>
                <a:lnTo>
                  <a:pt x="26818" y="13364"/>
                </a:lnTo>
                <a:lnTo>
                  <a:pt x="22628" y="3341"/>
                </a:lnTo>
                <a:lnTo>
                  <a:pt x="1340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468598" y="318387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468598" y="313143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086"/>
                </a:lnTo>
                <a:lnTo>
                  <a:pt x="0" y="12346"/>
                </a:lnTo>
                <a:lnTo>
                  <a:pt x="3978" y="22369"/>
                </a:lnTo>
                <a:lnTo>
                  <a:pt x="12730" y="25710"/>
                </a:lnTo>
                <a:lnTo>
                  <a:pt x="21482" y="22369"/>
                </a:lnTo>
                <a:lnTo>
                  <a:pt x="25461" y="12346"/>
                </a:lnTo>
                <a:lnTo>
                  <a:pt x="21482" y="3086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420221" y="314568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374392" y="3168596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13324" y="0"/>
                </a:moveTo>
                <a:lnTo>
                  <a:pt x="4163" y="3341"/>
                </a:lnTo>
                <a:lnTo>
                  <a:pt x="0" y="13364"/>
                </a:lnTo>
                <a:lnTo>
                  <a:pt x="4163" y="22719"/>
                </a:lnTo>
                <a:lnTo>
                  <a:pt x="13324" y="25838"/>
                </a:lnTo>
                <a:lnTo>
                  <a:pt x="22485" y="22719"/>
                </a:lnTo>
                <a:lnTo>
                  <a:pt x="26649" y="13364"/>
                </a:lnTo>
                <a:lnTo>
                  <a:pt x="22485" y="3341"/>
                </a:lnTo>
                <a:lnTo>
                  <a:pt x="1332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420221" y="320168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730" y="0"/>
                </a:moveTo>
                <a:lnTo>
                  <a:pt x="3978" y="3341"/>
                </a:lnTo>
                <a:lnTo>
                  <a:pt x="0" y="13364"/>
                </a:lnTo>
                <a:lnTo>
                  <a:pt x="3978" y="22719"/>
                </a:lnTo>
                <a:lnTo>
                  <a:pt x="12730" y="25838"/>
                </a:lnTo>
                <a:lnTo>
                  <a:pt x="21482" y="22719"/>
                </a:lnTo>
                <a:lnTo>
                  <a:pt x="25461" y="13364"/>
                </a:lnTo>
                <a:lnTo>
                  <a:pt x="21482" y="3341"/>
                </a:lnTo>
                <a:lnTo>
                  <a:pt x="1273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153065" y="1649146"/>
            <a:ext cx="109736" cy="2318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799666" y="1649146"/>
            <a:ext cx="108973" cy="2318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935289" y="1613507"/>
            <a:ext cx="192315" cy="941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35289" y="1533404"/>
            <a:ext cx="192405" cy="59055"/>
          </a:xfrm>
          <a:custGeom>
            <a:avLst/>
            <a:gdLst/>
            <a:ahLst/>
            <a:cxnLst/>
            <a:rect l="l" t="t" r="r" b="b"/>
            <a:pathLst>
              <a:path w="192404" h="59055">
                <a:moveTo>
                  <a:pt x="95563" y="0"/>
                </a:moveTo>
                <a:lnTo>
                  <a:pt x="58074" y="2245"/>
                </a:lnTo>
                <a:lnTo>
                  <a:pt x="27731" y="8421"/>
                </a:lnTo>
                <a:lnTo>
                  <a:pt x="7412" y="17684"/>
                </a:lnTo>
                <a:lnTo>
                  <a:pt x="0" y="29190"/>
                </a:lnTo>
                <a:lnTo>
                  <a:pt x="7412" y="40793"/>
                </a:lnTo>
                <a:lnTo>
                  <a:pt x="27731" y="50106"/>
                </a:lnTo>
                <a:lnTo>
                  <a:pt x="58074" y="56301"/>
                </a:lnTo>
                <a:lnTo>
                  <a:pt x="95563" y="58549"/>
                </a:lnTo>
                <a:lnTo>
                  <a:pt x="133237" y="56301"/>
                </a:lnTo>
                <a:lnTo>
                  <a:pt x="163990" y="50106"/>
                </a:lnTo>
                <a:lnTo>
                  <a:pt x="184716" y="40793"/>
                </a:lnTo>
                <a:lnTo>
                  <a:pt x="192315" y="29190"/>
                </a:lnTo>
                <a:lnTo>
                  <a:pt x="184716" y="17684"/>
                </a:lnTo>
                <a:lnTo>
                  <a:pt x="163990" y="8421"/>
                </a:lnTo>
                <a:lnTo>
                  <a:pt x="133237" y="2245"/>
                </a:lnTo>
                <a:lnTo>
                  <a:pt x="9556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5935289" y="1734510"/>
            <a:ext cx="192405" cy="262255"/>
          </a:xfrm>
          <a:custGeom>
            <a:avLst/>
            <a:gdLst/>
            <a:ahLst/>
            <a:cxnLst/>
            <a:rect l="l" t="t" r="r" b="b"/>
            <a:pathLst>
              <a:path w="192404" h="262255">
                <a:moveTo>
                  <a:pt x="0" y="0"/>
                </a:moveTo>
                <a:lnTo>
                  <a:pt x="0" y="233010"/>
                </a:lnTo>
                <a:lnTo>
                  <a:pt x="58074" y="259954"/>
                </a:lnTo>
                <a:lnTo>
                  <a:pt x="95563" y="262200"/>
                </a:lnTo>
                <a:lnTo>
                  <a:pt x="133237" y="259954"/>
                </a:lnTo>
                <a:lnTo>
                  <a:pt x="163990" y="253779"/>
                </a:lnTo>
                <a:lnTo>
                  <a:pt x="184716" y="244516"/>
                </a:lnTo>
                <a:lnTo>
                  <a:pt x="192315" y="233010"/>
                </a:lnTo>
                <a:lnTo>
                  <a:pt x="192315" y="222828"/>
                </a:lnTo>
                <a:lnTo>
                  <a:pt x="44641" y="222828"/>
                </a:lnTo>
                <a:lnTo>
                  <a:pt x="38191" y="216379"/>
                </a:lnTo>
                <a:lnTo>
                  <a:pt x="38191" y="201105"/>
                </a:lnTo>
                <a:lnTo>
                  <a:pt x="44641" y="194826"/>
                </a:lnTo>
                <a:lnTo>
                  <a:pt x="84090" y="194826"/>
                </a:lnTo>
                <a:lnTo>
                  <a:pt x="81475" y="192280"/>
                </a:lnTo>
                <a:lnTo>
                  <a:pt x="81475" y="177006"/>
                </a:lnTo>
                <a:lnTo>
                  <a:pt x="82833" y="175649"/>
                </a:lnTo>
                <a:lnTo>
                  <a:pt x="44641" y="175649"/>
                </a:lnTo>
                <a:lnTo>
                  <a:pt x="38191" y="168012"/>
                </a:lnTo>
                <a:lnTo>
                  <a:pt x="38191" y="152738"/>
                </a:lnTo>
                <a:lnTo>
                  <a:pt x="44641" y="146459"/>
                </a:lnTo>
                <a:lnTo>
                  <a:pt x="82833" y="146459"/>
                </a:lnTo>
                <a:lnTo>
                  <a:pt x="81475" y="145101"/>
                </a:lnTo>
                <a:lnTo>
                  <a:pt x="81475" y="128639"/>
                </a:lnTo>
                <a:lnTo>
                  <a:pt x="82833" y="127282"/>
                </a:lnTo>
                <a:lnTo>
                  <a:pt x="44641" y="127282"/>
                </a:lnTo>
                <a:lnTo>
                  <a:pt x="38191" y="121002"/>
                </a:lnTo>
                <a:lnTo>
                  <a:pt x="38191" y="104371"/>
                </a:lnTo>
                <a:lnTo>
                  <a:pt x="44641" y="98092"/>
                </a:lnTo>
                <a:lnTo>
                  <a:pt x="82833" y="98092"/>
                </a:lnTo>
                <a:lnTo>
                  <a:pt x="81475" y="96734"/>
                </a:lnTo>
                <a:lnTo>
                  <a:pt x="81475" y="80272"/>
                </a:lnTo>
                <a:lnTo>
                  <a:pt x="82833" y="78914"/>
                </a:lnTo>
                <a:lnTo>
                  <a:pt x="44641" y="78914"/>
                </a:lnTo>
                <a:lnTo>
                  <a:pt x="38191" y="72635"/>
                </a:lnTo>
                <a:lnTo>
                  <a:pt x="38191" y="56004"/>
                </a:lnTo>
                <a:lnTo>
                  <a:pt x="44641" y="49724"/>
                </a:lnTo>
                <a:lnTo>
                  <a:pt x="192315" y="49724"/>
                </a:lnTo>
                <a:lnTo>
                  <a:pt x="192315" y="11370"/>
                </a:lnTo>
                <a:lnTo>
                  <a:pt x="95563" y="11370"/>
                </a:lnTo>
                <a:lnTo>
                  <a:pt x="68100" y="10476"/>
                </a:lnTo>
                <a:lnTo>
                  <a:pt x="43007" y="8039"/>
                </a:lnTo>
                <a:lnTo>
                  <a:pt x="20302" y="4425"/>
                </a:lnTo>
                <a:lnTo>
                  <a:pt x="0" y="0"/>
                </a:lnTo>
                <a:close/>
              </a:path>
              <a:path w="192404" h="262255">
                <a:moveTo>
                  <a:pt x="84090" y="194826"/>
                </a:moveTo>
                <a:lnTo>
                  <a:pt x="59918" y="194826"/>
                </a:lnTo>
                <a:lnTo>
                  <a:pt x="67556" y="201105"/>
                </a:lnTo>
                <a:lnTo>
                  <a:pt x="67556" y="216379"/>
                </a:lnTo>
                <a:lnTo>
                  <a:pt x="59918" y="222828"/>
                </a:lnTo>
                <a:lnTo>
                  <a:pt x="131209" y="222828"/>
                </a:lnTo>
                <a:lnTo>
                  <a:pt x="124758" y="216379"/>
                </a:lnTo>
                <a:lnTo>
                  <a:pt x="124758" y="201105"/>
                </a:lnTo>
                <a:lnTo>
                  <a:pt x="127373" y="198559"/>
                </a:lnTo>
                <a:lnTo>
                  <a:pt x="87925" y="198559"/>
                </a:lnTo>
                <a:lnTo>
                  <a:pt x="84090" y="194826"/>
                </a:lnTo>
                <a:close/>
              </a:path>
              <a:path w="192404" h="262255">
                <a:moveTo>
                  <a:pt x="192315" y="194826"/>
                </a:moveTo>
                <a:lnTo>
                  <a:pt x="147673" y="194826"/>
                </a:lnTo>
                <a:lnTo>
                  <a:pt x="154123" y="201105"/>
                </a:lnTo>
                <a:lnTo>
                  <a:pt x="154123" y="216379"/>
                </a:lnTo>
                <a:lnTo>
                  <a:pt x="147673" y="222828"/>
                </a:lnTo>
                <a:lnTo>
                  <a:pt x="192315" y="222828"/>
                </a:lnTo>
                <a:lnTo>
                  <a:pt x="192315" y="194826"/>
                </a:lnTo>
                <a:close/>
              </a:path>
              <a:path w="192404" h="262255">
                <a:moveTo>
                  <a:pt x="126908" y="170557"/>
                </a:moveTo>
                <a:lnTo>
                  <a:pt x="104390" y="170557"/>
                </a:lnTo>
                <a:lnTo>
                  <a:pt x="110840" y="177006"/>
                </a:lnTo>
                <a:lnTo>
                  <a:pt x="110840" y="192280"/>
                </a:lnTo>
                <a:lnTo>
                  <a:pt x="104390" y="198559"/>
                </a:lnTo>
                <a:lnTo>
                  <a:pt x="127373" y="198559"/>
                </a:lnTo>
                <a:lnTo>
                  <a:pt x="131209" y="194826"/>
                </a:lnTo>
                <a:lnTo>
                  <a:pt x="192315" y="194826"/>
                </a:lnTo>
                <a:lnTo>
                  <a:pt x="192315" y="175649"/>
                </a:lnTo>
                <a:lnTo>
                  <a:pt x="131209" y="175649"/>
                </a:lnTo>
                <a:lnTo>
                  <a:pt x="126908" y="170557"/>
                </a:lnTo>
                <a:close/>
              </a:path>
              <a:path w="192404" h="262255">
                <a:moveTo>
                  <a:pt x="82833" y="146459"/>
                </a:moveTo>
                <a:lnTo>
                  <a:pt x="59918" y="146459"/>
                </a:lnTo>
                <a:lnTo>
                  <a:pt x="67556" y="152738"/>
                </a:lnTo>
                <a:lnTo>
                  <a:pt x="67556" y="168012"/>
                </a:lnTo>
                <a:lnTo>
                  <a:pt x="59918" y="175649"/>
                </a:lnTo>
                <a:lnTo>
                  <a:pt x="82833" y="175649"/>
                </a:lnTo>
                <a:lnTo>
                  <a:pt x="87925" y="170557"/>
                </a:lnTo>
                <a:lnTo>
                  <a:pt x="126908" y="170557"/>
                </a:lnTo>
                <a:lnTo>
                  <a:pt x="124758" y="168012"/>
                </a:lnTo>
                <a:lnTo>
                  <a:pt x="124758" y="152738"/>
                </a:lnTo>
                <a:lnTo>
                  <a:pt x="125979" y="151550"/>
                </a:lnTo>
                <a:lnTo>
                  <a:pt x="87925" y="151550"/>
                </a:lnTo>
                <a:lnTo>
                  <a:pt x="82833" y="146459"/>
                </a:lnTo>
                <a:close/>
              </a:path>
              <a:path w="192404" h="262255">
                <a:moveTo>
                  <a:pt x="192315" y="146459"/>
                </a:moveTo>
                <a:lnTo>
                  <a:pt x="147673" y="146459"/>
                </a:lnTo>
                <a:lnTo>
                  <a:pt x="154123" y="152738"/>
                </a:lnTo>
                <a:lnTo>
                  <a:pt x="154123" y="168012"/>
                </a:lnTo>
                <a:lnTo>
                  <a:pt x="147673" y="175649"/>
                </a:lnTo>
                <a:lnTo>
                  <a:pt x="192315" y="175649"/>
                </a:lnTo>
                <a:lnTo>
                  <a:pt x="192315" y="146459"/>
                </a:lnTo>
                <a:close/>
              </a:path>
              <a:path w="192404" h="262255">
                <a:moveTo>
                  <a:pt x="125979" y="122190"/>
                </a:moveTo>
                <a:lnTo>
                  <a:pt x="104390" y="122190"/>
                </a:lnTo>
                <a:lnTo>
                  <a:pt x="110840" y="128639"/>
                </a:lnTo>
                <a:lnTo>
                  <a:pt x="110840" y="145101"/>
                </a:lnTo>
                <a:lnTo>
                  <a:pt x="104390" y="151550"/>
                </a:lnTo>
                <a:lnTo>
                  <a:pt x="125979" y="151550"/>
                </a:lnTo>
                <a:lnTo>
                  <a:pt x="131209" y="146459"/>
                </a:lnTo>
                <a:lnTo>
                  <a:pt x="192315" y="146459"/>
                </a:lnTo>
                <a:lnTo>
                  <a:pt x="192315" y="127282"/>
                </a:lnTo>
                <a:lnTo>
                  <a:pt x="131209" y="127282"/>
                </a:lnTo>
                <a:lnTo>
                  <a:pt x="125979" y="122190"/>
                </a:lnTo>
                <a:close/>
              </a:path>
              <a:path w="192404" h="262255">
                <a:moveTo>
                  <a:pt x="82833" y="98092"/>
                </a:moveTo>
                <a:lnTo>
                  <a:pt x="59918" y="98092"/>
                </a:lnTo>
                <a:lnTo>
                  <a:pt x="67556" y="104371"/>
                </a:lnTo>
                <a:lnTo>
                  <a:pt x="67556" y="121002"/>
                </a:lnTo>
                <a:lnTo>
                  <a:pt x="59918" y="127282"/>
                </a:lnTo>
                <a:lnTo>
                  <a:pt x="82833" y="127282"/>
                </a:lnTo>
                <a:lnTo>
                  <a:pt x="87925" y="122190"/>
                </a:lnTo>
                <a:lnTo>
                  <a:pt x="125979" y="122190"/>
                </a:lnTo>
                <a:lnTo>
                  <a:pt x="124758" y="121002"/>
                </a:lnTo>
                <a:lnTo>
                  <a:pt x="124758" y="104371"/>
                </a:lnTo>
                <a:lnTo>
                  <a:pt x="125979" y="103183"/>
                </a:lnTo>
                <a:lnTo>
                  <a:pt x="87925" y="103183"/>
                </a:lnTo>
                <a:lnTo>
                  <a:pt x="82833" y="98092"/>
                </a:lnTo>
                <a:close/>
              </a:path>
              <a:path w="192404" h="262255">
                <a:moveTo>
                  <a:pt x="192315" y="98092"/>
                </a:moveTo>
                <a:lnTo>
                  <a:pt x="147673" y="98092"/>
                </a:lnTo>
                <a:lnTo>
                  <a:pt x="154123" y="104371"/>
                </a:lnTo>
                <a:lnTo>
                  <a:pt x="154123" y="121002"/>
                </a:lnTo>
                <a:lnTo>
                  <a:pt x="147673" y="127282"/>
                </a:lnTo>
                <a:lnTo>
                  <a:pt x="192315" y="127282"/>
                </a:lnTo>
                <a:lnTo>
                  <a:pt x="192315" y="98092"/>
                </a:lnTo>
                <a:close/>
              </a:path>
              <a:path w="192404" h="262255">
                <a:moveTo>
                  <a:pt x="125979" y="73823"/>
                </a:moveTo>
                <a:lnTo>
                  <a:pt x="104390" y="73823"/>
                </a:lnTo>
                <a:lnTo>
                  <a:pt x="110840" y="80272"/>
                </a:lnTo>
                <a:lnTo>
                  <a:pt x="110840" y="96734"/>
                </a:lnTo>
                <a:lnTo>
                  <a:pt x="104390" y="103183"/>
                </a:lnTo>
                <a:lnTo>
                  <a:pt x="125979" y="103183"/>
                </a:lnTo>
                <a:lnTo>
                  <a:pt x="131209" y="98092"/>
                </a:lnTo>
                <a:lnTo>
                  <a:pt x="192315" y="98092"/>
                </a:lnTo>
                <a:lnTo>
                  <a:pt x="192315" y="78914"/>
                </a:lnTo>
                <a:lnTo>
                  <a:pt x="131209" y="78914"/>
                </a:lnTo>
                <a:lnTo>
                  <a:pt x="125979" y="73823"/>
                </a:lnTo>
                <a:close/>
              </a:path>
              <a:path w="192404" h="262255">
                <a:moveTo>
                  <a:pt x="131209" y="49724"/>
                </a:moveTo>
                <a:lnTo>
                  <a:pt x="59918" y="49724"/>
                </a:lnTo>
                <a:lnTo>
                  <a:pt x="67556" y="56004"/>
                </a:lnTo>
                <a:lnTo>
                  <a:pt x="67556" y="72635"/>
                </a:lnTo>
                <a:lnTo>
                  <a:pt x="59918" y="78914"/>
                </a:lnTo>
                <a:lnTo>
                  <a:pt x="82833" y="78914"/>
                </a:lnTo>
                <a:lnTo>
                  <a:pt x="87925" y="73823"/>
                </a:lnTo>
                <a:lnTo>
                  <a:pt x="125979" y="73823"/>
                </a:lnTo>
                <a:lnTo>
                  <a:pt x="124758" y="72635"/>
                </a:lnTo>
                <a:lnTo>
                  <a:pt x="124758" y="56004"/>
                </a:lnTo>
                <a:lnTo>
                  <a:pt x="131209" y="49724"/>
                </a:lnTo>
                <a:close/>
              </a:path>
              <a:path w="192404" h="262255">
                <a:moveTo>
                  <a:pt x="192315" y="49724"/>
                </a:moveTo>
                <a:lnTo>
                  <a:pt x="147673" y="49724"/>
                </a:lnTo>
                <a:lnTo>
                  <a:pt x="154123" y="56004"/>
                </a:lnTo>
                <a:lnTo>
                  <a:pt x="154123" y="72635"/>
                </a:lnTo>
                <a:lnTo>
                  <a:pt x="147673" y="78914"/>
                </a:lnTo>
                <a:lnTo>
                  <a:pt x="192315" y="78914"/>
                </a:lnTo>
                <a:lnTo>
                  <a:pt x="192315" y="49724"/>
                </a:lnTo>
                <a:close/>
              </a:path>
              <a:path w="192404" h="262255">
                <a:moveTo>
                  <a:pt x="192315" y="0"/>
                </a:moveTo>
                <a:lnTo>
                  <a:pt x="171994" y="4425"/>
                </a:lnTo>
                <a:lnTo>
                  <a:pt x="149159" y="8039"/>
                </a:lnTo>
                <a:lnTo>
                  <a:pt x="123713" y="10476"/>
                </a:lnTo>
                <a:lnTo>
                  <a:pt x="95563" y="11370"/>
                </a:lnTo>
                <a:lnTo>
                  <a:pt x="192315" y="11370"/>
                </a:lnTo>
                <a:lnTo>
                  <a:pt x="19231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91937" y="3714169"/>
            <a:ext cx="70485" cy="106045"/>
          </a:xfrm>
          <a:custGeom>
            <a:avLst/>
            <a:gdLst/>
            <a:ahLst/>
            <a:cxnLst/>
            <a:rect l="l" t="t" r="r" b="b"/>
            <a:pathLst>
              <a:path w="70485" h="106045">
                <a:moveTo>
                  <a:pt x="68756" y="0"/>
                </a:moveTo>
                <a:lnTo>
                  <a:pt x="0" y="0"/>
                </a:lnTo>
                <a:lnTo>
                  <a:pt x="0" y="105728"/>
                </a:lnTo>
                <a:lnTo>
                  <a:pt x="70029" y="105728"/>
                </a:lnTo>
                <a:lnTo>
                  <a:pt x="70029" y="86551"/>
                </a:lnTo>
                <a:lnTo>
                  <a:pt x="22919" y="86551"/>
                </a:lnTo>
                <a:lnTo>
                  <a:pt x="22919" y="62283"/>
                </a:lnTo>
                <a:lnTo>
                  <a:pt x="63662" y="62283"/>
                </a:lnTo>
                <a:lnTo>
                  <a:pt x="63662" y="41918"/>
                </a:lnTo>
                <a:lnTo>
                  <a:pt x="22919" y="41918"/>
                </a:lnTo>
                <a:lnTo>
                  <a:pt x="22919" y="19007"/>
                </a:lnTo>
                <a:lnTo>
                  <a:pt x="68756" y="19007"/>
                </a:lnTo>
                <a:lnTo>
                  <a:pt x="6875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277245" y="3737080"/>
            <a:ext cx="66675" cy="83185"/>
          </a:xfrm>
          <a:custGeom>
            <a:avLst/>
            <a:gdLst/>
            <a:ahLst/>
            <a:cxnLst/>
            <a:rect l="l" t="t" r="r" b="b"/>
            <a:pathLst>
              <a:path w="66675" h="83185">
                <a:moveTo>
                  <a:pt x="21652" y="1187"/>
                </a:moveTo>
                <a:lnTo>
                  <a:pt x="0" y="1187"/>
                </a:lnTo>
                <a:lnTo>
                  <a:pt x="0" y="82818"/>
                </a:lnTo>
                <a:lnTo>
                  <a:pt x="21652" y="82818"/>
                </a:lnTo>
                <a:lnTo>
                  <a:pt x="21652" y="24098"/>
                </a:lnTo>
                <a:lnTo>
                  <a:pt x="26744" y="19007"/>
                </a:lnTo>
                <a:lnTo>
                  <a:pt x="64975" y="19007"/>
                </a:lnTo>
                <a:lnTo>
                  <a:pt x="64577" y="16109"/>
                </a:lnTo>
                <a:lnTo>
                  <a:pt x="62756" y="12728"/>
                </a:lnTo>
                <a:lnTo>
                  <a:pt x="21652" y="12728"/>
                </a:lnTo>
                <a:lnTo>
                  <a:pt x="21652" y="1187"/>
                </a:lnTo>
                <a:close/>
              </a:path>
              <a:path w="66675" h="83185">
                <a:moveTo>
                  <a:pt x="64975" y="19007"/>
                </a:moveTo>
                <a:lnTo>
                  <a:pt x="40747" y="19007"/>
                </a:lnTo>
                <a:lnTo>
                  <a:pt x="44566" y="24098"/>
                </a:lnTo>
                <a:lnTo>
                  <a:pt x="44566" y="82818"/>
                </a:lnTo>
                <a:lnTo>
                  <a:pt x="66208" y="82818"/>
                </a:lnTo>
                <a:lnTo>
                  <a:pt x="66208" y="28002"/>
                </a:lnTo>
                <a:lnTo>
                  <a:pt x="64975" y="19007"/>
                </a:lnTo>
                <a:close/>
              </a:path>
              <a:path w="66675" h="83185">
                <a:moveTo>
                  <a:pt x="42020" y="0"/>
                </a:moveTo>
                <a:lnTo>
                  <a:pt x="31836" y="0"/>
                </a:lnTo>
                <a:lnTo>
                  <a:pt x="26744" y="6279"/>
                </a:lnTo>
                <a:lnTo>
                  <a:pt x="21652" y="12728"/>
                </a:lnTo>
                <a:lnTo>
                  <a:pt x="62756" y="12728"/>
                </a:lnTo>
                <a:lnTo>
                  <a:pt x="59843" y="7318"/>
                </a:lnTo>
                <a:lnTo>
                  <a:pt x="52245" y="1869"/>
                </a:lnTo>
                <a:lnTo>
                  <a:pt x="4202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356185" y="3717903"/>
            <a:ext cx="46355" cy="103505"/>
          </a:xfrm>
          <a:custGeom>
            <a:avLst/>
            <a:gdLst/>
            <a:ahLst/>
            <a:cxnLst/>
            <a:rect l="l" t="t" r="r" b="b"/>
            <a:pathLst>
              <a:path w="46355" h="103504">
                <a:moveTo>
                  <a:pt x="29280" y="39542"/>
                </a:moveTo>
                <a:lnTo>
                  <a:pt x="7638" y="39542"/>
                </a:lnTo>
                <a:lnTo>
                  <a:pt x="7638" y="81460"/>
                </a:lnTo>
                <a:lnTo>
                  <a:pt x="9408" y="91871"/>
                </a:lnTo>
                <a:lnTo>
                  <a:pt x="14162" y="98558"/>
                </a:lnTo>
                <a:lnTo>
                  <a:pt x="21065" y="102127"/>
                </a:lnTo>
                <a:lnTo>
                  <a:pt x="29280" y="103183"/>
                </a:lnTo>
                <a:lnTo>
                  <a:pt x="35662" y="103183"/>
                </a:lnTo>
                <a:lnTo>
                  <a:pt x="40754" y="101995"/>
                </a:lnTo>
                <a:lnTo>
                  <a:pt x="45846" y="99449"/>
                </a:lnTo>
                <a:lnTo>
                  <a:pt x="45846" y="84006"/>
                </a:lnTo>
                <a:lnTo>
                  <a:pt x="31826" y="84006"/>
                </a:lnTo>
                <a:lnTo>
                  <a:pt x="29280" y="81460"/>
                </a:lnTo>
                <a:lnTo>
                  <a:pt x="29280" y="39542"/>
                </a:lnTo>
                <a:close/>
              </a:path>
              <a:path w="46355" h="103504">
                <a:moveTo>
                  <a:pt x="45846" y="81460"/>
                </a:moveTo>
                <a:lnTo>
                  <a:pt x="43300" y="82818"/>
                </a:lnTo>
                <a:lnTo>
                  <a:pt x="39481" y="84006"/>
                </a:lnTo>
                <a:lnTo>
                  <a:pt x="45846" y="84006"/>
                </a:lnTo>
                <a:lnTo>
                  <a:pt x="45846" y="81460"/>
                </a:lnTo>
                <a:close/>
              </a:path>
              <a:path w="46355" h="103504">
                <a:moveTo>
                  <a:pt x="45846" y="20365"/>
                </a:moveTo>
                <a:lnTo>
                  <a:pt x="0" y="20365"/>
                </a:lnTo>
                <a:lnTo>
                  <a:pt x="0" y="39542"/>
                </a:lnTo>
                <a:lnTo>
                  <a:pt x="45846" y="39542"/>
                </a:lnTo>
                <a:lnTo>
                  <a:pt x="45846" y="20365"/>
                </a:lnTo>
                <a:close/>
              </a:path>
              <a:path w="46355" h="103504">
                <a:moveTo>
                  <a:pt x="29280" y="0"/>
                </a:moveTo>
                <a:lnTo>
                  <a:pt x="7638" y="0"/>
                </a:lnTo>
                <a:lnTo>
                  <a:pt x="7638" y="20365"/>
                </a:lnTo>
                <a:lnTo>
                  <a:pt x="29280" y="20365"/>
                </a:lnTo>
                <a:lnTo>
                  <a:pt x="2928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410943" y="3737080"/>
            <a:ext cx="70485" cy="85725"/>
          </a:xfrm>
          <a:custGeom>
            <a:avLst/>
            <a:gdLst/>
            <a:ahLst/>
            <a:cxnLst/>
            <a:rect l="l" t="t" r="r" b="b"/>
            <a:pathLst>
              <a:path w="70485" h="85725">
                <a:moveTo>
                  <a:pt x="35645" y="0"/>
                </a:moveTo>
                <a:lnTo>
                  <a:pt x="21482" y="3160"/>
                </a:lnTo>
                <a:lnTo>
                  <a:pt x="10184" y="11922"/>
                </a:lnTo>
                <a:lnTo>
                  <a:pt x="2705" y="25201"/>
                </a:lnTo>
                <a:lnTo>
                  <a:pt x="0" y="41918"/>
                </a:lnTo>
                <a:lnTo>
                  <a:pt x="0" y="43275"/>
                </a:lnTo>
                <a:lnTo>
                  <a:pt x="2924" y="60591"/>
                </a:lnTo>
                <a:lnTo>
                  <a:pt x="10980" y="73865"/>
                </a:lnTo>
                <a:lnTo>
                  <a:pt x="23093" y="82367"/>
                </a:lnTo>
                <a:lnTo>
                  <a:pt x="38191" y="85363"/>
                </a:lnTo>
                <a:lnTo>
                  <a:pt x="46526" y="84427"/>
                </a:lnTo>
                <a:lnTo>
                  <a:pt x="54263" y="81693"/>
                </a:lnTo>
                <a:lnTo>
                  <a:pt x="61285" y="77273"/>
                </a:lnTo>
                <a:lnTo>
                  <a:pt x="67471" y="71277"/>
                </a:lnTo>
                <a:lnTo>
                  <a:pt x="62888" y="66186"/>
                </a:lnTo>
                <a:lnTo>
                  <a:pt x="29280" y="66186"/>
                </a:lnTo>
                <a:lnTo>
                  <a:pt x="22914" y="61095"/>
                </a:lnTo>
                <a:lnTo>
                  <a:pt x="21641" y="50912"/>
                </a:lnTo>
                <a:lnTo>
                  <a:pt x="70017" y="50912"/>
                </a:lnTo>
                <a:lnTo>
                  <a:pt x="70017" y="43275"/>
                </a:lnTo>
                <a:lnTo>
                  <a:pt x="69052" y="35638"/>
                </a:lnTo>
                <a:lnTo>
                  <a:pt x="21641" y="35638"/>
                </a:lnTo>
                <a:lnTo>
                  <a:pt x="22914" y="24098"/>
                </a:lnTo>
                <a:lnTo>
                  <a:pt x="28007" y="17819"/>
                </a:lnTo>
                <a:lnTo>
                  <a:pt x="63902" y="17819"/>
                </a:lnTo>
                <a:lnTo>
                  <a:pt x="61424" y="12537"/>
                </a:lnTo>
                <a:lnTo>
                  <a:pt x="50683" y="3349"/>
                </a:lnTo>
                <a:lnTo>
                  <a:pt x="35645" y="0"/>
                </a:lnTo>
                <a:close/>
              </a:path>
              <a:path w="70485" h="85725">
                <a:moveTo>
                  <a:pt x="56014" y="58549"/>
                </a:moveTo>
                <a:lnTo>
                  <a:pt x="50922" y="63641"/>
                </a:lnTo>
                <a:lnTo>
                  <a:pt x="45829" y="66186"/>
                </a:lnTo>
                <a:lnTo>
                  <a:pt x="62888" y="66186"/>
                </a:lnTo>
                <a:lnTo>
                  <a:pt x="56014" y="58549"/>
                </a:lnTo>
                <a:close/>
              </a:path>
              <a:path w="70485" h="85725">
                <a:moveTo>
                  <a:pt x="63902" y="17819"/>
                </a:moveTo>
                <a:lnTo>
                  <a:pt x="43283" y="17819"/>
                </a:lnTo>
                <a:lnTo>
                  <a:pt x="48375" y="25456"/>
                </a:lnTo>
                <a:lnTo>
                  <a:pt x="49648" y="35638"/>
                </a:lnTo>
                <a:lnTo>
                  <a:pt x="69052" y="35638"/>
                </a:lnTo>
                <a:lnTo>
                  <a:pt x="67869" y="26275"/>
                </a:lnTo>
                <a:lnTo>
                  <a:pt x="63902" y="1781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496254" y="3737080"/>
            <a:ext cx="43815" cy="83185"/>
          </a:xfrm>
          <a:custGeom>
            <a:avLst/>
            <a:gdLst/>
            <a:ahLst/>
            <a:cxnLst/>
            <a:rect l="l" t="t" r="r" b="b"/>
            <a:pathLst>
              <a:path w="43814" h="83185">
                <a:moveTo>
                  <a:pt x="21641" y="1187"/>
                </a:moveTo>
                <a:lnTo>
                  <a:pt x="0" y="1187"/>
                </a:lnTo>
                <a:lnTo>
                  <a:pt x="0" y="82818"/>
                </a:lnTo>
                <a:lnTo>
                  <a:pt x="21641" y="82818"/>
                </a:lnTo>
                <a:lnTo>
                  <a:pt x="21641" y="48367"/>
                </a:lnTo>
                <a:lnTo>
                  <a:pt x="23034" y="37558"/>
                </a:lnTo>
                <a:lnTo>
                  <a:pt x="27052" y="29996"/>
                </a:lnTo>
                <a:lnTo>
                  <a:pt x="33457" y="25551"/>
                </a:lnTo>
                <a:lnTo>
                  <a:pt x="42010" y="24098"/>
                </a:lnTo>
                <a:lnTo>
                  <a:pt x="43283" y="24098"/>
                </a:lnTo>
                <a:lnTo>
                  <a:pt x="43283" y="16461"/>
                </a:lnTo>
                <a:lnTo>
                  <a:pt x="21641" y="16461"/>
                </a:lnTo>
                <a:lnTo>
                  <a:pt x="21641" y="1187"/>
                </a:lnTo>
                <a:close/>
              </a:path>
              <a:path w="43814" h="83185">
                <a:moveTo>
                  <a:pt x="43283" y="0"/>
                </a:moveTo>
                <a:lnTo>
                  <a:pt x="35605" y="1140"/>
                </a:lnTo>
                <a:lnTo>
                  <a:pt x="29598" y="4412"/>
                </a:lnTo>
                <a:lnTo>
                  <a:pt x="25023" y="9593"/>
                </a:lnTo>
                <a:lnTo>
                  <a:pt x="21641" y="16461"/>
                </a:lnTo>
                <a:lnTo>
                  <a:pt x="43283" y="16461"/>
                </a:lnTo>
                <a:lnTo>
                  <a:pt x="4328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547176" y="3717903"/>
            <a:ext cx="46355" cy="103505"/>
          </a:xfrm>
          <a:custGeom>
            <a:avLst/>
            <a:gdLst/>
            <a:ahLst/>
            <a:cxnLst/>
            <a:rect l="l" t="t" r="r" b="b"/>
            <a:pathLst>
              <a:path w="46355" h="103504">
                <a:moveTo>
                  <a:pt x="29280" y="39542"/>
                </a:moveTo>
                <a:lnTo>
                  <a:pt x="7638" y="39542"/>
                </a:lnTo>
                <a:lnTo>
                  <a:pt x="7638" y="81460"/>
                </a:lnTo>
                <a:lnTo>
                  <a:pt x="9229" y="91871"/>
                </a:lnTo>
                <a:lnTo>
                  <a:pt x="13685" y="98558"/>
                </a:lnTo>
                <a:lnTo>
                  <a:pt x="20527" y="102127"/>
                </a:lnTo>
                <a:lnTo>
                  <a:pt x="29280" y="103183"/>
                </a:lnTo>
                <a:lnTo>
                  <a:pt x="35645" y="103183"/>
                </a:lnTo>
                <a:lnTo>
                  <a:pt x="40737" y="101995"/>
                </a:lnTo>
                <a:lnTo>
                  <a:pt x="45829" y="99449"/>
                </a:lnTo>
                <a:lnTo>
                  <a:pt x="45829" y="84006"/>
                </a:lnTo>
                <a:lnTo>
                  <a:pt x="31826" y="84006"/>
                </a:lnTo>
                <a:lnTo>
                  <a:pt x="29280" y="81460"/>
                </a:lnTo>
                <a:lnTo>
                  <a:pt x="29280" y="39542"/>
                </a:lnTo>
                <a:close/>
              </a:path>
              <a:path w="46355" h="103504">
                <a:moveTo>
                  <a:pt x="45829" y="81460"/>
                </a:moveTo>
                <a:lnTo>
                  <a:pt x="43283" y="82818"/>
                </a:lnTo>
                <a:lnTo>
                  <a:pt x="39464" y="84006"/>
                </a:lnTo>
                <a:lnTo>
                  <a:pt x="45829" y="84006"/>
                </a:lnTo>
                <a:lnTo>
                  <a:pt x="45829" y="81460"/>
                </a:lnTo>
                <a:close/>
              </a:path>
              <a:path w="46355" h="103504">
                <a:moveTo>
                  <a:pt x="45829" y="20365"/>
                </a:moveTo>
                <a:lnTo>
                  <a:pt x="0" y="20365"/>
                </a:lnTo>
                <a:lnTo>
                  <a:pt x="0" y="39542"/>
                </a:lnTo>
                <a:lnTo>
                  <a:pt x="45829" y="39542"/>
                </a:lnTo>
                <a:lnTo>
                  <a:pt x="45829" y="20365"/>
                </a:lnTo>
                <a:close/>
              </a:path>
              <a:path w="46355" h="103504">
                <a:moveTo>
                  <a:pt x="29280" y="0"/>
                </a:moveTo>
                <a:lnTo>
                  <a:pt x="7638" y="0"/>
                </a:lnTo>
                <a:lnTo>
                  <a:pt x="7638" y="20365"/>
                </a:lnTo>
                <a:lnTo>
                  <a:pt x="29280" y="20365"/>
                </a:lnTo>
                <a:lnTo>
                  <a:pt x="2928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603207" y="3737080"/>
            <a:ext cx="74295" cy="84455"/>
          </a:xfrm>
          <a:custGeom>
            <a:avLst/>
            <a:gdLst/>
            <a:ahLst/>
            <a:cxnLst/>
            <a:rect l="l" t="t" r="r" b="b"/>
            <a:pathLst>
              <a:path w="74294" h="84454">
                <a:moveTo>
                  <a:pt x="40737" y="0"/>
                </a:moveTo>
                <a:lnTo>
                  <a:pt x="30553" y="0"/>
                </a:lnTo>
                <a:lnTo>
                  <a:pt x="18797" y="2593"/>
                </a:lnTo>
                <a:lnTo>
                  <a:pt x="9070" y="10309"/>
                </a:lnTo>
                <a:lnTo>
                  <a:pt x="2446" y="23053"/>
                </a:lnTo>
                <a:lnTo>
                  <a:pt x="0" y="40730"/>
                </a:lnTo>
                <a:lnTo>
                  <a:pt x="0" y="43275"/>
                </a:lnTo>
                <a:lnTo>
                  <a:pt x="2446" y="61453"/>
                </a:lnTo>
                <a:lnTo>
                  <a:pt x="9070" y="74141"/>
                </a:lnTo>
                <a:lnTo>
                  <a:pt x="18797" y="81579"/>
                </a:lnTo>
                <a:lnTo>
                  <a:pt x="30553" y="84006"/>
                </a:lnTo>
                <a:lnTo>
                  <a:pt x="40737" y="84006"/>
                </a:lnTo>
                <a:lnTo>
                  <a:pt x="47102" y="78914"/>
                </a:lnTo>
                <a:lnTo>
                  <a:pt x="52195" y="71277"/>
                </a:lnTo>
                <a:lnTo>
                  <a:pt x="73836" y="71277"/>
                </a:lnTo>
                <a:lnTo>
                  <a:pt x="73836" y="66186"/>
                </a:lnTo>
                <a:lnTo>
                  <a:pt x="36918" y="66186"/>
                </a:lnTo>
                <a:lnTo>
                  <a:pt x="30573" y="64563"/>
                </a:lnTo>
                <a:lnTo>
                  <a:pt x="25301" y="59949"/>
                </a:lnTo>
                <a:lnTo>
                  <a:pt x="21701" y="52726"/>
                </a:lnTo>
                <a:lnTo>
                  <a:pt x="20368" y="43275"/>
                </a:lnTo>
                <a:lnTo>
                  <a:pt x="20368" y="41918"/>
                </a:lnTo>
                <a:lnTo>
                  <a:pt x="21701" y="32467"/>
                </a:lnTo>
                <a:lnTo>
                  <a:pt x="25301" y="25244"/>
                </a:lnTo>
                <a:lnTo>
                  <a:pt x="30573" y="20630"/>
                </a:lnTo>
                <a:lnTo>
                  <a:pt x="36918" y="19007"/>
                </a:lnTo>
                <a:lnTo>
                  <a:pt x="73836" y="19007"/>
                </a:lnTo>
                <a:lnTo>
                  <a:pt x="73836" y="12728"/>
                </a:lnTo>
                <a:lnTo>
                  <a:pt x="52195" y="12728"/>
                </a:lnTo>
                <a:lnTo>
                  <a:pt x="47102" y="6279"/>
                </a:lnTo>
                <a:lnTo>
                  <a:pt x="40737" y="0"/>
                </a:lnTo>
                <a:close/>
              </a:path>
              <a:path w="74294" h="84454">
                <a:moveTo>
                  <a:pt x="73836" y="71277"/>
                </a:moveTo>
                <a:lnTo>
                  <a:pt x="52195" y="71277"/>
                </a:lnTo>
                <a:lnTo>
                  <a:pt x="52195" y="82818"/>
                </a:lnTo>
                <a:lnTo>
                  <a:pt x="73836" y="82818"/>
                </a:lnTo>
                <a:lnTo>
                  <a:pt x="73836" y="71277"/>
                </a:lnTo>
                <a:close/>
              </a:path>
              <a:path w="74294" h="84454">
                <a:moveTo>
                  <a:pt x="73836" y="19007"/>
                </a:moveTo>
                <a:lnTo>
                  <a:pt x="36918" y="19007"/>
                </a:lnTo>
                <a:lnTo>
                  <a:pt x="43064" y="20630"/>
                </a:lnTo>
                <a:lnTo>
                  <a:pt x="47898" y="25244"/>
                </a:lnTo>
                <a:lnTo>
                  <a:pt x="51061" y="32467"/>
                </a:lnTo>
                <a:lnTo>
                  <a:pt x="52195" y="41918"/>
                </a:lnTo>
                <a:lnTo>
                  <a:pt x="52195" y="43275"/>
                </a:lnTo>
                <a:lnTo>
                  <a:pt x="51061" y="52726"/>
                </a:lnTo>
                <a:lnTo>
                  <a:pt x="47898" y="59949"/>
                </a:lnTo>
                <a:lnTo>
                  <a:pt x="43064" y="64563"/>
                </a:lnTo>
                <a:lnTo>
                  <a:pt x="36918" y="66186"/>
                </a:lnTo>
                <a:lnTo>
                  <a:pt x="73836" y="66186"/>
                </a:lnTo>
                <a:lnTo>
                  <a:pt x="73836" y="19007"/>
                </a:lnTo>
                <a:close/>
              </a:path>
              <a:path w="74294" h="84454">
                <a:moveTo>
                  <a:pt x="73836" y="1187"/>
                </a:moveTo>
                <a:lnTo>
                  <a:pt x="52195" y="1187"/>
                </a:lnTo>
                <a:lnTo>
                  <a:pt x="52195" y="12728"/>
                </a:lnTo>
                <a:lnTo>
                  <a:pt x="73836" y="12728"/>
                </a:lnTo>
                <a:lnTo>
                  <a:pt x="73836" y="118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694867" y="3710266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4" h="20954">
                <a:moveTo>
                  <a:pt x="22931" y="0"/>
                </a:moveTo>
                <a:lnTo>
                  <a:pt x="0" y="0"/>
                </a:lnTo>
                <a:lnTo>
                  <a:pt x="0" y="20365"/>
                </a:lnTo>
                <a:lnTo>
                  <a:pt x="22931" y="20365"/>
                </a:lnTo>
                <a:lnTo>
                  <a:pt x="2293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696140" y="3738268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1658" y="0"/>
                </a:moveTo>
                <a:lnTo>
                  <a:pt x="0" y="0"/>
                </a:lnTo>
                <a:lnTo>
                  <a:pt x="0" y="81630"/>
                </a:lnTo>
                <a:lnTo>
                  <a:pt x="21658" y="81630"/>
                </a:lnTo>
                <a:lnTo>
                  <a:pt x="2165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735621" y="3737080"/>
            <a:ext cx="66675" cy="83185"/>
          </a:xfrm>
          <a:custGeom>
            <a:avLst/>
            <a:gdLst/>
            <a:ahLst/>
            <a:cxnLst/>
            <a:rect l="l" t="t" r="r" b="b"/>
            <a:pathLst>
              <a:path w="66675" h="83185">
                <a:moveTo>
                  <a:pt x="21641" y="1187"/>
                </a:moveTo>
                <a:lnTo>
                  <a:pt x="0" y="1187"/>
                </a:lnTo>
                <a:lnTo>
                  <a:pt x="0" y="82818"/>
                </a:lnTo>
                <a:lnTo>
                  <a:pt x="21641" y="82818"/>
                </a:lnTo>
                <a:lnTo>
                  <a:pt x="21641" y="24098"/>
                </a:lnTo>
                <a:lnTo>
                  <a:pt x="26734" y="19007"/>
                </a:lnTo>
                <a:lnTo>
                  <a:pt x="64965" y="19007"/>
                </a:lnTo>
                <a:lnTo>
                  <a:pt x="64567" y="16109"/>
                </a:lnTo>
                <a:lnTo>
                  <a:pt x="62746" y="12728"/>
                </a:lnTo>
                <a:lnTo>
                  <a:pt x="21641" y="12728"/>
                </a:lnTo>
                <a:lnTo>
                  <a:pt x="21641" y="1187"/>
                </a:lnTo>
                <a:close/>
              </a:path>
              <a:path w="66675" h="83185">
                <a:moveTo>
                  <a:pt x="64965" y="19007"/>
                </a:moveTo>
                <a:lnTo>
                  <a:pt x="40737" y="19007"/>
                </a:lnTo>
                <a:lnTo>
                  <a:pt x="44556" y="24098"/>
                </a:lnTo>
                <a:lnTo>
                  <a:pt x="44556" y="82818"/>
                </a:lnTo>
                <a:lnTo>
                  <a:pt x="66198" y="82818"/>
                </a:lnTo>
                <a:lnTo>
                  <a:pt x="66198" y="28002"/>
                </a:lnTo>
                <a:lnTo>
                  <a:pt x="64965" y="19007"/>
                </a:lnTo>
                <a:close/>
              </a:path>
              <a:path w="66675" h="83185">
                <a:moveTo>
                  <a:pt x="42010" y="0"/>
                </a:moveTo>
                <a:lnTo>
                  <a:pt x="31826" y="0"/>
                </a:lnTo>
                <a:lnTo>
                  <a:pt x="26734" y="6279"/>
                </a:lnTo>
                <a:lnTo>
                  <a:pt x="21641" y="12728"/>
                </a:lnTo>
                <a:lnTo>
                  <a:pt x="62746" y="12728"/>
                </a:lnTo>
                <a:lnTo>
                  <a:pt x="59833" y="7318"/>
                </a:lnTo>
                <a:lnTo>
                  <a:pt x="52234" y="1869"/>
                </a:lnTo>
                <a:lnTo>
                  <a:pt x="4201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818387" y="3762537"/>
            <a:ext cx="45085" cy="20955"/>
          </a:xfrm>
          <a:custGeom>
            <a:avLst/>
            <a:gdLst/>
            <a:ahLst/>
            <a:cxnLst/>
            <a:rect l="l" t="t" r="r" b="b"/>
            <a:pathLst>
              <a:path w="45085" h="20954">
                <a:moveTo>
                  <a:pt x="0" y="20365"/>
                </a:moveTo>
                <a:lnTo>
                  <a:pt x="44556" y="20365"/>
                </a:lnTo>
                <a:lnTo>
                  <a:pt x="44556" y="0"/>
                </a:lnTo>
                <a:lnTo>
                  <a:pt x="0" y="0"/>
                </a:lnTo>
                <a:lnTo>
                  <a:pt x="0" y="20365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360004" y="3905092"/>
            <a:ext cx="333590" cy="1031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212413" y="3712812"/>
            <a:ext cx="83185" cy="108585"/>
          </a:xfrm>
          <a:custGeom>
            <a:avLst/>
            <a:gdLst/>
            <a:ahLst/>
            <a:cxnLst/>
            <a:rect l="l" t="t" r="r" b="b"/>
            <a:pathLst>
              <a:path w="83184" h="108585">
                <a:moveTo>
                  <a:pt x="48375" y="0"/>
                </a:moveTo>
                <a:lnTo>
                  <a:pt x="29001" y="3890"/>
                </a:lnTo>
                <a:lnTo>
                  <a:pt x="13685" y="14828"/>
                </a:lnTo>
                <a:lnTo>
                  <a:pt x="3620" y="31717"/>
                </a:lnTo>
                <a:lnTo>
                  <a:pt x="0" y="53458"/>
                </a:lnTo>
                <a:lnTo>
                  <a:pt x="0" y="54816"/>
                </a:lnTo>
                <a:lnTo>
                  <a:pt x="3408" y="77130"/>
                </a:lnTo>
                <a:lnTo>
                  <a:pt x="13006" y="93955"/>
                </a:lnTo>
                <a:lnTo>
                  <a:pt x="27855" y="104575"/>
                </a:lnTo>
                <a:lnTo>
                  <a:pt x="47017" y="108274"/>
                </a:lnTo>
                <a:lnTo>
                  <a:pt x="58364" y="107319"/>
                </a:lnTo>
                <a:lnTo>
                  <a:pt x="67768" y="104456"/>
                </a:lnTo>
                <a:lnTo>
                  <a:pt x="75709" y="99683"/>
                </a:lnTo>
                <a:lnTo>
                  <a:pt x="82663" y="93000"/>
                </a:lnTo>
                <a:lnTo>
                  <a:pt x="78419" y="87909"/>
                </a:lnTo>
                <a:lnTo>
                  <a:pt x="48375" y="87909"/>
                </a:lnTo>
                <a:lnTo>
                  <a:pt x="38454" y="85602"/>
                </a:lnTo>
                <a:lnTo>
                  <a:pt x="30362" y="78999"/>
                </a:lnTo>
                <a:lnTo>
                  <a:pt x="24912" y="68578"/>
                </a:lnTo>
                <a:lnTo>
                  <a:pt x="22914" y="54816"/>
                </a:lnTo>
                <a:lnTo>
                  <a:pt x="22914" y="53458"/>
                </a:lnTo>
                <a:lnTo>
                  <a:pt x="24723" y="39696"/>
                </a:lnTo>
                <a:lnTo>
                  <a:pt x="29746" y="29274"/>
                </a:lnTo>
                <a:lnTo>
                  <a:pt x="37379" y="22672"/>
                </a:lnTo>
                <a:lnTo>
                  <a:pt x="47017" y="20365"/>
                </a:lnTo>
                <a:lnTo>
                  <a:pt x="77354" y="20365"/>
                </a:lnTo>
                <a:lnTo>
                  <a:pt x="82663" y="14085"/>
                </a:lnTo>
                <a:lnTo>
                  <a:pt x="75730" y="8090"/>
                </a:lnTo>
                <a:lnTo>
                  <a:pt x="67938" y="3669"/>
                </a:lnTo>
                <a:lnTo>
                  <a:pt x="58936" y="936"/>
                </a:lnTo>
                <a:lnTo>
                  <a:pt x="48375" y="0"/>
                </a:lnTo>
                <a:close/>
              </a:path>
              <a:path w="83184" h="108585">
                <a:moveTo>
                  <a:pt x="69932" y="77726"/>
                </a:moveTo>
                <a:lnTo>
                  <a:pt x="62294" y="84006"/>
                </a:lnTo>
                <a:lnTo>
                  <a:pt x="56014" y="87909"/>
                </a:lnTo>
                <a:lnTo>
                  <a:pt x="78419" y="87909"/>
                </a:lnTo>
                <a:lnTo>
                  <a:pt x="69932" y="77726"/>
                </a:lnTo>
                <a:close/>
              </a:path>
              <a:path w="83184" h="108585">
                <a:moveTo>
                  <a:pt x="77354" y="20365"/>
                </a:moveTo>
                <a:lnTo>
                  <a:pt x="56014" y="20365"/>
                </a:lnTo>
                <a:lnTo>
                  <a:pt x="62294" y="24268"/>
                </a:lnTo>
                <a:lnTo>
                  <a:pt x="68744" y="30547"/>
                </a:lnTo>
                <a:lnTo>
                  <a:pt x="77354" y="20365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320537" y="3710266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4">
                <a:moveTo>
                  <a:pt x="0" y="0"/>
                </a:moveTo>
                <a:lnTo>
                  <a:pt x="0" y="109632"/>
                </a:lnTo>
              </a:path>
            </a:pathLst>
          </a:custGeom>
          <a:ln w="20368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349902" y="3710266"/>
            <a:ext cx="378180" cy="11217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233183" y="3710266"/>
            <a:ext cx="314528" cy="11217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566892" y="3710266"/>
            <a:ext cx="203688" cy="13373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343838" y="3714169"/>
            <a:ext cx="380726" cy="1082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380672" y="3898813"/>
            <a:ext cx="304343" cy="1094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288210" y="3714169"/>
            <a:ext cx="252097" cy="10827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559421" y="3710266"/>
            <a:ext cx="161694" cy="1108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774600" y="3711624"/>
            <a:ext cx="86635" cy="1108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274207" y="3897455"/>
            <a:ext cx="248278" cy="1108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552411" y="3897455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4">
                <a:moveTo>
                  <a:pt x="0" y="0"/>
                </a:moveTo>
                <a:lnTo>
                  <a:pt x="0" y="109462"/>
                </a:lnTo>
              </a:path>
            </a:pathLst>
          </a:custGeom>
          <a:ln w="21658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582335" y="3924269"/>
            <a:ext cx="283992" cy="8400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294073" y="3714169"/>
            <a:ext cx="65405" cy="106045"/>
          </a:xfrm>
          <a:custGeom>
            <a:avLst/>
            <a:gdLst/>
            <a:ahLst/>
            <a:cxnLst/>
            <a:rect l="l" t="t" r="r" b="b"/>
            <a:pathLst>
              <a:path w="65404" h="106045">
                <a:moveTo>
                  <a:pt x="21726" y="0"/>
                </a:moveTo>
                <a:lnTo>
                  <a:pt x="0" y="0"/>
                </a:lnTo>
                <a:lnTo>
                  <a:pt x="0" y="105728"/>
                </a:lnTo>
                <a:lnTo>
                  <a:pt x="65010" y="105728"/>
                </a:lnTo>
                <a:lnTo>
                  <a:pt x="65010" y="85194"/>
                </a:lnTo>
                <a:lnTo>
                  <a:pt x="21726" y="85194"/>
                </a:lnTo>
                <a:lnTo>
                  <a:pt x="2172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373002" y="3710266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4">
                <a:moveTo>
                  <a:pt x="21726" y="0"/>
                </a:moveTo>
                <a:lnTo>
                  <a:pt x="0" y="0"/>
                </a:lnTo>
                <a:lnTo>
                  <a:pt x="0" y="20365"/>
                </a:lnTo>
                <a:lnTo>
                  <a:pt x="21726" y="20365"/>
                </a:lnTo>
                <a:lnTo>
                  <a:pt x="2172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373002" y="3738268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1726" y="0"/>
                </a:moveTo>
                <a:lnTo>
                  <a:pt x="0" y="0"/>
                </a:lnTo>
                <a:lnTo>
                  <a:pt x="0" y="81630"/>
                </a:lnTo>
                <a:lnTo>
                  <a:pt x="21726" y="81630"/>
                </a:lnTo>
                <a:lnTo>
                  <a:pt x="2172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410005" y="3737080"/>
            <a:ext cx="75565" cy="106045"/>
          </a:xfrm>
          <a:custGeom>
            <a:avLst/>
            <a:gdLst/>
            <a:ahLst/>
            <a:cxnLst/>
            <a:rect l="l" t="t" r="r" b="b"/>
            <a:pathLst>
              <a:path w="75564" h="106045">
                <a:moveTo>
                  <a:pt x="10184" y="82818"/>
                </a:moveTo>
                <a:lnTo>
                  <a:pt x="34287" y="105728"/>
                </a:lnTo>
                <a:lnTo>
                  <a:pt x="44143" y="105230"/>
                </a:lnTo>
                <a:lnTo>
                  <a:pt x="70754" y="89097"/>
                </a:lnTo>
                <a:lnTo>
                  <a:pt x="25461" y="89097"/>
                </a:lnTo>
                <a:lnTo>
                  <a:pt x="16464" y="86551"/>
                </a:lnTo>
                <a:lnTo>
                  <a:pt x="10184" y="82818"/>
                </a:lnTo>
                <a:close/>
              </a:path>
              <a:path w="75564" h="106045">
                <a:moveTo>
                  <a:pt x="75025" y="63641"/>
                </a:moveTo>
                <a:lnTo>
                  <a:pt x="53468" y="63641"/>
                </a:lnTo>
                <a:lnTo>
                  <a:pt x="53452" y="68851"/>
                </a:lnTo>
                <a:lnTo>
                  <a:pt x="52242" y="77856"/>
                </a:lnTo>
                <a:lnTo>
                  <a:pt x="48503" y="84197"/>
                </a:lnTo>
                <a:lnTo>
                  <a:pt x="42153" y="87896"/>
                </a:lnTo>
                <a:lnTo>
                  <a:pt x="33099" y="89097"/>
                </a:lnTo>
                <a:lnTo>
                  <a:pt x="70754" y="89097"/>
                </a:lnTo>
                <a:lnTo>
                  <a:pt x="72521" y="85003"/>
                </a:lnTo>
                <a:lnTo>
                  <a:pt x="74362" y="77093"/>
                </a:lnTo>
                <a:lnTo>
                  <a:pt x="74934" y="68851"/>
                </a:lnTo>
                <a:lnTo>
                  <a:pt x="75025" y="63641"/>
                </a:lnTo>
                <a:close/>
              </a:path>
              <a:path w="75564" h="106045">
                <a:moveTo>
                  <a:pt x="30553" y="0"/>
                </a:moveTo>
                <a:lnTo>
                  <a:pt x="19334" y="2386"/>
                </a:lnTo>
                <a:lnTo>
                  <a:pt x="9547" y="9546"/>
                </a:lnTo>
                <a:lnTo>
                  <a:pt x="2625" y="21478"/>
                </a:lnTo>
                <a:lnTo>
                  <a:pt x="0" y="38184"/>
                </a:lnTo>
                <a:lnTo>
                  <a:pt x="2625" y="54890"/>
                </a:lnTo>
                <a:lnTo>
                  <a:pt x="9547" y="66823"/>
                </a:lnTo>
                <a:lnTo>
                  <a:pt x="19334" y="73982"/>
                </a:lnTo>
                <a:lnTo>
                  <a:pt x="30553" y="76369"/>
                </a:lnTo>
                <a:lnTo>
                  <a:pt x="38215" y="75454"/>
                </a:lnTo>
                <a:lnTo>
                  <a:pt x="44365" y="72868"/>
                </a:lnTo>
                <a:lnTo>
                  <a:pt x="49338" y="68851"/>
                </a:lnTo>
                <a:lnTo>
                  <a:pt x="53468" y="63641"/>
                </a:lnTo>
                <a:lnTo>
                  <a:pt x="75025" y="63641"/>
                </a:lnTo>
                <a:lnTo>
                  <a:pt x="75025" y="58549"/>
                </a:lnTo>
                <a:lnTo>
                  <a:pt x="38191" y="58549"/>
                </a:lnTo>
                <a:lnTo>
                  <a:pt x="31797" y="57157"/>
                </a:lnTo>
                <a:lnTo>
                  <a:pt x="26500" y="53140"/>
                </a:lnTo>
                <a:lnTo>
                  <a:pt x="22891" y="46736"/>
                </a:lnTo>
                <a:lnTo>
                  <a:pt x="21556" y="38184"/>
                </a:lnTo>
                <a:lnTo>
                  <a:pt x="21556" y="26644"/>
                </a:lnTo>
                <a:lnTo>
                  <a:pt x="29195" y="19007"/>
                </a:lnTo>
                <a:lnTo>
                  <a:pt x="75025" y="19007"/>
                </a:lnTo>
                <a:lnTo>
                  <a:pt x="75025" y="12728"/>
                </a:lnTo>
                <a:lnTo>
                  <a:pt x="53468" y="12728"/>
                </a:lnTo>
                <a:lnTo>
                  <a:pt x="49338" y="8018"/>
                </a:lnTo>
                <a:lnTo>
                  <a:pt x="44365" y="3945"/>
                </a:lnTo>
                <a:lnTo>
                  <a:pt x="38215" y="1081"/>
                </a:lnTo>
                <a:lnTo>
                  <a:pt x="30553" y="0"/>
                </a:lnTo>
                <a:close/>
              </a:path>
              <a:path w="75564" h="106045">
                <a:moveTo>
                  <a:pt x="75025" y="19007"/>
                </a:moveTo>
                <a:lnTo>
                  <a:pt x="47017" y="19007"/>
                </a:lnTo>
                <a:lnTo>
                  <a:pt x="53468" y="26644"/>
                </a:lnTo>
                <a:lnTo>
                  <a:pt x="53468" y="38184"/>
                </a:lnTo>
                <a:lnTo>
                  <a:pt x="52322" y="46736"/>
                </a:lnTo>
                <a:lnTo>
                  <a:pt x="49139" y="53140"/>
                </a:lnTo>
                <a:lnTo>
                  <a:pt x="44302" y="57157"/>
                </a:lnTo>
                <a:lnTo>
                  <a:pt x="38191" y="58549"/>
                </a:lnTo>
                <a:lnTo>
                  <a:pt x="75025" y="58549"/>
                </a:lnTo>
                <a:lnTo>
                  <a:pt x="75025" y="19007"/>
                </a:lnTo>
                <a:close/>
              </a:path>
              <a:path w="75564" h="106045">
                <a:moveTo>
                  <a:pt x="75025" y="1187"/>
                </a:moveTo>
                <a:lnTo>
                  <a:pt x="53468" y="1187"/>
                </a:lnTo>
                <a:lnTo>
                  <a:pt x="53468" y="12728"/>
                </a:lnTo>
                <a:lnTo>
                  <a:pt x="75025" y="12728"/>
                </a:lnTo>
                <a:lnTo>
                  <a:pt x="75025" y="118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502853" y="3710266"/>
            <a:ext cx="66675" cy="109855"/>
          </a:xfrm>
          <a:custGeom>
            <a:avLst/>
            <a:gdLst/>
            <a:ahLst/>
            <a:cxnLst/>
            <a:rect l="l" t="t" r="r" b="b"/>
            <a:pathLst>
              <a:path w="66675" h="109854">
                <a:moveTo>
                  <a:pt x="21726" y="0"/>
                </a:moveTo>
                <a:lnTo>
                  <a:pt x="0" y="0"/>
                </a:lnTo>
                <a:lnTo>
                  <a:pt x="0" y="109632"/>
                </a:lnTo>
                <a:lnTo>
                  <a:pt x="21726" y="109632"/>
                </a:lnTo>
                <a:lnTo>
                  <a:pt x="21726" y="50912"/>
                </a:lnTo>
                <a:lnTo>
                  <a:pt x="26818" y="45821"/>
                </a:lnTo>
                <a:lnTo>
                  <a:pt x="64975" y="45821"/>
                </a:lnTo>
                <a:lnTo>
                  <a:pt x="64580" y="42923"/>
                </a:lnTo>
                <a:lnTo>
                  <a:pt x="62771" y="39542"/>
                </a:lnTo>
                <a:lnTo>
                  <a:pt x="21726" y="39542"/>
                </a:lnTo>
                <a:lnTo>
                  <a:pt x="21726" y="0"/>
                </a:lnTo>
                <a:close/>
              </a:path>
              <a:path w="66675" h="109854">
                <a:moveTo>
                  <a:pt x="64975" y="45821"/>
                </a:moveTo>
                <a:lnTo>
                  <a:pt x="40737" y="45821"/>
                </a:lnTo>
                <a:lnTo>
                  <a:pt x="44641" y="50912"/>
                </a:lnTo>
                <a:lnTo>
                  <a:pt x="44641" y="109632"/>
                </a:lnTo>
                <a:lnTo>
                  <a:pt x="66198" y="109632"/>
                </a:lnTo>
                <a:lnTo>
                  <a:pt x="66198" y="54816"/>
                </a:lnTo>
                <a:lnTo>
                  <a:pt x="64975" y="45821"/>
                </a:lnTo>
                <a:close/>
              </a:path>
              <a:path w="66675" h="109854">
                <a:moveTo>
                  <a:pt x="42095" y="26814"/>
                </a:moveTo>
                <a:lnTo>
                  <a:pt x="31911" y="26814"/>
                </a:lnTo>
                <a:lnTo>
                  <a:pt x="26818" y="33093"/>
                </a:lnTo>
                <a:lnTo>
                  <a:pt x="21726" y="39542"/>
                </a:lnTo>
                <a:lnTo>
                  <a:pt x="62771" y="39542"/>
                </a:lnTo>
                <a:lnTo>
                  <a:pt x="59875" y="34132"/>
                </a:lnTo>
                <a:lnTo>
                  <a:pt x="52306" y="28683"/>
                </a:lnTo>
                <a:lnTo>
                  <a:pt x="42095" y="26814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581782" y="3717903"/>
            <a:ext cx="46355" cy="103505"/>
          </a:xfrm>
          <a:custGeom>
            <a:avLst/>
            <a:gdLst/>
            <a:ahLst/>
            <a:cxnLst/>
            <a:rect l="l" t="t" r="r" b="b"/>
            <a:pathLst>
              <a:path w="46354" h="103504">
                <a:moveTo>
                  <a:pt x="29365" y="39542"/>
                </a:moveTo>
                <a:lnTo>
                  <a:pt x="7638" y="39542"/>
                </a:lnTo>
                <a:lnTo>
                  <a:pt x="7638" y="81460"/>
                </a:lnTo>
                <a:lnTo>
                  <a:pt x="9242" y="91871"/>
                </a:lnTo>
                <a:lnTo>
                  <a:pt x="13727" y="98558"/>
                </a:lnTo>
                <a:lnTo>
                  <a:pt x="20599" y="102127"/>
                </a:lnTo>
                <a:lnTo>
                  <a:pt x="29365" y="103183"/>
                </a:lnTo>
                <a:lnTo>
                  <a:pt x="35645" y="103183"/>
                </a:lnTo>
                <a:lnTo>
                  <a:pt x="40737" y="101995"/>
                </a:lnTo>
                <a:lnTo>
                  <a:pt x="45829" y="99449"/>
                </a:lnTo>
                <a:lnTo>
                  <a:pt x="45829" y="84006"/>
                </a:lnTo>
                <a:lnTo>
                  <a:pt x="31911" y="84006"/>
                </a:lnTo>
                <a:lnTo>
                  <a:pt x="29365" y="81460"/>
                </a:lnTo>
                <a:lnTo>
                  <a:pt x="29365" y="39542"/>
                </a:lnTo>
                <a:close/>
              </a:path>
              <a:path w="46354" h="103504">
                <a:moveTo>
                  <a:pt x="45829" y="81460"/>
                </a:moveTo>
                <a:lnTo>
                  <a:pt x="42095" y="82818"/>
                </a:lnTo>
                <a:lnTo>
                  <a:pt x="39549" y="84006"/>
                </a:lnTo>
                <a:lnTo>
                  <a:pt x="45829" y="84006"/>
                </a:lnTo>
                <a:lnTo>
                  <a:pt x="45829" y="81460"/>
                </a:lnTo>
                <a:close/>
              </a:path>
              <a:path w="46354" h="103504">
                <a:moveTo>
                  <a:pt x="45829" y="20365"/>
                </a:moveTo>
                <a:lnTo>
                  <a:pt x="0" y="20365"/>
                </a:lnTo>
                <a:lnTo>
                  <a:pt x="0" y="39542"/>
                </a:lnTo>
                <a:lnTo>
                  <a:pt x="45829" y="39542"/>
                </a:lnTo>
                <a:lnTo>
                  <a:pt x="45829" y="20365"/>
                </a:lnTo>
                <a:close/>
              </a:path>
              <a:path w="46354" h="103504">
                <a:moveTo>
                  <a:pt x="29365" y="0"/>
                </a:moveTo>
                <a:lnTo>
                  <a:pt x="7638" y="0"/>
                </a:lnTo>
                <a:lnTo>
                  <a:pt x="7638" y="20365"/>
                </a:lnTo>
                <a:lnTo>
                  <a:pt x="29365" y="20365"/>
                </a:lnTo>
                <a:lnTo>
                  <a:pt x="2936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641700" y="3710266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22914" y="0"/>
                </a:moveTo>
                <a:lnTo>
                  <a:pt x="0" y="0"/>
                </a:lnTo>
                <a:lnTo>
                  <a:pt x="0" y="20365"/>
                </a:lnTo>
                <a:lnTo>
                  <a:pt x="22914" y="20365"/>
                </a:lnTo>
                <a:lnTo>
                  <a:pt x="2291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642888" y="3738268"/>
            <a:ext cx="22225" cy="81915"/>
          </a:xfrm>
          <a:custGeom>
            <a:avLst/>
            <a:gdLst/>
            <a:ahLst/>
            <a:cxnLst/>
            <a:rect l="l" t="t" r="r" b="b"/>
            <a:pathLst>
              <a:path w="22225" h="81914">
                <a:moveTo>
                  <a:pt x="21726" y="0"/>
                </a:moveTo>
                <a:lnTo>
                  <a:pt x="0" y="0"/>
                </a:lnTo>
                <a:lnTo>
                  <a:pt x="0" y="81630"/>
                </a:lnTo>
                <a:lnTo>
                  <a:pt x="21726" y="81630"/>
                </a:lnTo>
                <a:lnTo>
                  <a:pt x="2172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682438" y="3737080"/>
            <a:ext cx="66675" cy="83185"/>
          </a:xfrm>
          <a:custGeom>
            <a:avLst/>
            <a:gdLst/>
            <a:ahLst/>
            <a:cxnLst/>
            <a:rect l="l" t="t" r="r" b="b"/>
            <a:pathLst>
              <a:path w="66675" h="83185">
                <a:moveTo>
                  <a:pt x="21556" y="1187"/>
                </a:moveTo>
                <a:lnTo>
                  <a:pt x="0" y="1187"/>
                </a:lnTo>
                <a:lnTo>
                  <a:pt x="0" y="82818"/>
                </a:lnTo>
                <a:lnTo>
                  <a:pt x="21556" y="82818"/>
                </a:lnTo>
                <a:lnTo>
                  <a:pt x="21556" y="24098"/>
                </a:lnTo>
                <a:lnTo>
                  <a:pt x="26649" y="19007"/>
                </a:lnTo>
                <a:lnTo>
                  <a:pt x="64971" y="19007"/>
                </a:lnTo>
                <a:lnTo>
                  <a:pt x="64575" y="16109"/>
                </a:lnTo>
                <a:lnTo>
                  <a:pt x="62800" y="12728"/>
                </a:lnTo>
                <a:lnTo>
                  <a:pt x="21556" y="12728"/>
                </a:lnTo>
                <a:lnTo>
                  <a:pt x="21556" y="1187"/>
                </a:lnTo>
                <a:close/>
              </a:path>
              <a:path w="66675" h="83185">
                <a:moveTo>
                  <a:pt x="64971" y="19007"/>
                </a:moveTo>
                <a:lnTo>
                  <a:pt x="40737" y="19007"/>
                </a:lnTo>
                <a:lnTo>
                  <a:pt x="44471" y="24098"/>
                </a:lnTo>
                <a:lnTo>
                  <a:pt x="44471" y="82818"/>
                </a:lnTo>
                <a:lnTo>
                  <a:pt x="66198" y="82818"/>
                </a:lnTo>
                <a:lnTo>
                  <a:pt x="66198" y="28002"/>
                </a:lnTo>
                <a:lnTo>
                  <a:pt x="64971" y="19007"/>
                </a:lnTo>
                <a:close/>
              </a:path>
              <a:path w="66675" h="83185">
                <a:moveTo>
                  <a:pt x="43283" y="0"/>
                </a:moveTo>
                <a:lnTo>
                  <a:pt x="31741" y="0"/>
                </a:lnTo>
                <a:lnTo>
                  <a:pt x="26649" y="6279"/>
                </a:lnTo>
                <a:lnTo>
                  <a:pt x="21556" y="12728"/>
                </a:lnTo>
                <a:lnTo>
                  <a:pt x="62800" y="12728"/>
                </a:lnTo>
                <a:lnTo>
                  <a:pt x="59960" y="7318"/>
                </a:lnTo>
                <a:lnTo>
                  <a:pt x="52736" y="1869"/>
                </a:lnTo>
                <a:lnTo>
                  <a:pt x="4328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763913" y="3737080"/>
            <a:ext cx="74295" cy="106045"/>
          </a:xfrm>
          <a:custGeom>
            <a:avLst/>
            <a:gdLst/>
            <a:ahLst/>
            <a:cxnLst/>
            <a:rect l="l" t="t" r="r" b="b"/>
            <a:pathLst>
              <a:path w="74295" h="106045">
                <a:moveTo>
                  <a:pt x="10184" y="82818"/>
                </a:moveTo>
                <a:lnTo>
                  <a:pt x="34457" y="105728"/>
                </a:lnTo>
                <a:lnTo>
                  <a:pt x="43694" y="105230"/>
                </a:lnTo>
                <a:lnTo>
                  <a:pt x="70047" y="89097"/>
                </a:lnTo>
                <a:lnTo>
                  <a:pt x="24272" y="89097"/>
                </a:lnTo>
                <a:lnTo>
                  <a:pt x="16634" y="86551"/>
                </a:lnTo>
                <a:lnTo>
                  <a:pt x="10184" y="82818"/>
                </a:lnTo>
                <a:close/>
              </a:path>
              <a:path w="74295" h="106045">
                <a:moveTo>
                  <a:pt x="73836" y="63641"/>
                </a:moveTo>
                <a:lnTo>
                  <a:pt x="52279" y="63641"/>
                </a:lnTo>
                <a:lnTo>
                  <a:pt x="52279" y="68732"/>
                </a:lnTo>
                <a:lnTo>
                  <a:pt x="51073" y="77856"/>
                </a:lnTo>
                <a:lnTo>
                  <a:pt x="47463" y="84197"/>
                </a:lnTo>
                <a:lnTo>
                  <a:pt x="41466" y="87896"/>
                </a:lnTo>
                <a:lnTo>
                  <a:pt x="33099" y="89097"/>
                </a:lnTo>
                <a:lnTo>
                  <a:pt x="70047" y="89097"/>
                </a:lnTo>
                <a:lnTo>
                  <a:pt x="71778" y="85003"/>
                </a:lnTo>
                <a:lnTo>
                  <a:pt x="73340" y="77093"/>
                </a:lnTo>
                <a:lnTo>
                  <a:pt x="73775" y="68732"/>
                </a:lnTo>
                <a:lnTo>
                  <a:pt x="73836" y="63641"/>
                </a:lnTo>
                <a:close/>
              </a:path>
              <a:path w="74295" h="106045">
                <a:moveTo>
                  <a:pt x="40737" y="0"/>
                </a:moveTo>
                <a:lnTo>
                  <a:pt x="30553" y="0"/>
                </a:lnTo>
                <a:lnTo>
                  <a:pt x="18833" y="2386"/>
                </a:lnTo>
                <a:lnTo>
                  <a:pt x="9102" y="9546"/>
                </a:lnTo>
                <a:lnTo>
                  <a:pt x="2458" y="21478"/>
                </a:lnTo>
                <a:lnTo>
                  <a:pt x="0" y="38184"/>
                </a:lnTo>
                <a:lnTo>
                  <a:pt x="2458" y="54890"/>
                </a:lnTo>
                <a:lnTo>
                  <a:pt x="9102" y="66823"/>
                </a:lnTo>
                <a:lnTo>
                  <a:pt x="18833" y="73982"/>
                </a:lnTo>
                <a:lnTo>
                  <a:pt x="30553" y="76369"/>
                </a:lnTo>
                <a:lnTo>
                  <a:pt x="40737" y="76369"/>
                </a:lnTo>
                <a:lnTo>
                  <a:pt x="47187" y="71277"/>
                </a:lnTo>
                <a:lnTo>
                  <a:pt x="52279" y="63641"/>
                </a:lnTo>
                <a:lnTo>
                  <a:pt x="73836" y="63641"/>
                </a:lnTo>
                <a:lnTo>
                  <a:pt x="73836" y="58549"/>
                </a:lnTo>
                <a:lnTo>
                  <a:pt x="37003" y="58549"/>
                </a:lnTo>
                <a:lnTo>
                  <a:pt x="30821" y="57157"/>
                </a:lnTo>
                <a:lnTo>
                  <a:pt x="25991" y="53140"/>
                </a:lnTo>
                <a:lnTo>
                  <a:pt x="22848" y="46736"/>
                </a:lnTo>
                <a:lnTo>
                  <a:pt x="21726" y="38184"/>
                </a:lnTo>
                <a:lnTo>
                  <a:pt x="21726" y="26644"/>
                </a:lnTo>
                <a:lnTo>
                  <a:pt x="28007" y="19007"/>
                </a:lnTo>
                <a:lnTo>
                  <a:pt x="73836" y="19007"/>
                </a:lnTo>
                <a:lnTo>
                  <a:pt x="73836" y="12728"/>
                </a:lnTo>
                <a:lnTo>
                  <a:pt x="52279" y="12728"/>
                </a:lnTo>
                <a:lnTo>
                  <a:pt x="47187" y="6279"/>
                </a:lnTo>
                <a:lnTo>
                  <a:pt x="40737" y="0"/>
                </a:lnTo>
                <a:close/>
              </a:path>
              <a:path w="74295" h="106045">
                <a:moveTo>
                  <a:pt x="73836" y="19007"/>
                </a:moveTo>
                <a:lnTo>
                  <a:pt x="45829" y="19007"/>
                </a:lnTo>
                <a:lnTo>
                  <a:pt x="52279" y="26644"/>
                </a:lnTo>
                <a:lnTo>
                  <a:pt x="52279" y="38184"/>
                </a:lnTo>
                <a:lnTo>
                  <a:pt x="51134" y="46736"/>
                </a:lnTo>
                <a:lnTo>
                  <a:pt x="47951" y="53140"/>
                </a:lnTo>
                <a:lnTo>
                  <a:pt x="43113" y="57157"/>
                </a:lnTo>
                <a:lnTo>
                  <a:pt x="37003" y="58549"/>
                </a:lnTo>
                <a:lnTo>
                  <a:pt x="73836" y="58549"/>
                </a:lnTo>
                <a:lnTo>
                  <a:pt x="73836" y="19007"/>
                </a:lnTo>
                <a:close/>
              </a:path>
              <a:path w="74295" h="106045">
                <a:moveTo>
                  <a:pt x="73836" y="1187"/>
                </a:moveTo>
                <a:lnTo>
                  <a:pt x="52279" y="1187"/>
                </a:lnTo>
                <a:lnTo>
                  <a:pt x="52279" y="12728"/>
                </a:lnTo>
                <a:lnTo>
                  <a:pt x="73836" y="12728"/>
                </a:lnTo>
                <a:lnTo>
                  <a:pt x="73836" y="118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254122" y="3710266"/>
            <a:ext cx="407376" cy="11217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680679" y="3737080"/>
            <a:ext cx="155312" cy="10572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186381" y="3710266"/>
            <a:ext cx="569138" cy="31956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 txBox="1"/>
          <p:nvPr/>
        </p:nvSpPr>
        <p:spPr>
          <a:xfrm>
            <a:off x="2203195" y="5982715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1-4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4" name="object 1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5" name="object 1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46657"/>
            <a:ext cx="9137650" cy="104965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latin typeface="Calibri"/>
                <a:cs typeface="Calibri"/>
              </a:rPr>
              <a:t>The growth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Smart Home </a:t>
            </a:r>
            <a:r>
              <a:rPr dirty="0" sz="2400" spc="-15" b="1">
                <a:latin typeface="Calibri"/>
                <a:cs typeface="Calibri"/>
              </a:rPr>
              <a:t>market </a:t>
            </a:r>
            <a:r>
              <a:rPr dirty="0" sz="2400" b="1">
                <a:latin typeface="Calibri"/>
                <a:cs typeface="Calibri"/>
              </a:rPr>
              <a:t>is </a:t>
            </a:r>
            <a:r>
              <a:rPr dirty="0" sz="2400" spc="-5" b="1">
                <a:latin typeface="Calibri"/>
                <a:cs typeface="Calibri"/>
              </a:rPr>
              <a:t>being </a:t>
            </a:r>
            <a:r>
              <a:rPr dirty="0" sz="2400" spc="-10" b="1">
                <a:latin typeface="Calibri"/>
                <a:cs typeface="Calibri"/>
              </a:rPr>
              <a:t>stifled by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messy  aggregation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network protocols, software </a:t>
            </a:r>
            <a:r>
              <a:rPr dirty="0" sz="2400" spc="-15" b="1">
                <a:latin typeface="Calibri"/>
                <a:cs typeface="Calibri"/>
              </a:rPr>
              <a:t>incompatibility,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10" b="1">
                <a:latin typeface="Calibri"/>
                <a:cs typeface="Calibri"/>
              </a:rPr>
              <a:t>winner-  </a:t>
            </a:r>
            <a:r>
              <a:rPr dirty="0" sz="2400" spc="-15" b="1">
                <a:latin typeface="Calibri"/>
                <a:cs typeface="Calibri"/>
              </a:rPr>
              <a:t>take-all </a:t>
            </a:r>
            <a:r>
              <a:rPr dirty="0" sz="2400" spc="-10" b="1">
                <a:latin typeface="Calibri"/>
                <a:cs typeface="Calibri"/>
              </a:rPr>
              <a:t>attitudes by </a:t>
            </a:r>
            <a:r>
              <a:rPr dirty="0" sz="2400" spc="-5" b="1">
                <a:latin typeface="Calibri"/>
                <a:cs typeface="Calibri"/>
              </a:rPr>
              <a:t>the main</a:t>
            </a:r>
            <a:r>
              <a:rPr dirty="0" sz="2400" spc="5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272" y="26923"/>
            <a:ext cx="6567170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15"/>
              <a:t>Cost </a:t>
            </a:r>
            <a:r>
              <a:rPr dirty="0"/>
              <a:t>&amp; </a:t>
            </a:r>
            <a:r>
              <a:rPr dirty="0" spc="-20"/>
              <a:t>Data </a:t>
            </a:r>
            <a:r>
              <a:rPr dirty="0" spc="-10"/>
              <a:t>Privacy </a:t>
            </a:r>
            <a:r>
              <a:rPr dirty="0" spc="-15"/>
              <a:t>Are </a:t>
            </a:r>
            <a:r>
              <a:rPr dirty="0" spc="-90"/>
              <a:t>Top </a:t>
            </a:r>
            <a:r>
              <a:rPr dirty="0" spc="-15"/>
              <a:t>Reported </a:t>
            </a:r>
            <a:r>
              <a:rPr dirty="0" spc="-20"/>
              <a:t>Pain  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4916423" y="159867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2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16423" y="1868423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16423" y="2244851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16423" y="2676144"/>
            <a:ext cx="0" cy="99060"/>
          </a:xfrm>
          <a:custGeom>
            <a:avLst/>
            <a:gdLst/>
            <a:ahLst/>
            <a:cxnLst/>
            <a:rect l="l" t="t" r="r" b="b"/>
            <a:pathLst>
              <a:path w="0"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16423" y="3051048"/>
            <a:ext cx="0" cy="100965"/>
          </a:xfrm>
          <a:custGeom>
            <a:avLst/>
            <a:gdLst/>
            <a:ahLst/>
            <a:cxnLst/>
            <a:rect l="l" t="t" r="r" b="b"/>
            <a:pathLst>
              <a:path w="0" h="100964">
                <a:moveTo>
                  <a:pt x="0" y="0"/>
                </a:moveTo>
                <a:lnTo>
                  <a:pt x="0" y="10058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16423" y="3427476"/>
            <a:ext cx="0" cy="99060"/>
          </a:xfrm>
          <a:custGeom>
            <a:avLst/>
            <a:gdLst/>
            <a:ahLst/>
            <a:cxnLst/>
            <a:rect l="l" t="t" r="r" b="b"/>
            <a:pathLst>
              <a:path w="0"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16423" y="3802379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16423" y="4178808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16423" y="4553711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16423" y="493014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16423" y="5305044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16423" y="5681471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2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31764" y="159867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2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31764" y="1813560"/>
            <a:ext cx="0" cy="210820"/>
          </a:xfrm>
          <a:custGeom>
            <a:avLst/>
            <a:gdLst/>
            <a:ahLst/>
            <a:cxnLst/>
            <a:rect l="l" t="t" r="r" b="b"/>
            <a:pathLst>
              <a:path w="0" h="210819">
                <a:moveTo>
                  <a:pt x="0" y="0"/>
                </a:moveTo>
                <a:lnTo>
                  <a:pt x="0" y="21031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31764" y="2189988"/>
            <a:ext cx="0" cy="265430"/>
          </a:xfrm>
          <a:custGeom>
            <a:avLst/>
            <a:gdLst/>
            <a:ahLst/>
            <a:cxnLst/>
            <a:rect l="l" t="t" r="r" b="b"/>
            <a:pathLst>
              <a:path w="0" h="265430">
                <a:moveTo>
                  <a:pt x="0" y="0"/>
                </a:moveTo>
                <a:lnTo>
                  <a:pt x="0" y="26517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31764" y="2564892"/>
            <a:ext cx="0" cy="265430"/>
          </a:xfrm>
          <a:custGeom>
            <a:avLst/>
            <a:gdLst/>
            <a:ahLst/>
            <a:cxnLst/>
            <a:rect l="l" t="t" r="r" b="b"/>
            <a:pathLst>
              <a:path w="0" h="265430">
                <a:moveTo>
                  <a:pt x="0" y="0"/>
                </a:moveTo>
                <a:lnTo>
                  <a:pt x="0" y="265175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31764" y="2941320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31764" y="3316223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31764" y="3692652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31764" y="4067555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31764" y="4443984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31764" y="4818888"/>
            <a:ext cx="0" cy="55244"/>
          </a:xfrm>
          <a:custGeom>
            <a:avLst/>
            <a:gdLst/>
            <a:ahLst/>
            <a:cxnLst/>
            <a:rect l="l" t="t" r="r" b="b"/>
            <a:pathLst>
              <a:path w="0"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31764" y="4930140"/>
            <a:ext cx="0" cy="210820"/>
          </a:xfrm>
          <a:custGeom>
            <a:avLst/>
            <a:gdLst/>
            <a:ahLst/>
            <a:cxnLst/>
            <a:rect l="l" t="t" r="r" b="b"/>
            <a:pathLst>
              <a:path w="0" h="210820">
                <a:moveTo>
                  <a:pt x="0" y="0"/>
                </a:moveTo>
                <a:lnTo>
                  <a:pt x="0" y="21031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31764" y="5195315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31764" y="5681471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2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47104" y="1598675"/>
            <a:ext cx="0" cy="536575"/>
          </a:xfrm>
          <a:custGeom>
            <a:avLst/>
            <a:gdLst/>
            <a:ahLst/>
            <a:cxnLst/>
            <a:rect l="l" t="t" r="r" b="b"/>
            <a:pathLst>
              <a:path w="0" h="536575">
                <a:moveTo>
                  <a:pt x="0" y="0"/>
                </a:moveTo>
                <a:lnTo>
                  <a:pt x="0" y="5364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47104" y="2189988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47104" y="2564892"/>
            <a:ext cx="0" cy="696595"/>
          </a:xfrm>
          <a:custGeom>
            <a:avLst/>
            <a:gdLst/>
            <a:ahLst/>
            <a:cxnLst/>
            <a:rect l="l" t="t" r="r" b="b"/>
            <a:pathLst>
              <a:path w="0" h="696595">
                <a:moveTo>
                  <a:pt x="0" y="0"/>
                </a:moveTo>
                <a:lnTo>
                  <a:pt x="0" y="6964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47104" y="3316223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47104" y="3692652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47104" y="4067555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47104" y="4443984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47104" y="4818888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47104" y="5195315"/>
            <a:ext cx="0" cy="320040"/>
          </a:xfrm>
          <a:custGeom>
            <a:avLst/>
            <a:gdLst/>
            <a:ahLst/>
            <a:cxnLst/>
            <a:rect l="l" t="t" r="r" b="b"/>
            <a:pathLst>
              <a:path w="0"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47104" y="5570220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62443" y="1598675"/>
            <a:ext cx="0" cy="2414270"/>
          </a:xfrm>
          <a:custGeom>
            <a:avLst/>
            <a:gdLst/>
            <a:ahLst/>
            <a:cxnLst/>
            <a:rect l="l" t="t" r="r" b="b"/>
            <a:pathLst>
              <a:path w="0" h="2414270">
                <a:moveTo>
                  <a:pt x="0" y="0"/>
                </a:moveTo>
                <a:lnTo>
                  <a:pt x="0" y="241401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62443" y="4067555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6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62443" y="4443984"/>
            <a:ext cx="0" cy="696595"/>
          </a:xfrm>
          <a:custGeom>
            <a:avLst/>
            <a:gdLst/>
            <a:ahLst/>
            <a:cxnLst/>
            <a:rect l="l" t="t" r="r" b="b"/>
            <a:pathLst>
              <a:path w="0" h="696595">
                <a:moveTo>
                  <a:pt x="0" y="0"/>
                </a:moveTo>
                <a:lnTo>
                  <a:pt x="0" y="69646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62443" y="5195315"/>
            <a:ext cx="0" cy="536575"/>
          </a:xfrm>
          <a:custGeom>
            <a:avLst/>
            <a:gdLst/>
            <a:ahLst/>
            <a:cxnLst/>
            <a:rect l="l" t="t" r="r" b="b"/>
            <a:pathLst>
              <a:path w="0" h="536575">
                <a:moveTo>
                  <a:pt x="0" y="0"/>
                </a:moveTo>
                <a:lnTo>
                  <a:pt x="0" y="53644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177783" y="1598675"/>
            <a:ext cx="0" cy="4133215"/>
          </a:xfrm>
          <a:custGeom>
            <a:avLst/>
            <a:gdLst/>
            <a:ahLst/>
            <a:cxnLst/>
            <a:rect l="l" t="t" r="r" b="b"/>
            <a:pathLst>
              <a:path w="0" h="4133215">
                <a:moveTo>
                  <a:pt x="0" y="0"/>
                </a:moveTo>
                <a:lnTo>
                  <a:pt x="0" y="413308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99559" y="5653278"/>
            <a:ext cx="1889760" cy="0"/>
          </a:xfrm>
          <a:custGeom>
            <a:avLst/>
            <a:gdLst/>
            <a:ahLst/>
            <a:cxnLst/>
            <a:rect l="l" t="t" r="r" b="b"/>
            <a:pathLst>
              <a:path w="1889760" h="0">
                <a:moveTo>
                  <a:pt x="0" y="0"/>
                </a:moveTo>
                <a:lnTo>
                  <a:pt x="1889760" y="0"/>
                </a:lnTo>
              </a:path>
            </a:pathLst>
          </a:custGeom>
          <a:ln w="56387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99559" y="5277611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79" h="0">
                <a:moveTo>
                  <a:pt x="0" y="0"/>
                </a:moveTo>
                <a:lnTo>
                  <a:pt x="1363979" y="0"/>
                </a:lnTo>
              </a:path>
            </a:pathLst>
          </a:custGeom>
          <a:ln w="54863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99559" y="4901946"/>
            <a:ext cx="1986280" cy="0"/>
          </a:xfrm>
          <a:custGeom>
            <a:avLst/>
            <a:gdLst/>
            <a:ahLst/>
            <a:cxnLst/>
            <a:rect l="l" t="t" r="r" b="b"/>
            <a:pathLst>
              <a:path w="1986279" h="0">
                <a:moveTo>
                  <a:pt x="0" y="0"/>
                </a:moveTo>
                <a:lnTo>
                  <a:pt x="1985772" y="0"/>
                </a:lnTo>
              </a:path>
            </a:pathLst>
          </a:custGeom>
          <a:ln w="56387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99559" y="4526279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 h="0">
                <a:moveTo>
                  <a:pt x="0" y="0"/>
                </a:moveTo>
                <a:lnTo>
                  <a:pt x="1231391" y="0"/>
                </a:lnTo>
              </a:path>
            </a:pathLst>
          </a:custGeom>
          <a:ln w="54863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99559" y="4150614"/>
            <a:ext cx="1330960" cy="0"/>
          </a:xfrm>
          <a:custGeom>
            <a:avLst/>
            <a:gdLst/>
            <a:ahLst/>
            <a:cxnLst/>
            <a:rect l="l" t="t" r="r" b="b"/>
            <a:pathLst>
              <a:path w="1330960" h="0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56387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99559" y="3774947"/>
            <a:ext cx="1430020" cy="0"/>
          </a:xfrm>
          <a:custGeom>
            <a:avLst/>
            <a:gdLst/>
            <a:ahLst/>
            <a:cxnLst/>
            <a:rect l="l" t="t" r="r" b="b"/>
            <a:pathLst>
              <a:path w="1430020" h="0">
                <a:moveTo>
                  <a:pt x="0" y="0"/>
                </a:moveTo>
                <a:lnTo>
                  <a:pt x="1429512" y="0"/>
                </a:lnTo>
              </a:path>
            </a:pathLst>
          </a:custGeom>
          <a:ln w="54863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99559" y="3399282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10" h="0">
                <a:moveTo>
                  <a:pt x="0" y="0"/>
                </a:moveTo>
                <a:lnTo>
                  <a:pt x="1362455" y="0"/>
                </a:lnTo>
              </a:path>
            </a:pathLst>
          </a:custGeom>
          <a:ln w="56387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99559" y="3023616"/>
            <a:ext cx="1318260" cy="0"/>
          </a:xfrm>
          <a:custGeom>
            <a:avLst/>
            <a:gdLst/>
            <a:ahLst/>
            <a:cxnLst/>
            <a:rect l="l" t="t" r="r" b="b"/>
            <a:pathLst>
              <a:path w="1318260" h="0">
                <a:moveTo>
                  <a:pt x="0" y="0"/>
                </a:moveTo>
                <a:lnTo>
                  <a:pt x="1318260" y="0"/>
                </a:lnTo>
              </a:path>
            </a:pathLst>
          </a:custGeom>
          <a:ln w="54863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099559" y="2647950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60" h="0">
                <a:moveTo>
                  <a:pt x="0" y="0"/>
                </a:moveTo>
                <a:lnTo>
                  <a:pt x="1013460" y="0"/>
                </a:lnTo>
              </a:path>
            </a:pathLst>
          </a:custGeom>
          <a:ln w="56388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099559" y="2272283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4" h="0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54863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099559" y="1896617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 h="0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56387">
            <a:solidFill>
              <a:srgbClr val="E83D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099559" y="5597652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10" h="0">
                <a:moveTo>
                  <a:pt x="0" y="0"/>
                </a:moveTo>
                <a:lnTo>
                  <a:pt x="1667255" y="0"/>
                </a:lnTo>
              </a:path>
            </a:pathLst>
          </a:custGeom>
          <a:ln w="54864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099559" y="5222747"/>
            <a:ext cx="1419225" cy="0"/>
          </a:xfrm>
          <a:custGeom>
            <a:avLst/>
            <a:gdLst/>
            <a:ahLst/>
            <a:cxnLst/>
            <a:rect l="l" t="t" r="r" b="b"/>
            <a:pathLst>
              <a:path w="1419225" h="0">
                <a:moveTo>
                  <a:pt x="0" y="0"/>
                </a:moveTo>
                <a:lnTo>
                  <a:pt x="1418843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099559" y="4846320"/>
            <a:ext cx="1487805" cy="0"/>
          </a:xfrm>
          <a:custGeom>
            <a:avLst/>
            <a:gdLst/>
            <a:ahLst/>
            <a:cxnLst/>
            <a:rect l="l" t="t" r="r" b="b"/>
            <a:pathLst>
              <a:path w="1487804" h="0">
                <a:moveTo>
                  <a:pt x="0" y="0"/>
                </a:moveTo>
                <a:lnTo>
                  <a:pt x="1487424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099559" y="4471415"/>
            <a:ext cx="1405255" cy="0"/>
          </a:xfrm>
          <a:custGeom>
            <a:avLst/>
            <a:gdLst/>
            <a:ahLst/>
            <a:cxnLst/>
            <a:rect l="l" t="t" r="r" b="b"/>
            <a:pathLst>
              <a:path w="1405254" h="0">
                <a:moveTo>
                  <a:pt x="0" y="0"/>
                </a:moveTo>
                <a:lnTo>
                  <a:pt x="1405127" y="0"/>
                </a:lnTo>
              </a:path>
            </a:pathLst>
          </a:custGeom>
          <a:ln w="54864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99559" y="4094988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 h="0">
                <a:moveTo>
                  <a:pt x="0" y="0"/>
                </a:moveTo>
                <a:lnTo>
                  <a:pt x="1345691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99559" y="372008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 h="0">
                <a:moveTo>
                  <a:pt x="0" y="0"/>
                </a:moveTo>
                <a:lnTo>
                  <a:pt x="1563624" y="0"/>
                </a:lnTo>
              </a:path>
            </a:pathLst>
          </a:custGeom>
          <a:ln w="54864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099559" y="334365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 h="0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99559" y="2968751"/>
            <a:ext cx="1245235" cy="0"/>
          </a:xfrm>
          <a:custGeom>
            <a:avLst/>
            <a:gdLst/>
            <a:ahLst/>
            <a:cxnLst/>
            <a:rect l="l" t="t" r="r" b="b"/>
            <a:pathLst>
              <a:path w="1245235" h="0">
                <a:moveTo>
                  <a:pt x="0" y="0"/>
                </a:moveTo>
                <a:lnTo>
                  <a:pt x="1245107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99559" y="2592323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4" h="0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99559" y="2217420"/>
            <a:ext cx="871855" cy="0"/>
          </a:xfrm>
          <a:custGeom>
            <a:avLst/>
            <a:gdLst/>
            <a:ahLst/>
            <a:cxnLst/>
            <a:rect l="l" t="t" r="r" b="b"/>
            <a:pathLst>
              <a:path w="871854" h="0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099559" y="1840992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4" h="0">
                <a:moveTo>
                  <a:pt x="0" y="0"/>
                </a:moveTo>
                <a:lnTo>
                  <a:pt x="938784" y="0"/>
                </a:lnTo>
              </a:path>
            </a:pathLst>
          </a:custGeom>
          <a:ln w="54863">
            <a:solidFill>
              <a:srgbClr val="009D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99559" y="5542788"/>
            <a:ext cx="2580640" cy="0"/>
          </a:xfrm>
          <a:custGeom>
            <a:avLst/>
            <a:gdLst/>
            <a:ahLst/>
            <a:cxnLst/>
            <a:rect l="l" t="t" r="r" b="b"/>
            <a:pathLst>
              <a:path w="2580640" h="0">
                <a:moveTo>
                  <a:pt x="0" y="0"/>
                </a:moveTo>
                <a:lnTo>
                  <a:pt x="2580132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099559" y="5167884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 h="0">
                <a:moveTo>
                  <a:pt x="0" y="0"/>
                </a:moveTo>
                <a:lnTo>
                  <a:pt x="3348228" y="0"/>
                </a:lnTo>
              </a:path>
            </a:pathLst>
          </a:custGeom>
          <a:ln w="54864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99559" y="4791455"/>
            <a:ext cx="3027045" cy="0"/>
          </a:xfrm>
          <a:custGeom>
            <a:avLst/>
            <a:gdLst/>
            <a:ahLst/>
            <a:cxnLst/>
            <a:rect l="l" t="t" r="r" b="b"/>
            <a:pathLst>
              <a:path w="3027045" h="0">
                <a:moveTo>
                  <a:pt x="0" y="0"/>
                </a:moveTo>
                <a:lnTo>
                  <a:pt x="3026664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99559" y="4416552"/>
            <a:ext cx="3331845" cy="0"/>
          </a:xfrm>
          <a:custGeom>
            <a:avLst/>
            <a:gdLst/>
            <a:ahLst/>
            <a:cxnLst/>
            <a:rect l="l" t="t" r="r" b="b"/>
            <a:pathLst>
              <a:path w="3331845" h="0">
                <a:moveTo>
                  <a:pt x="0" y="0"/>
                </a:moveTo>
                <a:lnTo>
                  <a:pt x="3331464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099559" y="4040123"/>
            <a:ext cx="3374390" cy="0"/>
          </a:xfrm>
          <a:custGeom>
            <a:avLst/>
            <a:gdLst/>
            <a:ahLst/>
            <a:cxnLst/>
            <a:rect l="l" t="t" r="r" b="b"/>
            <a:pathLst>
              <a:path w="3374390" h="0">
                <a:moveTo>
                  <a:pt x="0" y="0"/>
                </a:moveTo>
                <a:lnTo>
                  <a:pt x="3374136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099559" y="3665220"/>
            <a:ext cx="2877820" cy="0"/>
          </a:xfrm>
          <a:custGeom>
            <a:avLst/>
            <a:gdLst/>
            <a:ahLst/>
            <a:cxnLst/>
            <a:rect l="l" t="t" r="r" b="b"/>
            <a:pathLst>
              <a:path w="2877820" h="0">
                <a:moveTo>
                  <a:pt x="0" y="0"/>
                </a:moveTo>
                <a:lnTo>
                  <a:pt x="2877312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099559" y="3288791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4" h="0">
                <a:moveTo>
                  <a:pt x="0" y="0"/>
                </a:moveTo>
                <a:lnTo>
                  <a:pt x="3188208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099559" y="2913888"/>
            <a:ext cx="2402205" cy="0"/>
          </a:xfrm>
          <a:custGeom>
            <a:avLst/>
            <a:gdLst/>
            <a:ahLst/>
            <a:cxnLst/>
            <a:rect l="l" t="t" r="r" b="b"/>
            <a:pathLst>
              <a:path w="2402204" h="0">
                <a:moveTo>
                  <a:pt x="0" y="0"/>
                </a:moveTo>
                <a:lnTo>
                  <a:pt x="2401824" y="0"/>
                </a:lnTo>
              </a:path>
            </a:pathLst>
          </a:custGeom>
          <a:ln w="54864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099559" y="2537460"/>
            <a:ext cx="2573020" cy="0"/>
          </a:xfrm>
          <a:custGeom>
            <a:avLst/>
            <a:gdLst/>
            <a:ahLst/>
            <a:cxnLst/>
            <a:rect l="l" t="t" r="r" b="b"/>
            <a:pathLst>
              <a:path w="2573020" h="0">
                <a:moveTo>
                  <a:pt x="0" y="0"/>
                </a:moveTo>
                <a:lnTo>
                  <a:pt x="2572512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099559" y="2162555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 h="0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099559" y="1786127"/>
            <a:ext cx="2211705" cy="0"/>
          </a:xfrm>
          <a:custGeom>
            <a:avLst/>
            <a:gdLst/>
            <a:ahLst/>
            <a:cxnLst/>
            <a:rect l="l" t="t" r="r" b="b"/>
            <a:pathLst>
              <a:path w="2211704" h="0">
                <a:moveTo>
                  <a:pt x="0" y="0"/>
                </a:moveTo>
                <a:lnTo>
                  <a:pt x="2211324" y="0"/>
                </a:lnTo>
              </a:path>
            </a:pathLst>
          </a:custGeom>
          <a:ln w="54863">
            <a:solidFill>
              <a:srgbClr val="80C4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099559" y="5487923"/>
            <a:ext cx="1407160" cy="0"/>
          </a:xfrm>
          <a:custGeom>
            <a:avLst/>
            <a:gdLst/>
            <a:ahLst/>
            <a:cxnLst/>
            <a:rect l="l" t="t" r="r" b="b"/>
            <a:pathLst>
              <a:path w="1407160" h="0">
                <a:moveTo>
                  <a:pt x="0" y="0"/>
                </a:moveTo>
                <a:lnTo>
                  <a:pt x="1406652" y="0"/>
                </a:lnTo>
              </a:path>
            </a:pathLst>
          </a:custGeom>
          <a:ln w="54864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099559" y="5113020"/>
            <a:ext cx="1396365" cy="0"/>
          </a:xfrm>
          <a:custGeom>
            <a:avLst/>
            <a:gdLst/>
            <a:ahLst/>
            <a:cxnLst/>
            <a:rect l="l" t="t" r="r" b="b"/>
            <a:pathLst>
              <a:path w="1396364" h="0">
                <a:moveTo>
                  <a:pt x="0" y="0"/>
                </a:moveTo>
                <a:lnTo>
                  <a:pt x="1395984" y="0"/>
                </a:lnTo>
              </a:path>
            </a:pathLst>
          </a:custGeom>
          <a:ln w="54863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099559" y="4736591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 h="0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54863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99559" y="4361688"/>
            <a:ext cx="1490980" cy="0"/>
          </a:xfrm>
          <a:custGeom>
            <a:avLst/>
            <a:gdLst/>
            <a:ahLst/>
            <a:cxnLst/>
            <a:rect l="l" t="t" r="r" b="b"/>
            <a:pathLst>
              <a:path w="1490979" h="0">
                <a:moveTo>
                  <a:pt x="0" y="0"/>
                </a:moveTo>
                <a:lnTo>
                  <a:pt x="1490472" y="0"/>
                </a:lnTo>
              </a:path>
            </a:pathLst>
          </a:custGeom>
          <a:ln w="54863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099559" y="3985259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 h="0">
                <a:moveTo>
                  <a:pt x="0" y="0"/>
                </a:moveTo>
                <a:lnTo>
                  <a:pt x="1289303" y="0"/>
                </a:lnTo>
              </a:path>
            </a:pathLst>
          </a:custGeom>
          <a:ln w="54864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99559" y="3609594"/>
            <a:ext cx="1365885" cy="0"/>
          </a:xfrm>
          <a:custGeom>
            <a:avLst/>
            <a:gdLst/>
            <a:ahLst/>
            <a:cxnLst/>
            <a:rect l="l" t="t" r="r" b="b"/>
            <a:pathLst>
              <a:path w="1365885" h="0">
                <a:moveTo>
                  <a:pt x="0" y="0"/>
                </a:moveTo>
                <a:lnTo>
                  <a:pt x="1365503" y="0"/>
                </a:lnTo>
              </a:path>
            </a:pathLst>
          </a:custGeom>
          <a:ln w="56387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099559" y="3233927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89" h="0">
                <a:moveTo>
                  <a:pt x="0" y="0"/>
                </a:moveTo>
                <a:lnTo>
                  <a:pt x="1583436" y="0"/>
                </a:lnTo>
              </a:path>
            </a:pathLst>
          </a:custGeom>
          <a:ln w="54863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099559" y="2858261"/>
            <a:ext cx="1917700" cy="0"/>
          </a:xfrm>
          <a:custGeom>
            <a:avLst/>
            <a:gdLst/>
            <a:ahLst/>
            <a:cxnLst/>
            <a:rect l="l" t="t" r="r" b="b"/>
            <a:pathLst>
              <a:path w="1917700" h="0">
                <a:moveTo>
                  <a:pt x="0" y="0"/>
                </a:moveTo>
                <a:lnTo>
                  <a:pt x="1917191" y="0"/>
                </a:lnTo>
              </a:path>
            </a:pathLst>
          </a:custGeom>
          <a:ln w="56387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099559" y="2482595"/>
            <a:ext cx="1926589" cy="0"/>
          </a:xfrm>
          <a:custGeom>
            <a:avLst/>
            <a:gdLst/>
            <a:ahLst/>
            <a:cxnLst/>
            <a:rect l="l" t="t" r="r" b="b"/>
            <a:pathLst>
              <a:path w="1926589" h="0">
                <a:moveTo>
                  <a:pt x="0" y="0"/>
                </a:moveTo>
                <a:lnTo>
                  <a:pt x="1926336" y="0"/>
                </a:lnTo>
              </a:path>
            </a:pathLst>
          </a:custGeom>
          <a:ln w="54863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099559" y="2106929"/>
            <a:ext cx="2181225" cy="0"/>
          </a:xfrm>
          <a:custGeom>
            <a:avLst/>
            <a:gdLst/>
            <a:ahLst/>
            <a:cxnLst/>
            <a:rect l="l" t="t" r="r" b="b"/>
            <a:pathLst>
              <a:path w="2181225" h="0">
                <a:moveTo>
                  <a:pt x="0" y="0"/>
                </a:moveTo>
                <a:lnTo>
                  <a:pt x="2180843" y="0"/>
                </a:lnTo>
              </a:path>
            </a:pathLst>
          </a:custGeom>
          <a:ln w="56387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099559" y="1731264"/>
            <a:ext cx="2341245" cy="0"/>
          </a:xfrm>
          <a:custGeom>
            <a:avLst/>
            <a:gdLst/>
            <a:ahLst/>
            <a:cxnLst/>
            <a:rect l="l" t="t" r="r" b="b"/>
            <a:pathLst>
              <a:path w="2341245" h="0">
                <a:moveTo>
                  <a:pt x="0" y="0"/>
                </a:moveTo>
                <a:lnTo>
                  <a:pt x="2340864" y="0"/>
                </a:lnTo>
              </a:path>
            </a:pathLst>
          </a:custGeom>
          <a:ln w="54863">
            <a:solidFill>
              <a:srgbClr val="8201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099559" y="5433059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 h="0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099559" y="5057394"/>
            <a:ext cx="631190" cy="0"/>
          </a:xfrm>
          <a:custGeom>
            <a:avLst/>
            <a:gdLst/>
            <a:ahLst/>
            <a:cxnLst/>
            <a:rect l="l" t="t" r="r" b="b"/>
            <a:pathLst>
              <a:path w="631189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56387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099559" y="4681728"/>
            <a:ext cx="631190" cy="0"/>
          </a:xfrm>
          <a:custGeom>
            <a:avLst/>
            <a:gdLst/>
            <a:ahLst/>
            <a:cxnLst/>
            <a:rect l="l" t="t" r="r" b="b"/>
            <a:pathLst>
              <a:path w="631189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54864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099559" y="4306061"/>
            <a:ext cx="701040" cy="0"/>
          </a:xfrm>
          <a:custGeom>
            <a:avLst/>
            <a:gdLst/>
            <a:ahLst/>
            <a:cxnLst/>
            <a:rect l="l" t="t" r="r" b="b"/>
            <a:pathLst>
              <a:path w="701039" h="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56387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099559" y="3930396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 h="0">
                <a:moveTo>
                  <a:pt x="0" y="0"/>
                </a:moveTo>
                <a:lnTo>
                  <a:pt x="819912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099559" y="3553967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 h="0">
                <a:moveTo>
                  <a:pt x="0" y="0"/>
                </a:moveTo>
                <a:lnTo>
                  <a:pt x="923543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099559" y="3179064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 h="0">
                <a:moveTo>
                  <a:pt x="0" y="0"/>
                </a:moveTo>
                <a:lnTo>
                  <a:pt x="926591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099559" y="2802635"/>
            <a:ext cx="1277620" cy="0"/>
          </a:xfrm>
          <a:custGeom>
            <a:avLst/>
            <a:gdLst/>
            <a:ahLst/>
            <a:cxnLst/>
            <a:rect l="l" t="t" r="r" b="b"/>
            <a:pathLst>
              <a:path w="1277620" h="0">
                <a:moveTo>
                  <a:pt x="0" y="0"/>
                </a:moveTo>
                <a:lnTo>
                  <a:pt x="1277112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099559" y="2427732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 h="0">
                <a:moveTo>
                  <a:pt x="0" y="0"/>
                </a:moveTo>
                <a:lnTo>
                  <a:pt x="1554479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099559" y="2051304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 h="0">
                <a:moveTo>
                  <a:pt x="0" y="0"/>
                </a:moveTo>
                <a:lnTo>
                  <a:pt x="1720595" y="0"/>
                </a:lnTo>
              </a:path>
            </a:pathLst>
          </a:custGeom>
          <a:ln w="54863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099559" y="1676400"/>
            <a:ext cx="2056130" cy="0"/>
          </a:xfrm>
          <a:custGeom>
            <a:avLst/>
            <a:gdLst/>
            <a:ahLst/>
            <a:cxnLst/>
            <a:rect l="l" t="t" r="r" b="b"/>
            <a:pathLst>
              <a:path w="2056129" h="0">
                <a:moveTo>
                  <a:pt x="0" y="0"/>
                </a:moveTo>
                <a:lnTo>
                  <a:pt x="2055876" y="0"/>
                </a:lnTo>
              </a:path>
            </a:pathLst>
          </a:custGeom>
          <a:ln w="54864">
            <a:solidFill>
              <a:srgbClr val="FF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099559" y="1598675"/>
            <a:ext cx="0" cy="4133215"/>
          </a:xfrm>
          <a:custGeom>
            <a:avLst/>
            <a:gdLst/>
            <a:ahLst/>
            <a:cxnLst/>
            <a:rect l="l" t="t" r="r" b="b"/>
            <a:pathLst>
              <a:path w="0" h="4133215">
                <a:moveTo>
                  <a:pt x="0" y="4133088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4002785" y="5800750"/>
            <a:ext cx="1949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82692" y="5800750"/>
            <a:ext cx="2673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598414" y="5800750"/>
            <a:ext cx="2673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414008" y="5800750"/>
            <a:ext cx="2673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229602" y="5800750"/>
            <a:ext cx="2673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044942" y="5800750"/>
            <a:ext cx="2673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75279" y="5055234"/>
            <a:ext cx="1109345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Lack of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intelligence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Ease of</a:t>
            </a:r>
            <a:r>
              <a:rPr dirty="0" sz="11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use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110610" y="4679137"/>
            <a:ext cx="8737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Product</a:t>
            </a:r>
            <a:r>
              <a:rPr dirty="0" sz="11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739898" y="4303902"/>
            <a:ext cx="12439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Interface/app</a:t>
            </a:r>
            <a:r>
              <a:rPr dirty="0" sz="11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84779" y="3842765"/>
            <a:ext cx="1300480" cy="364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Customer support</a:t>
            </a:r>
            <a:r>
              <a:rPr dirty="0" sz="11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rvice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02329" y="3552190"/>
            <a:ext cx="5810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Reliability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648204" y="3176397"/>
            <a:ext cx="13360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Lack of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interoperability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990214" y="2800604"/>
            <a:ext cx="9944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Difficult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1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install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612263" y="2425064"/>
            <a:ext cx="13709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Privacy/safety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concerns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581782" y="1673479"/>
            <a:ext cx="1403350" cy="569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Cost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1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device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Cost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of recurring</a:t>
            </a:r>
            <a:r>
              <a:rPr dirty="0" sz="11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service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59755" y="1201674"/>
            <a:ext cx="22485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Key Pain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Points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Challenges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368283" y="232714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8466581" y="2252218"/>
            <a:ext cx="16624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5 - Very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Painful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dirty="0" sz="11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Challenging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368283" y="29535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820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8466581" y="2878658"/>
            <a:ext cx="1318895" cy="365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4 -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Somewhat Painful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Challenging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368283" y="3579876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77724"/>
                </a:moveTo>
                <a:lnTo>
                  <a:pt x="76200" y="77724"/>
                </a:lnTo>
                <a:lnTo>
                  <a:pt x="76200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80C4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 txBox="1"/>
          <p:nvPr/>
        </p:nvSpPr>
        <p:spPr>
          <a:xfrm>
            <a:off x="8466581" y="3505961"/>
            <a:ext cx="15862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3 - Neutral / Negligible</a:t>
            </a:r>
            <a:r>
              <a:rPr dirty="0" sz="1100" spc="-1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Pain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368283" y="4206240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77724"/>
                </a:moveTo>
                <a:lnTo>
                  <a:pt x="76200" y="77724"/>
                </a:lnTo>
                <a:lnTo>
                  <a:pt x="76200" y="0"/>
                </a:lnTo>
                <a:lnTo>
                  <a:pt x="0" y="0"/>
                </a:lnTo>
                <a:lnTo>
                  <a:pt x="0" y="77724"/>
                </a:lnTo>
                <a:close/>
              </a:path>
            </a:pathLst>
          </a:custGeom>
          <a:solidFill>
            <a:srgbClr val="009D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8466581" y="4132834"/>
            <a:ext cx="16402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2 -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Less Painful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Challenging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368283" y="483412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8466581" y="4759833"/>
            <a:ext cx="1137285" cy="364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1 - Least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Pain,</a:t>
            </a:r>
            <a:r>
              <a:rPr dirty="0" sz="1100" spc="-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Least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Challenging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6" name="object 1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127" name="object 1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2203195" y="5982715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2-4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272" y="26923"/>
            <a:ext cx="6354445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5"/>
              <a:t>Smart Home </a:t>
            </a:r>
            <a:r>
              <a:rPr dirty="0"/>
              <a:t>User </a:t>
            </a:r>
            <a:r>
              <a:rPr dirty="0" spc="-15"/>
              <a:t>Profile </a:t>
            </a:r>
            <a:r>
              <a:rPr dirty="0" spc="-10"/>
              <a:t>Demographic </a:t>
            </a:r>
            <a:r>
              <a:rPr dirty="0"/>
              <a:t>&amp;  </a:t>
            </a:r>
            <a:r>
              <a:rPr dirty="0" spc="-15"/>
              <a:t>Behavioral</a:t>
            </a:r>
            <a:r>
              <a:rPr dirty="0" spc="-5"/>
              <a:t> </a:t>
            </a:r>
            <a:r>
              <a:rPr dirty="0" spc="-40"/>
              <a:t>Traits</a:t>
            </a:r>
          </a:p>
        </p:txBody>
      </p:sp>
      <p:sp>
        <p:nvSpPr>
          <p:cNvPr id="3" name="object 3"/>
          <p:cNvSpPr/>
          <p:nvPr/>
        </p:nvSpPr>
        <p:spPr>
          <a:xfrm>
            <a:off x="952728" y="1295818"/>
            <a:ext cx="7613959" cy="47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22349" y="6076594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2-3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46657"/>
            <a:ext cx="9286875" cy="1379220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346075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latin typeface="Calibri"/>
                <a:cs typeface="Calibri"/>
              </a:rPr>
              <a:t>Poor </a:t>
            </a:r>
            <a:r>
              <a:rPr dirty="0" sz="2400" b="1">
                <a:latin typeface="Calibri"/>
                <a:cs typeface="Calibri"/>
              </a:rPr>
              <a:t>user </a:t>
            </a:r>
            <a:r>
              <a:rPr dirty="0" sz="2400" spc="-10" b="1">
                <a:latin typeface="Calibri"/>
                <a:cs typeface="Calibri"/>
              </a:rPr>
              <a:t>experience, </a:t>
            </a:r>
            <a:r>
              <a:rPr dirty="0" sz="2400" b="1">
                <a:latin typeface="Calibri"/>
                <a:cs typeface="Calibri"/>
              </a:rPr>
              <a:t>a lack of </a:t>
            </a:r>
            <a:r>
              <a:rPr dirty="0" sz="2400" spc="-10" b="1">
                <a:latin typeface="Calibri"/>
                <a:cs typeface="Calibri"/>
              </a:rPr>
              <a:t>privacy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5" b="1">
                <a:latin typeface="Calibri"/>
                <a:cs typeface="Calibri"/>
              </a:rPr>
              <a:t>security </a:t>
            </a:r>
            <a:r>
              <a:rPr dirty="0" sz="2400" spc="-15" b="1">
                <a:latin typeface="Calibri"/>
                <a:cs typeface="Calibri"/>
              </a:rPr>
              <a:t>standards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5" b="1">
                <a:latin typeface="Calibri"/>
                <a:cs typeface="Calibri"/>
              </a:rPr>
              <a:t>high  </a:t>
            </a:r>
            <a:r>
              <a:rPr dirty="0" sz="2400" spc="-10" b="1">
                <a:latin typeface="Calibri"/>
                <a:cs typeface="Calibri"/>
              </a:rPr>
              <a:t>costs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5" b="1">
                <a:latin typeface="Calibri"/>
                <a:cs typeface="Calibri"/>
              </a:rPr>
              <a:t>products and </a:t>
            </a:r>
            <a:r>
              <a:rPr dirty="0" sz="2400" b="1">
                <a:latin typeface="Calibri"/>
                <a:cs typeface="Calibri"/>
              </a:rPr>
              <a:t>services </a:t>
            </a:r>
            <a:r>
              <a:rPr dirty="0" sz="2400" spc="-10" b="1">
                <a:latin typeface="Calibri"/>
                <a:cs typeface="Calibri"/>
              </a:rPr>
              <a:t>are leaving </a:t>
            </a:r>
            <a:r>
              <a:rPr dirty="0" sz="2400" b="1">
                <a:latin typeface="Calibri"/>
                <a:cs typeface="Calibri"/>
              </a:rPr>
              <a:t>smart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home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  <a:tabLst>
                <a:tab pos="1515110" algn="l"/>
              </a:tabLst>
            </a:pPr>
            <a:r>
              <a:rPr dirty="0" sz="2400" spc="-5" b="1">
                <a:latin typeface="Calibri"/>
                <a:cs typeface="Calibri"/>
              </a:rPr>
              <a:t>consumers	</a:t>
            </a:r>
            <a:r>
              <a:rPr dirty="0" sz="2400" spc="-15" b="1">
                <a:latin typeface="Calibri"/>
                <a:cs typeface="Calibri"/>
              </a:rPr>
              <a:t>frustrated—exacerbating </a:t>
            </a:r>
            <a:r>
              <a:rPr dirty="0" sz="2400" b="1">
                <a:latin typeface="Calibri"/>
                <a:cs typeface="Calibri"/>
              </a:rPr>
              <a:t>a </a:t>
            </a:r>
            <a:r>
              <a:rPr dirty="0" sz="2400" spc="-5" b="1">
                <a:latin typeface="Calibri"/>
                <a:cs typeface="Calibri"/>
              </a:rPr>
              <a:t>disconnect </a:t>
            </a:r>
            <a:r>
              <a:rPr dirty="0" sz="2400" spc="-10" b="1">
                <a:latin typeface="Calibri"/>
                <a:cs typeface="Calibri"/>
              </a:rPr>
              <a:t>between </a:t>
            </a:r>
            <a:r>
              <a:rPr dirty="0" sz="2400" spc="-5" b="1">
                <a:latin typeface="Calibri"/>
                <a:cs typeface="Calibri"/>
              </a:rPr>
              <a:t>suppliers </a:t>
            </a:r>
            <a:r>
              <a:rPr dirty="0" sz="2400" b="1">
                <a:latin typeface="Calibri"/>
                <a:cs typeface="Calibri"/>
              </a:rPr>
              <a:t>and  user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preferences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272" y="26923"/>
            <a:ext cx="5344795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5"/>
              <a:t>Final </a:t>
            </a:r>
            <a:r>
              <a:rPr dirty="0" spc="-20"/>
              <a:t>State: </a:t>
            </a:r>
            <a:r>
              <a:rPr dirty="0"/>
              <a:t>Mesh </a:t>
            </a:r>
            <a:r>
              <a:rPr dirty="0" spc="-25"/>
              <a:t>Ecosystems </a:t>
            </a:r>
            <a:r>
              <a:rPr dirty="0" spc="-10"/>
              <a:t>That  </a:t>
            </a:r>
            <a:r>
              <a:rPr dirty="0" spc="-15"/>
              <a:t>Promote </a:t>
            </a:r>
            <a:r>
              <a:rPr dirty="0" spc="-5"/>
              <a:t>UX </a:t>
            </a:r>
            <a:r>
              <a:rPr dirty="0"/>
              <a:t>&amp; </a:t>
            </a:r>
            <a:r>
              <a:rPr dirty="0" spc="-10"/>
              <a:t>Supplier</a:t>
            </a:r>
            <a:r>
              <a:rPr dirty="0" spc="-15"/>
              <a:t> </a:t>
            </a:r>
            <a:r>
              <a:rPr dirty="0" spc="-10"/>
              <a:t>Innovation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7640" y="2242565"/>
            <a:ext cx="1034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Barriers to</a:t>
            </a:r>
            <a:r>
              <a:rPr dirty="0" sz="1200" spc="-7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Entry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7640" y="2608326"/>
            <a:ext cx="996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Hardware</a:t>
            </a:r>
            <a:r>
              <a:rPr dirty="0" sz="1200" spc="-6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Costs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7640" y="2974340"/>
            <a:ext cx="10267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Developer</a:t>
            </a:r>
            <a:r>
              <a:rPr dirty="0" sz="1200" spc="-7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Costs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7640" y="3340100"/>
            <a:ext cx="690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Inn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o</a:t>
            </a:r>
            <a:r>
              <a:rPr dirty="0" sz="1200" spc="-15">
                <a:solidFill>
                  <a:srgbClr val="464646"/>
                </a:solidFill>
                <a:latin typeface="Calibri"/>
                <a:cs typeface="Calibri"/>
              </a:rPr>
              <a:t>va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7640" y="3705859"/>
            <a:ext cx="149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Specification</a:t>
            </a:r>
            <a:r>
              <a:rPr dirty="0" sz="1200" spc="-5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Autonomy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2616" y="2246757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Prices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2616" y="2612516"/>
            <a:ext cx="831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2616" y="2977972"/>
            <a:ext cx="6038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Ad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o</a:t>
            </a:r>
            <a:r>
              <a:rPr dirty="0" sz="1200" spc="5">
                <a:solidFill>
                  <a:srgbClr val="464646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92616" y="3344417"/>
            <a:ext cx="7562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Outage</a:t>
            </a:r>
            <a:r>
              <a:rPr dirty="0" sz="1200" spc="-6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1784" y="1427988"/>
            <a:ext cx="2400300" cy="594360"/>
          </a:xfrm>
          <a:custGeom>
            <a:avLst/>
            <a:gdLst/>
            <a:ahLst/>
            <a:cxnLst/>
            <a:rect l="l" t="t" r="r" b="b"/>
            <a:pathLst>
              <a:path w="2400300" h="594360">
                <a:moveTo>
                  <a:pt x="0" y="594360"/>
                </a:moveTo>
                <a:lnTo>
                  <a:pt x="2400300" y="594360"/>
                </a:lnTo>
                <a:lnTo>
                  <a:pt x="2400300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009D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91784" y="1520190"/>
            <a:ext cx="2397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1205" marR="62166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Impacts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r>
              <a:rPr dirty="0" sz="1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Suppliers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7174" y="1896963"/>
            <a:ext cx="311785" cy="97155"/>
          </a:xfrm>
          <a:custGeom>
            <a:avLst/>
            <a:gdLst/>
            <a:ahLst/>
            <a:cxnLst/>
            <a:rect l="l" t="t" r="r" b="b"/>
            <a:pathLst>
              <a:path w="311785" h="97155">
                <a:moveTo>
                  <a:pt x="262603" y="0"/>
                </a:moveTo>
                <a:lnTo>
                  <a:pt x="48630" y="0"/>
                </a:lnTo>
                <a:lnTo>
                  <a:pt x="3821" y="29643"/>
                </a:lnTo>
                <a:lnTo>
                  <a:pt x="0" y="48533"/>
                </a:lnTo>
                <a:lnTo>
                  <a:pt x="3821" y="67426"/>
                </a:lnTo>
                <a:lnTo>
                  <a:pt x="14242" y="82853"/>
                </a:lnTo>
                <a:lnTo>
                  <a:pt x="29700" y="93254"/>
                </a:lnTo>
                <a:lnTo>
                  <a:pt x="48630" y="97067"/>
                </a:lnTo>
                <a:lnTo>
                  <a:pt x="262603" y="97068"/>
                </a:lnTo>
                <a:lnTo>
                  <a:pt x="281534" y="93254"/>
                </a:lnTo>
                <a:lnTo>
                  <a:pt x="296991" y="82853"/>
                </a:lnTo>
                <a:lnTo>
                  <a:pt x="307061" y="67947"/>
                </a:lnTo>
                <a:lnTo>
                  <a:pt x="61598" y="67947"/>
                </a:lnTo>
                <a:lnTo>
                  <a:pt x="54027" y="66422"/>
                </a:lnTo>
                <a:lnTo>
                  <a:pt x="47844" y="62263"/>
                </a:lnTo>
                <a:lnTo>
                  <a:pt x="43675" y="56092"/>
                </a:lnTo>
                <a:lnTo>
                  <a:pt x="42146" y="48533"/>
                </a:lnTo>
                <a:lnTo>
                  <a:pt x="43675" y="40977"/>
                </a:lnTo>
                <a:lnTo>
                  <a:pt x="47844" y="34806"/>
                </a:lnTo>
                <a:lnTo>
                  <a:pt x="54027" y="30646"/>
                </a:lnTo>
                <a:lnTo>
                  <a:pt x="61598" y="29120"/>
                </a:lnTo>
                <a:lnTo>
                  <a:pt x="307059" y="29120"/>
                </a:lnTo>
                <a:lnTo>
                  <a:pt x="296991" y="14216"/>
                </a:lnTo>
                <a:lnTo>
                  <a:pt x="281533" y="3814"/>
                </a:lnTo>
                <a:lnTo>
                  <a:pt x="262603" y="0"/>
                </a:lnTo>
                <a:close/>
              </a:path>
              <a:path w="311785" h="97155">
                <a:moveTo>
                  <a:pt x="155617" y="29120"/>
                </a:moveTo>
                <a:lnTo>
                  <a:pt x="61598" y="29120"/>
                </a:lnTo>
                <a:lnTo>
                  <a:pt x="69169" y="30646"/>
                </a:lnTo>
                <a:lnTo>
                  <a:pt x="75352" y="34806"/>
                </a:lnTo>
                <a:lnTo>
                  <a:pt x="79521" y="40977"/>
                </a:lnTo>
                <a:lnTo>
                  <a:pt x="81050" y="48533"/>
                </a:lnTo>
                <a:lnTo>
                  <a:pt x="79521" y="56092"/>
                </a:lnTo>
                <a:lnTo>
                  <a:pt x="75352" y="62263"/>
                </a:lnTo>
                <a:lnTo>
                  <a:pt x="69169" y="66422"/>
                </a:lnTo>
                <a:lnTo>
                  <a:pt x="61598" y="67947"/>
                </a:lnTo>
                <a:lnTo>
                  <a:pt x="155617" y="67947"/>
                </a:lnTo>
                <a:lnTo>
                  <a:pt x="148046" y="66422"/>
                </a:lnTo>
                <a:lnTo>
                  <a:pt x="141862" y="62263"/>
                </a:lnTo>
                <a:lnTo>
                  <a:pt x="137693" y="56092"/>
                </a:lnTo>
                <a:lnTo>
                  <a:pt x="136164" y="48534"/>
                </a:lnTo>
                <a:lnTo>
                  <a:pt x="137693" y="40977"/>
                </a:lnTo>
                <a:lnTo>
                  <a:pt x="141862" y="34807"/>
                </a:lnTo>
                <a:lnTo>
                  <a:pt x="148045" y="30646"/>
                </a:lnTo>
                <a:lnTo>
                  <a:pt x="155617" y="29120"/>
                </a:lnTo>
                <a:close/>
              </a:path>
              <a:path w="311785" h="97155">
                <a:moveTo>
                  <a:pt x="249635" y="29120"/>
                </a:moveTo>
                <a:lnTo>
                  <a:pt x="155617" y="29120"/>
                </a:lnTo>
                <a:lnTo>
                  <a:pt x="163188" y="30646"/>
                </a:lnTo>
                <a:lnTo>
                  <a:pt x="169371" y="34807"/>
                </a:lnTo>
                <a:lnTo>
                  <a:pt x="173540" y="40977"/>
                </a:lnTo>
                <a:lnTo>
                  <a:pt x="175069" y="48534"/>
                </a:lnTo>
                <a:lnTo>
                  <a:pt x="173540" y="56092"/>
                </a:lnTo>
                <a:lnTo>
                  <a:pt x="169371" y="62263"/>
                </a:lnTo>
                <a:lnTo>
                  <a:pt x="163188" y="66422"/>
                </a:lnTo>
                <a:lnTo>
                  <a:pt x="155617" y="67947"/>
                </a:lnTo>
                <a:lnTo>
                  <a:pt x="249635" y="67947"/>
                </a:lnTo>
                <a:lnTo>
                  <a:pt x="242064" y="66422"/>
                </a:lnTo>
                <a:lnTo>
                  <a:pt x="235881" y="62263"/>
                </a:lnTo>
                <a:lnTo>
                  <a:pt x="231712" y="56092"/>
                </a:lnTo>
                <a:lnTo>
                  <a:pt x="230183" y="48534"/>
                </a:lnTo>
                <a:lnTo>
                  <a:pt x="231712" y="40977"/>
                </a:lnTo>
                <a:lnTo>
                  <a:pt x="235881" y="34807"/>
                </a:lnTo>
                <a:lnTo>
                  <a:pt x="242064" y="30646"/>
                </a:lnTo>
                <a:lnTo>
                  <a:pt x="249635" y="29120"/>
                </a:lnTo>
                <a:close/>
              </a:path>
              <a:path w="311785" h="97155">
                <a:moveTo>
                  <a:pt x="307059" y="29120"/>
                </a:moveTo>
                <a:lnTo>
                  <a:pt x="249635" y="29120"/>
                </a:lnTo>
                <a:lnTo>
                  <a:pt x="257206" y="30646"/>
                </a:lnTo>
                <a:lnTo>
                  <a:pt x="263390" y="34807"/>
                </a:lnTo>
                <a:lnTo>
                  <a:pt x="267559" y="40977"/>
                </a:lnTo>
                <a:lnTo>
                  <a:pt x="269087" y="48534"/>
                </a:lnTo>
                <a:lnTo>
                  <a:pt x="267559" y="56092"/>
                </a:lnTo>
                <a:lnTo>
                  <a:pt x="263390" y="62263"/>
                </a:lnTo>
                <a:lnTo>
                  <a:pt x="257206" y="66422"/>
                </a:lnTo>
                <a:lnTo>
                  <a:pt x="249635" y="67947"/>
                </a:lnTo>
                <a:lnTo>
                  <a:pt x="307061" y="67947"/>
                </a:lnTo>
                <a:lnTo>
                  <a:pt x="307412" y="67426"/>
                </a:lnTo>
                <a:lnTo>
                  <a:pt x="311234" y="48534"/>
                </a:lnTo>
                <a:lnTo>
                  <a:pt x="307412" y="29643"/>
                </a:lnTo>
                <a:lnTo>
                  <a:pt x="307059" y="29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69017" y="1469960"/>
            <a:ext cx="168585" cy="206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43864" y="1610095"/>
            <a:ext cx="407670" cy="269875"/>
          </a:xfrm>
          <a:custGeom>
            <a:avLst/>
            <a:gdLst/>
            <a:ahLst/>
            <a:cxnLst/>
            <a:rect l="l" t="t" r="r" b="b"/>
            <a:pathLst>
              <a:path w="407670" h="269875">
                <a:moveTo>
                  <a:pt x="377388" y="144501"/>
                </a:moveTo>
                <a:lnTo>
                  <a:pt x="350672" y="144501"/>
                </a:lnTo>
                <a:lnTo>
                  <a:pt x="352093" y="145925"/>
                </a:lnTo>
                <a:lnTo>
                  <a:pt x="352094" y="201577"/>
                </a:lnTo>
                <a:lnTo>
                  <a:pt x="337504" y="209762"/>
                </a:lnTo>
                <a:lnTo>
                  <a:pt x="327538" y="222455"/>
                </a:lnTo>
                <a:lnTo>
                  <a:pt x="323067" y="237951"/>
                </a:lnTo>
                <a:lnTo>
                  <a:pt x="324963" y="254544"/>
                </a:lnTo>
                <a:lnTo>
                  <a:pt x="326757" y="260077"/>
                </a:lnTo>
                <a:lnTo>
                  <a:pt x="329680" y="265178"/>
                </a:lnTo>
                <a:lnTo>
                  <a:pt x="333549" y="269525"/>
                </a:lnTo>
                <a:lnTo>
                  <a:pt x="353001" y="252312"/>
                </a:lnTo>
                <a:lnTo>
                  <a:pt x="350316" y="249378"/>
                </a:lnTo>
                <a:lnTo>
                  <a:pt x="348835" y="245544"/>
                </a:lnTo>
                <a:lnTo>
                  <a:pt x="348857" y="232634"/>
                </a:lnTo>
                <a:lnTo>
                  <a:pt x="356125" y="225397"/>
                </a:lnTo>
                <a:lnTo>
                  <a:pt x="403554" y="225397"/>
                </a:lnTo>
                <a:lnTo>
                  <a:pt x="402994" y="223267"/>
                </a:lnTo>
                <a:lnTo>
                  <a:pt x="392873" y="209995"/>
                </a:lnTo>
                <a:lnTo>
                  <a:pt x="388556" y="206210"/>
                </a:lnTo>
                <a:lnTo>
                  <a:pt x="383503" y="203341"/>
                </a:lnTo>
                <a:lnTo>
                  <a:pt x="378030" y="201577"/>
                </a:lnTo>
                <a:lnTo>
                  <a:pt x="378030" y="147672"/>
                </a:lnTo>
                <a:lnTo>
                  <a:pt x="377388" y="144501"/>
                </a:lnTo>
                <a:close/>
              </a:path>
              <a:path w="407670" h="269875">
                <a:moveTo>
                  <a:pt x="403554" y="225397"/>
                </a:moveTo>
                <a:lnTo>
                  <a:pt x="356125" y="225397"/>
                </a:lnTo>
                <a:lnTo>
                  <a:pt x="374026" y="225413"/>
                </a:lnTo>
                <a:lnTo>
                  <a:pt x="381250" y="232634"/>
                </a:lnTo>
                <a:lnTo>
                  <a:pt x="381256" y="245544"/>
                </a:lnTo>
                <a:lnTo>
                  <a:pt x="379840" y="249303"/>
                </a:lnTo>
                <a:lnTo>
                  <a:pt x="377252" y="252247"/>
                </a:lnTo>
                <a:lnTo>
                  <a:pt x="396704" y="269266"/>
                </a:lnTo>
                <a:lnTo>
                  <a:pt x="405032" y="254808"/>
                </a:lnTo>
                <a:lnTo>
                  <a:pt x="407088" y="238840"/>
                </a:lnTo>
                <a:lnTo>
                  <a:pt x="403554" y="225397"/>
                </a:lnTo>
                <a:close/>
              </a:path>
              <a:path w="407670" h="269875">
                <a:moveTo>
                  <a:pt x="10254" y="323"/>
                </a:moveTo>
                <a:lnTo>
                  <a:pt x="1982" y="14844"/>
                </a:lnTo>
                <a:lnTo>
                  <a:pt x="0" y="30848"/>
                </a:lnTo>
                <a:lnTo>
                  <a:pt x="4173" y="46425"/>
                </a:lnTo>
                <a:lnTo>
                  <a:pt x="14372" y="59669"/>
                </a:lnTo>
                <a:lnTo>
                  <a:pt x="18349" y="63121"/>
                </a:lnTo>
                <a:lnTo>
                  <a:pt x="22931" y="65795"/>
                </a:lnTo>
                <a:lnTo>
                  <a:pt x="27891" y="67559"/>
                </a:lnTo>
                <a:lnTo>
                  <a:pt x="27891" y="121917"/>
                </a:lnTo>
                <a:lnTo>
                  <a:pt x="57005" y="150973"/>
                </a:lnTo>
                <a:lnTo>
                  <a:pt x="105700" y="150973"/>
                </a:lnTo>
                <a:lnTo>
                  <a:pt x="105700" y="267454"/>
                </a:lnTo>
                <a:lnTo>
                  <a:pt x="313189" y="267454"/>
                </a:lnTo>
                <a:lnTo>
                  <a:pt x="313189" y="220344"/>
                </a:lnTo>
                <a:lnTo>
                  <a:pt x="204322" y="220344"/>
                </a:lnTo>
                <a:lnTo>
                  <a:pt x="192983" y="176857"/>
                </a:lnTo>
                <a:lnTo>
                  <a:pt x="138120" y="176857"/>
                </a:lnTo>
                <a:lnTo>
                  <a:pt x="138120" y="163915"/>
                </a:lnTo>
                <a:lnTo>
                  <a:pt x="161074" y="163915"/>
                </a:lnTo>
                <a:lnTo>
                  <a:pt x="179361" y="125088"/>
                </a:lnTo>
                <a:lnTo>
                  <a:pt x="55248" y="125088"/>
                </a:lnTo>
                <a:lnTo>
                  <a:pt x="53827" y="123669"/>
                </a:lnTo>
                <a:lnTo>
                  <a:pt x="53827" y="68271"/>
                </a:lnTo>
                <a:lnTo>
                  <a:pt x="68600" y="60476"/>
                </a:lnTo>
                <a:lnTo>
                  <a:pt x="78875" y="48062"/>
                </a:lnTo>
                <a:lnTo>
                  <a:pt x="80110" y="44160"/>
                </a:lnTo>
                <a:lnTo>
                  <a:pt x="50828" y="44160"/>
                </a:lnTo>
                <a:lnTo>
                  <a:pt x="32922" y="44063"/>
                </a:lnTo>
                <a:lnTo>
                  <a:pt x="25703" y="36777"/>
                </a:lnTo>
                <a:lnTo>
                  <a:pt x="25773" y="23986"/>
                </a:lnTo>
                <a:lnTo>
                  <a:pt x="27178" y="20260"/>
                </a:lnTo>
                <a:lnTo>
                  <a:pt x="29707" y="17342"/>
                </a:lnTo>
                <a:lnTo>
                  <a:pt x="10254" y="323"/>
                </a:lnTo>
                <a:close/>
              </a:path>
              <a:path w="407670" h="269875">
                <a:moveTo>
                  <a:pt x="232528" y="162103"/>
                </a:moveTo>
                <a:lnTo>
                  <a:pt x="204322" y="220344"/>
                </a:lnTo>
                <a:lnTo>
                  <a:pt x="313189" y="220344"/>
                </a:lnTo>
                <a:lnTo>
                  <a:pt x="313189" y="197824"/>
                </a:lnTo>
                <a:lnTo>
                  <a:pt x="247636" y="197824"/>
                </a:lnTo>
                <a:lnTo>
                  <a:pt x="232528" y="162103"/>
                </a:lnTo>
                <a:close/>
              </a:path>
              <a:path w="407670" h="269875">
                <a:moveTo>
                  <a:pt x="313189" y="163915"/>
                </a:moveTo>
                <a:lnTo>
                  <a:pt x="287253" y="163915"/>
                </a:lnTo>
                <a:lnTo>
                  <a:pt x="287253" y="176857"/>
                </a:lnTo>
                <a:lnTo>
                  <a:pt x="269227" y="176857"/>
                </a:lnTo>
                <a:lnTo>
                  <a:pt x="268601" y="176971"/>
                </a:lnTo>
                <a:lnTo>
                  <a:pt x="268006" y="177213"/>
                </a:lnTo>
                <a:lnTo>
                  <a:pt x="267477" y="177569"/>
                </a:lnTo>
                <a:lnTo>
                  <a:pt x="247636" y="197824"/>
                </a:lnTo>
                <a:lnTo>
                  <a:pt x="313189" y="197824"/>
                </a:lnTo>
                <a:lnTo>
                  <a:pt x="313189" y="163915"/>
                </a:lnTo>
                <a:close/>
              </a:path>
              <a:path w="407670" h="269875">
                <a:moveTo>
                  <a:pt x="313189" y="106645"/>
                </a:moveTo>
                <a:lnTo>
                  <a:pt x="188047" y="106645"/>
                </a:lnTo>
                <a:lnTo>
                  <a:pt x="208018" y="182876"/>
                </a:lnTo>
                <a:lnTo>
                  <a:pt x="233371" y="131106"/>
                </a:lnTo>
                <a:lnTo>
                  <a:pt x="372190" y="131106"/>
                </a:lnTo>
                <a:lnTo>
                  <a:pt x="369503" y="127128"/>
                </a:lnTo>
                <a:lnTo>
                  <a:pt x="360249" y="120901"/>
                </a:lnTo>
                <a:lnTo>
                  <a:pt x="348916" y="118617"/>
                </a:lnTo>
                <a:lnTo>
                  <a:pt x="313189" y="118617"/>
                </a:lnTo>
                <a:lnTo>
                  <a:pt x="313189" y="106645"/>
                </a:lnTo>
                <a:close/>
              </a:path>
              <a:path w="407670" h="269875">
                <a:moveTo>
                  <a:pt x="184546" y="144501"/>
                </a:moveTo>
                <a:lnTo>
                  <a:pt x="169308" y="176857"/>
                </a:lnTo>
                <a:lnTo>
                  <a:pt x="192983" y="176857"/>
                </a:lnTo>
                <a:lnTo>
                  <a:pt x="184546" y="144501"/>
                </a:lnTo>
                <a:close/>
              </a:path>
              <a:path w="407670" h="269875">
                <a:moveTo>
                  <a:pt x="372190" y="131106"/>
                </a:moveTo>
                <a:lnTo>
                  <a:pt x="233371" y="131106"/>
                </a:lnTo>
                <a:lnTo>
                  <a:pt x="252045" y="175240"/>
                </a:lnTo>
                <a:lnTo>
                  <a:pt x="258529" y="168768"/>
                </a:lnTo>
                <a:lnTo>
                  <a:pt x="261376" y="165894"/>
                </a:lnTo>
                <a:lnTo>
                  <a:pt x="265186" y="164168"/>
                </a:lnTo>
                <a:lnTo>
                  <a:pt x="269227" y="163915"/>
                </a:lnTo>
                <a:lnTo>
                  <a:pt x="313189" y="163915"/>
                </a:lnTo>
                <a:lnTo>
                  <a:pt x="313189" y="144501"/>
                </a:lnTo>
                <a:lnTo>
                  <a:pt x="377388" y="144501"/>
                </a:lnTo>
                <a:lnTo>
                  <a:pt x="375742" y="136364"/>
                </a:lnTo>
                <a:lnTo>
                  <a:pt x="372190" y="131106"/>
                </a:lnTo>
                <a:close/>
              </a:path>
              <a:path w="407670" h="269875">
                <a:moveTo>
                  <a:pt x="313189" y="86261"/>
                </a:moveTo>
                <a:lnTo>
                  <a:pt x="105700" y="86261"/>
                </a:lnTo>
                <a:lnTo>
                  <a:pt x="105700" y="125088"/>
                </a:lnTo>
                <a:lnTo>
                  <a:pt x="179361" y="125088"/>
                </a:lnTo>
                <a:lnTo>
                  <a:pt x="188047" y="106645"/>
                </a:lnTo>
                <a:lnTo>
                  <a:pt x="313189" y="106645"/>
                </a:lnTo>
                <a:lnTo>
                  <a:pt x="313189" y="86261"/>
                </a:lnTo>
                <a:close/>
              </a:path>
              <a:path w="407670" h="269875">
                <a:moveTo>
                  <a:pt x="73279" y="0"/>
                </a:moveTo>
                <a:lnTo>
                  <a:pt x="53827" y="17213"/>
                </a:lnTo>
                <a:lnTo>
                  <a:pt x="56551" y="20168"/>
                </a:lnTo>
                <a:lnTo>
                  <a:pt x="58080" y="23986"/>
                </a:lnTo>
                <a:lnTo>
                  <a:pt x="58123" y="36955"/>
                </a:lnTo>
                <a:lnTo>
                  <a:pt x="50828" y="44160"/>
                </a:lnTo>
                <a:lnTo>
                  <a:pt x="80110" y="44160"/>
                </a:lnTo>
                <a:lnTo>
                  <a:pt x="83735" y="32710"/>
                </a:lnTo>
                <a:lnTo>
                  <a:pt x="82265" y="16097"/>
                </a:lnTo>
                <a:lnTo>
                  <a:pt x="80504" y="10132"/>
                </a:lnTo>
                <a:lnTo>
                  <a:pt x="77435" y="4637"/>
                </a:lnTo>
                <a:lnTo>
                  <a:pt x="73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97823" y="3002279"/>
            <a:ext cx="20421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97823" y="2627376"/>
            <a:ext cx="204216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97823" y="3368040"/>
            <a:ext cx="204216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65520" y="3002279"/>
            <a:ext cx="202691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65520" y="2627376"/>
            <a:ext cx="202691" cy="243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65520" y="2273807"/>
            <a:ext cx="202691" cy="242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65520" y="3771900"/>
            <a:ext cx="202691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65520" y="3368040"/>
            <a:ext cx="202691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38426" y="4768977"/>
            <a:ext cx="37471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64646"/>
                </a:solidFill>
                <a:latin typeface="Calibri"/>
                <a:cs typeface="Calibri"/>
              </a:rPr>
              <a:t>A </a:t>
            </a:r>
            <a:r>
              <a:rPr dirty="0" sz="1200" spc="-5" b="1">
                <a:solidFill>
                  <a:srgbClr val="464646"/>
                </a:solidFill>
                <a:latin typeface="Calibri"/>
                <a:cs typeface="Calibri"/>
              </a:rPr>
              <a:t>Mesh </a:t>
            </a:r>
            <a:r>
              <a:rPr dirty="0" sz="1200" spc="-10" b="1">
                <a:solidFill>
                  <a:srgbClr val="464646"/>
                </a:solidFill>
                <a:latin typeface="Calibri"/>
                <a:cs typeface="Calibri"/>
              </a:rPr>
              <a:t>Ecosystem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involves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hubs in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different </a:t>
            </a:r>
            <a:r>
              <a:rPr dirty="0" sz="1200" spc="-15">
                <a:solidFill>
                  <a:srgbClr val="464646"/>
                </a:solidFill>
                <a:latin typeface="Calibri"/>
                <a:cs typeface="Calibri"/>
              </a:rPr>
              <a:t>systems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(e.g. 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bathroom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vs. the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kitchen) and/or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from different  providers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that are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able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to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communicate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with each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other and 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with associated Smart Home</a:t>
            </a:r>
            <a:r>
              <a:rPr dirty="0" sz="1200" spc="2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devices.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79535" y="2255520"/>
            <a:ext cx="202692" cy="243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25395" y="1682495"/>
            <a:ext cx="2878835" cy="2447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28038" y="1525270"/>
            <a:ext cx="492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Ki</a:t>
            </a:r>
            <a:r>
              <a:rPr dirty="0" sz="1200" spc="5">
                <a:solidFill>
                  <a:srgbClr val="282828"/>
                </a:solidFill>
                <a:latin typeface="Calibri"/>
                <a:cs typeface="Calibri"/>
              </a:rPr>
              <a:t>t</a:t>
            </a:r>
            <a:r>
              <a:rPr dirty="0" sz="1200" spc="-5">
                <a:solidFill>
                  <a:srgbClr val="282828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hen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0584" y="1526285"/>
            <a:ext cx="777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82828"/>
                </a:solidFill>
                <a:latin typeface="Calibri"/>
                <a:cs typeface="Calibri"/>
              </a:rPr>
              <a:t>Living</a:t>
            </a:r>
            <a:r>
              <a:rPr dirty="0" sz="1200" spc="-8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Room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48789" y="4091432"/>
            <a:ext cx="649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82828"/>
                </a:solidFill>
                <a:latin typeface="Calibri"/>
                <a:cs typeface="Calibri"/>
              </a:rPr>
              <a:t>Bathroom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61738" y="4004309"/>
            <a:ext cx="613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Garage</a:t>
            </a:r>
            <a:r>
              <a:rPr dirty="0" sz="1200" spc="-85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&amp;  </a:t>
            </a:r>
            <a:r>
              <a:rPr dirty="0" sz="1200" spc="-5">
                <a:solidFill>
                  <a:srgbClr val="282828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utd</a:t>
            </a:r>
            <a:r>
              <a:rPr dirty="0" sz="1200" spc="-5">
                <a:solidFill>
                  <a:srgbClr val="282828"/>
                </a:solidFill>
                <a:latin typeface="Calibri"/>
                <a:cs typeface="Calibri"/>
              </a:rPr>
              <a:t>o</a:t>
            </a:r>
            <a:r>
              <a:rPr dirty="0" sz="1200" spc="5">
                <a:solidFill>
                  <a:srgbClr val="282828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282828"/>
                </a:solidFill>
                <a:latin typeface="Calibri"/>
                <a:cs typeface="Calibri"/>
              </a:rPr>
              <a:t>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35045" y="2579370"/>
            <a:ext cx="175260" cy="147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20567" y="2458211"/>
            <a:ext cx="204215" cy="283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35045" y="3211829"/>
            <a:ext cx="175260" cy="1478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20567" y="3090672"/>
            <a:ext cx="204215" cy="2834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70553" y="3211829"/>
            <a:ext cx="173736" cy="1478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56076" y="3090672"/>
            <a:ext cx="202691" cy="2834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70553" y="2579370"/>
            <a:ext cx="173736" cy="1478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56076" y="2458211"/>
            <a:ext cx="202691" cy="2834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86139" y="3094851"/>
            <a:ext cx="159496" cy="293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33800" y="3611879"/>
            <a:ext cx="310896" cy="3169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02814" y="2969514"/>
            <a:ext cx="333375" cy="209550"/>
          </a:xfrm>
          <a:custGeom>
            <a:avLst/>
            <a:gdLst/>
            <a:ahLst/>
            <a:cxnLst/>
            <a:rect l="l" t="t" r="r" b="b"/>
            <a:pathLst>
              <a:path w="333375" h="209550">
                <a:moveTo>
                  <a:pt x="333121" y="209550"/>
                </a:moveTo>
                <a:lnTo>
                  <a:pt x="0" y="0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52877" y="3286505"/>
            <a:ext cx="582295" cy="132715"/>
          </a:xfrm>
          <a:custGeom>
            <a:avLst/>
            <a:gdLst/>
            <a:ahLst/>
            <a:cxnLst/>
            <a:rect l="l" t="t" r="r" b="b"/>
            <a:pathLst>
              <a:path w="582294" h="132714">
                <a:moveTo>
                  <a:pt x="582041" y="0"/>
                </a:moveTo>
                <a:lnTo>
                  <a:pt x="0" y="132207"/>
                </a:lnTo>
              </a:path>
            </a:pathLst>
          </a:custGeom>
          <a:ln w="19811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91789" y="3359658"/>
            <a:ext cx="231775" cy="278130"/>
          </a:xfrm>
          <a:custGeom>
            <a:avLst/>
            <a:gdLst/>
            <a:ahLst/>
            <a:cxnLst/>
            <a:rect l="l" t="t" r="r" b="b"/>
            <a:pathLst>
              <a:path w="231775" h="278129">
                <a:moveTo>
                  <a:pt x="231394" y="0"/>
                </a:moveTo>
                <a:lnTo>
                  <a:pt x="0" y="277621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83814" y="2689098"/>
            <a:ext cx="76200" cy="454025"/>
          </a:xfrm>
          <a:custGeom>
            <a:avLst/>
            <a:gdLst/>
            <a:ahLst/>
            <a:cxnLst/>
            <a:rect l="l" t="t" r="r" b="b"/>
            <a:pathLst>
              <a:path w="76200" h="454025">
                <a:moveTo>
                  <a:pt x="28193" y="379818"/>
                </a:moveTo>
                <a:lnTo>
                  <a:pt x="23252" y="380813"/>
                </a:lnTo>
                <a:lnTo>
                  <a:pt x="11144" y="388969"/>
                </a:lnTo>
                <a:lnTo>
                  <a:pt x="2988" y="401077"/>
                </a:lnTo>
                <a:lnTo>
                  <a:pt x="0" y="415925"/>
                </a:lnTo>
                <a:lnTo>
                  <a:pt x="2988" y="430772"/>
                </a:lnTo>
                <a:lnTo>
                  <a:pt x="11144" y="442880"/>
                </a:lnTo>
                <a:lnTo>
                  <a:pt x="23252" y="451036"/>
                </a:lnTo>
                <a:lnTo>
                  <a:pt x="38100" y="454025"/>
                </a:lnTo>
                <a:lnTo>
                  <a:pt x="52947" y="451036"/>
                </a:lnTo>
                <a:lnTo>
                  <a:pt x="65055" y="442880"/>
                </a:lnTo>
                <a:lnTo>
                  <a:pt x="73211" y="430772"/>
                </a:lnTo>
                <a:lnTo>
                  <a:pt x="76200" y="415925"/>
                </a:lnTo>
                <a:lnTo>
                  <a:pt x="28193" y="415925"/>
                </a:lnTo>
                <a:lnTo>
                  <a:pt x="28193" y="379818"/>
                </a:lnTo>
                <a:close/>
              </a:path>
              <a:path w="76200" h="454025">
                <a:moveTo>
                  <a:pt x="38100" y="377825"/>
                </a:moveTo>
                <a:lnTo>
                  <a:pt x="28193" y="379818"/>
                </a:lnTo>
                <a:lnTo>
                  <a:pt x="28193" y="415925"/>
                </a:lnTo>
                <a:lnTo>
                  <a:pt x="48006" y="415925"/>
                </a:lnTo>
                <a:lnTo>
                  <a:pt x="48006" y="379818"/>
                </a:lnTo>
                <a:lnTo>
                  <a:pt x="38100" y="377825"/>
                </a:lnTo>
                <a:close/>
              </a:path>
              <a:path w="76200" h="454025">
                <a:moveTo>
                  <a:pt x="48006" y="379818"/>
                </a:moveTo>
                <a:lnTo>
                  <a:pt x="48006" y="415925"/>
                </a:lnTo>
                <a:lnTo>
                  <a:pt x="76200" y="415925"/>
                </a:lnTo>
                <a:lnTo>
                  <a:pt x="73211" y="401077"/>
                </a:lnTo>
                <a:lnTo>
                  <a:pt x="65055" y="388969"/>
                </a:lnTo>
                <a:lnTo>
                  <a:pt x="52947" y="380813"/>
                </a:lnTo>
                <a:lnTo>
                  <a:pt x="48006" y="379818"/>
                </a:lnTo>
                <a:close/>
              </a:path>
              <a:path w="76200" h="454025">
                <a:moveTo>
                  <a:pt x="28194" y="74206"/>
                </a:moveTo>
                <a:lnTo>
                  <a:pt x="28193" y="379818"/>
                </a:lnTo>
                <a:lnTo>
                  <a:pt x="38100" y="377825"/>
                </a:lnTo>
                <a:lnTo>
                  <a:pt x="48006" y="377825"/>
                </a:lnTo>
                <a:lnTo>
                  <a:pt x="48006" y="76200"/>
                </a:lnTo>
                <a:lnTo>
                  <a:pt x="38100" y="76200"/>
                </a:lnTo>
                <a:lnTo>
                  <a:pt x="28194" y="74206"/>
                </a:lnTo>
                <a:close/>
              </a:path>
              <a:path w="76200" h="454025">
                <a:moveTo>
                  <a:pt x="48006" y="377825"/>
                </a:moveTo>
                <a:lnTo>
                  <a:pt x="38100" y="377825"/>
                </a:lnTo>
                <a:lnTo>
                  <a:pt x="48006" y="379818"/>
                </a:lnTo>
                <a:lnTo>
                  <a:pt x="48006" y="377825"/>
                </a:lnTo>
                <a:close/>
              </a:path>
              <a:path w="76200" h="454025">
                <a:moveTo>
                  <a:pt x="48006" y="38100"/>
                </a:moveTo>
                <a:lnTo>
                  <a:pt x="28193" y="38100"/>
                </a:lnTo>
                <a:lnTo>
                  <a:pt x="28194" y="74206"/>
                </a:lnTo>
                <a:lnTo>
                  <a:pt x="38100" y="76200"/>
                </a:lnTo>
                <a:lnTo>
                  <a:pt x="48006" y="74206"/>
                </a:lnTo>
                <a:lnTo>
                  <a:pt x="48006" y="38100"/>
                </a:lnTo>
                <a:close/>
              </a:path>
              <a:path w="76200" h="454025">
                <a:moveTo>
                  <a:pt x="48006" y="74206"/>
                </a:moveTo>
                <a:lnTo>
                  <a:pt x="38100" y="76200"/>
                </a:lnTo>
                <a:lnTo>
                  <a:pt x="48006" y="76200"/>
                </a:lnTo>
                <a:lnTo>
                  <a:pt x="48006" y="74206"/>
                </a:lnTo>
                <a:close/>
              </a:path>
              <a:path w="76200" h="454025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28194" y="74206"/>
                </a:lnTo>
                <a:lnTo>
                  <a:pt x="28193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454025">
                <a:moveTo>
                  <a:pt x="76200" y="38100"/>
                </a:moveTo>
                <a:lnTo>
                  <a:pt x="48006" y="38100"/>
                </a:lnTo>
                <a:lnTo>
                  <a:pt x="48006" y="74206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3A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900933" y="2117598"/>
            <a:ext cx="231775" cy="354965"/>
          </a:xfrm>
          <a:custGeom>
            <a:avLst/>
            <a:gdLst/>
            <a:ahLst/>
            <a:cxnLst/>
            <a:rect l="l" t="t" r="r" b="b"/>
            <a:pathLst>
              <a:path w="231775" h="354964">
                <a:moveTo>
                  <a:pt x="0" y="0"/>
                </a:moveTo>
                <a:lnTo>
                  <a:pt x="231394" y="354456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597657" y="2324861"/>
            <a:ext cx="438150" cy="221615"/>
          </a:xfrm>
          <a:custGeom>
            <a:avLst/>
            <a:gdLst/>
            <a:ahLst/>
            <a:cxnLst/>
            <a:rect l="l" t="t" r="r" b="b"/>
            <a:pathLst>
              <a:path w="438150" h="221614">
                <a:moveTo>
                  <a:pt x="0" y="0"/>
                </a:moveTo>
                <a:lnTo>
                  <a:pt x="438150" y="221361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72205" y="2507742"/>
            <a:ext cx="537210" cy="76200"/>
          </a:xfrm>
          <a:custGeom>
            <a:avLst/>
            <a:gdLst/>
            <a:ahLst/>
            <a:cxnLst/>
            <a:rect l="l" t="t" r="r" b="b"/>
            <a:pathLst>
              <a:path w="53721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6" y="28194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37210" h="76200">
                <a:moveTo>
                  <a:pt x="498602" y="0"/>
                </a:moveTo>
                <a:lnTo>
                  <a:pt x="483754" y="2988"/>
                </a:lnTo>
                <a:lnTo>
                  <a:pt x="471646" y="11144"/>
                </a:lnTo>
                <a:lnTo>
                  <a:pt x="463490" y="23252"/>
                </a:lnTo>
                <a:lnTo>
                  <a:pt x="460502" y="38100"/>
                </a:lnTo>
                <a:lnTo>
                  <a:pt x="463490" y="52947"/>
                </a:lnTo>
                <a:lnTo>
                  <a:pt x="471646" y="65055"/>
                </a:lnTo>
                <a:lnTo>
                  <a:pt x="483754" y="73211"/>
                </a:lnTo>
                <a:lnTo>
                  <a:pt x="498602" y="76200"/>
                </a:lnTo>
                <a:lnTo>
                  <a:pt x="513395" y="73211"/>
                </a:lnTo>
                <a:lnTo>
                  <a:pt x="525510" y="65055"/>
                </a:lnTo>
                <a:lnTo>
                  <a:pt x="533695" y="52947"/>
                </a:lnTo>
                <a:lnTo>
                  <a:pt x="534696" y="48006"/>
                </a:lnTo>
                <a:lnTo>
                  <a:pt x="498602" y="48006"/>
                </a:lnTo>
                <a:lnTo>
                  <a:pt x="498602" y="28194"/>
                </a:lnTo>
                <a:lnTo>
                  <a:pt x="534696" y="28194"/>
                </a:lnTo>
                <a:lnTo>
                  <a:pt x="533695" y="23252"/>
                </a:lnTo>
                <a:lnTo>
                  <a:pt x="525510" y="11144"/>
                </a:lnTo>
                <a:lnTo>
                  <a:pt x="513395" y="2988"/>
                </a:lnTo>
                <a:lnTo>
                  <a:pt x="498602" y="0"/>
                </a:lnTo>
                <a:close/>
              </a:path>
              <a:path w="537210" h="76200">
                <a:moveTo>
                  <a:pt x="74206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4"/>
                </a:lnTo>
                <a:close/>
              </a:path>
              <a:path w="537210" h="76200">
                <a:moveTo>
                  <a:pt x="462495" y="28194"/>
                </a:moveTo>
                <a:lnTo>
                  <a:pt x="74206" y="28194"/>
                </a:lnTo>
                <a:lnTo>
                  <a:pt x="76200" y="38100"/>
                </a:lnTo>
                <a:lnTo>
                  <a:pt x="74206" y="48006"/>
                </a:lnTo>
                <a:lnTo>
                  <a:pt x="462495" y="48006"/>
                </a:lnTo>
                <a:lnTo>
                  <a:pt x="460502" y="38100"/>
                </a:lnTo>
                <a:lnTo>
                  <a:pt x="462495" y="28194"/>
                </a:lnTo>
                <a:close/>
              </a:path>
              <a:path w="537210" h="76200">
                <a:moveTo>
                  <a:pt x="534696" y="28194"/>
                </a:moveTo>
                <a:lnTo>
                  <a:pt x="498602" y="28194"/>
                </a:lnTo>
                <a:lnTo>
                  <a:pt x="498602" y="48006"/>
                </a:lnTo>
                <a:lnTo>
                  <a:pt x="534696" y="48006"/>
                </a:lnTo>
                <a:lnTo>
                  <a:pt x="536702" y="38100"/>
                </a:lnTo>
                <a:lnTo>
                  <a:pt x="534696" y="28194"/>
                </a:lnTo>
                <a:close/>
              </a:path>
            </a:pathLst>
          </a:custGeom>
          <a:solidFill>
            <a:srgbClr val="3A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44290" y="3286505"/>
            <a:ext cx="591185" cy="234315"/>
          </a:xfrm>
          <a:custGeom>
            <a:avLst/>
            <a:gdLst/>
            <a:ahLst/>
            <a:cxnLst/>
            <a:rect l="l" t="t" r="r" b="b"/>
            <a:pathLst>
              <a:path w="591185" h="234314">
                <a:moveTo>
                  <a:pt x="590931" y="233807"/>
                </a:moveTo>
                <a:lnTo>
                  <a:pt x="0" y="0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57421" y="3359658"/>
            <a:ext cx="133350" cy="253365"/>
          </a:xfrm>
          <a:custGeom>
            <a:avLst/>
            <a:gdLst/>
            <a:ahLst/>
            <a:cxnLst/>
            <a:rect l="l" t="t" r="r" b="b"/>
            <a:pathLst>
              <a:path w="133350" h="253364">
                <a:moveTo>
                  <a:pt x="132841" y="253364"/>
                </a:moveTo>
                <a:lnTo>
                  <a:pt x="0" y="0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44290" y="3003042"/>
            <a:ext cx="457834" cy="175260"/>
          </a:xfrm>
          <a:custGeom>
            <a:avLst/>
            <a:gdLst/>
            <a:ahLst/>
            <a:cxnLst/>
            <a:rect l="l" t="t" r="r" b="b"/>
            <a:pathLst>
              <a:path w="457835" h="175260">
                <a:moveTo>
                  <a:pt x="457708" y="0"/>
                </a:moveTo>
                <a:lnTo>
                  <a:pt x="0" y="174752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844290" y="3178301"/>
            <a:ext cx="675005" cy="64135"/>
          </a:xfrm>
          <a:custGeom>
            <a:avLst/>
            <a:gdLst/>
            <a:ahLst/>
            <a:cxnLst/>
            <a:rect l="l" t="t" r="r" b="b"/>
            <a:pathLst>
              <a:path w="675004" h="64135">
                <a:moveTo>
                  <a:pt x="674877" y="63626"/>
                </a:moveTo>
                <a:lnTo>
                  <a:pt x="0" y="0"/>
                </a:lnTo>
              </a:path>
            </a:pathLst>
          </a:custGeom>
          <a:ln w="19811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19321" y="2689098"/>
            <a:ext cx="76200" cy="454025"/>
          </a:xfrm>
          <a:custGeom>
            <a:avLst/>
            <a:gdLst/>
            <a:ahLst/>
            <a:cxnLst/>
            <a:rect l="l" t="t" r="r" b="b"/>
            <a:pathLst>
              <a:path w="76200" h="454025">
                <a:moveTo>
                  <a:pt x="28193" y="379818"/>
                </a:moveTo>
                <a:lnTo>
                  <a:pt x="23252" y="380813"/>
                </a:lnTo>
                <a:lnTo>
                  <a:pt x="11144" y="388969"/>
                </a:lnTo>
                <a:lnTo>
                  <a:pt x="2988" y="401077"/>
                </a:lnTo>
                <a:lnTo>
                  <a:pt x="0" y="415925"/>
                </a:lnTo>
                <a:lnTo>
                  <a:pt x="2988" y="430772"/>
                </a:lnTo>
                <a:lnTo>
                  <a:pt x="11144" y="442880"/>
                </a:lnTo>
                <a:lnTo>
                  <a:pt x="23252" y="451036"/>
                </a:lnTo>
                <a:lnTo>
                  <a:pt x="38100" y="454025"/>
                </a:lnTo>
                <a:lnTo>
                  <a:pt x="52947" y="451036"/>
                </a:lnTo>
                <a:lnTo>
                  <a:pt x="65055" y="442880"/>
                </a:lnTo>
                <a:lnTo>
                  <a:pt x="73211" y="430772"/>
                </a:lnTo>
                <a:lnTo>
                  <a:pt x="76200" y="415925"/>
                </a:lnTo>
                <a:lnTo>
                  <a:pt x="28193" y="415925"/>
                </a:lnTo>
                <a:lnTo>
                  <a:pt x="28193" y="379818"/>
                </a:lnTo>
                <a:close/>
              </a:path>
              <a:path w="76200" h="454025">
                <a:moveTo>
                  <a:pt x="38100" y="377825"/>
                </a:moveTo>
                <a:lnTo>
                  <a:pt x="28193" y="379818"/>
                </a:lnTo>
                <a:lnTo>
                  <a:pt x="28193" y="415925"/>
                </a:lnTo>
                <a:lnTo>
                  <a:pt x="48005" y="415925"/>
                </a:lnTo>
                <a:lnTo>
                  <a:pt x="48005" y="379818"/>
                </a:lnTo>
                <a:lnTo>
                  <a:pt x="38100" y="377825"/>
                </a:lnTo>
                <a:close/>
              </a:path>
              <a:path w="76200" h="454025">
                <a:moveTo>
                  <a:pt x="48005" y="379818"/>
                </a:moveTo>
                <a:lnTo>
                  <a:pt x="48005" y="415925"/>
                </a:lnTo>
                <a:lnTo>
                  <a:pt x="76200" y="415925"/>
                </a:lnTo>
                <a:lnTo>
                  <a:pt x="73211" y="401077"/>
                </a:lnTo>
                <a:lnTo>
                  <a:pt x="65055" y="388969"/>
                </a:lnTo>
                <a:lnTo>
                  <a:pt x="52947" y="380813"/>
                </a:lnTo>
                <a:lnTo>
                  <a:pt x="48005" y="379818"/>
                </a:lnTo>
                <a:close/>
              </a:path>
              <a:path w="76200" h="454025">
                <a:moveTo>
                  <a:pt x="28193" y="74206"/>
                </a:moveTo>
                <a:lnTo>
                  <a:pt x="28193" y="379818"/>
                </a:lnTo>
                <a:lnTo>
                  <a:pt x="38100" y="377825"/>
                </a:lnTo>
                <a:lnTo>
                  <a:pt x="48005" y="377825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3" y="74206"/>
                </a:lnTo>
                <a:close/>
              </a:path>
              <a:path w="76200" h="454025">
                <a:moveTo>
                  <a:pt x="48005" y="377825"/>
                </a:moveTo>
                <a:lnTo>
                  <a:pt x="38100" y="377825"/>
                </a:lnTo>
                <a:lnTo>
                  <a:pt x="48005" y="379818"/>
                </a:lnTo>
                <a:lnTo>
                  <a:pt x="48005" y="377825"/>
                </a:lnTo>
                <a:close/>
              </a:path>
              <a:path w="76200" h="454025">
                <a:moveTo>
                  <a:pt x="48005" y="38100"/>
                </a:moveTo>
                <a:lnTo>
                  <a:pt x="28193" y="38100"/>
                </a:lnTo>
                <a:lnTo>
                  <a:pt x="28193" y="74206"/>
                </a:lnTo>
                <a:lnTo>
                  <a:pt x="38100" y="76200"/>
                </a:lnTo>
                <a:lnTo>
                  <a:pt x="48005" y="74206"/>
                </a:lnTo>
                <a:lnTo>
                  <a:pt x="48005" y="38100"/>
                </a:lnTo>
                <a:close/>
              </a:path>
              <a:path w="76200" h="454025">
                <a:moveTo>
                  <a:pt x="48005" y="74206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74206"/>
                </a:lnTo>
                <a:close/>
              </a:path>
              <a:path w="76200" h="454025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28193" y="74206"/>
                </a:lnTo>
                <a:lnTo>
                  <a:pt x="28193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454025">
                <a:moveTo>
                  <a:pt x="76200" y="38100"/>
                </a:moveTo>
                <a:lnTo>
                  <a:pt x="48005" y="38100"/>
                </a:lnTo>
                <a:lnTo>
                  <a:pt x="48005" y="74206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3A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72285" y="2616025"/>
            <a:ext cx="536575" cy="601345"/>
          </a:xfrm>
          <a:custGeom>
            <a:avLst/>
            <a:gdLst/>
            <a:ahLst/>
            <a:cxnLst/>
            <a:rect l="l" t="t" r="r" b="b"/>
            <a:pathLst>
              <a:path w="536575" h="601344">
                <a:moveTo>
                  <a:pt x="35528" y="524843"/>
                </a:moveTo>
                <a:lnTo>
                  <a:pt x="21393" y="528566"/>
                </a:lnTo>
                <a:lnTo>
                  <a:pt x="9318" y="537765"/>
                </a:lnTo>
                <a:lnTo>
                  <a:pt x="1819" y="550856"/>
                </a:lnTo>
                <a:lnTo>
                  <a:pt x="0" y="565340"/>
                </a:lnTo>
                <a:lnTo>
                  <a:pt x="3728" y="579467"/>
                </a:lnTo>
                <a:lnTo>
                  <a:pt x="12874" y="591486"/>
                </a:lnTo>
                <a:lnTo>
                  <a:pt x="26021" y="599003"/>
                </a:lnTo>
                <a:lnTo>
                  <a:pt x="40512" y="600852"/>
                </a:lnTo>
                <a:lnTo>
                  <a:pt x="54647" y="597130"/>
                </a:lnTo>
                <a:lnTo>
                  <a:pt x="66722" y="587930"/>
                </a:lnTo>
                <a:lnTo>
                  <a:pt x="74221" y="574839"/>
                </a:lnTo>
                <a:lnTo>
                  <a:pt x="74906" y="569388"/>
                </a:lnTo>
                <a:lnTo>
                  <a:pt x="45513" y="569388"/>
                </a:lnTo>
                <a:lnTo>
                  <a:pt x="30527" y="556307"/>
                </a:lnTo>
                <a:lnTo>
                  <a:pt x="54345" y="529165"/>
                </a:lnTo>
                <a:lnTo>
                  <a:pt x="50020" y="526692"/>
                </a:lnTo>
                <a:lnTo>
                  <a:pt x="35528" y="524843"/>
                </a:lnTo>
                <a:close/>
              </a:path>
              <a:path w="536575" h="601344">
                <a:moveTo>
                  <a:pt x="54345" y="529165"/>
                </a:moveTo>
                <a:lnTo>
                  <a:pt x="30527" y="556307"/>
                </a:lnTo>
                <a:lnTo>
                  <a:pt x="45513" y="569388"/>
                </a:lnTo>
                <a:lnTo>
                  <a:pt x="69299" y="542269"/>
                </a:lnTo>
                <a:lnTo>
                  <a:pt x="63166" y="534209"/>
                </a:lnTo>
                <a:lnTo>
                  <a:pt x="54345" y="529165"/>
                </a:lnTo>
                <a:close/>
              </a:path>
              <a:path w="536575" h="601344">
                <a:moveTo>
                  <a:pt x="69299" y="542269"/>
                </a:moveTo>
                <a:lnTo>
                  <a:pt x="45513" y="569388"/>
                </a:lnTo>
                <a:lnTo>
                  <a:pt x="74906" y="569388"/>
                </a:lnTo>
                <a:lnTo>
                  <a:pt x="76041" y="560355"/>
                </a:lnTo>
                <a:lnTo>
                  <a:pt x="72312" y="546228"/>
                </a:lnTo>
                <a:lnTo>
                  <a:pt x="69299" y="542269"/>
                </a:lnTo>
                <a:close/>
              </a:path>
              <a:path w="536575" h="601344">
                <a:moveTo>
                  <a:pt x="467233" y="58659"/>
                </a:moveTo>
                <a:lnTo>
                  <a:pt x="54345" y="529165"/>
                </a:lnTo>
                <a:lnTo>
                  <a:pt x="63166" y="534209"/>
                </a:lnTo>
                <a:lnTo>
                  <a:pt x="69299" y="542269"/>
                </a:lnTo>
                <a:lnTo>
                  <a:pt x="482041" y="71686"/>
                </a:lnTo>
                <a:lnTo>
                  <a:pt x="473376" y="66722"/>
                </a:lnTo>
                <a:lnTo>
                  <a:pt x="467233" y="58659"/>
                </a:lnTo>
                <a:close/>
              </a:path>
              <a:path w="536575" h="601344">
                <a:moveTo>
                  <a:pt x="535414" y="31543"/>
                </a:moveTo>
                <a:lnTo>
                  <a:pt x="491029" y="31543"/>
                </a:lnTo>
                <a:lnTo>
                  <a:pt x="505888" y="44497"/>
                </a:lnTo>
                <a:lnTo>
                  <a:pt x="482041" y="71686"/>
                </a:lnTo>
                <a:lnTo>
                  <a:pt x="486467" y="74221"/>
                </a:lnTo>
                <a:lnTo>
                  <a:pt x="500951" y="76041"/>
                </a:lnTo>
                <a:lnTo>
                  <a:pt x="515078" y="72312"/>
                </a:lnTo>
                <a:lnTo>
                  <a:pt x="527097" y="63166"/>
                </a:lnTo>
                <a:lnTo>
                  <a:pt x="534614" y="50020"/>
                </a:lnTo>
                <a:lnTo>
                  <a:pt x="536463" y="35528"/>
                </a:lnTo>
                <a:lnTo>
                  <a:pt x="535414" y="31543"/>
                </a:lnTo>
                <a:close/>
              </a:path>
              <a:path w="536575" h="601344">
                <a:moveTo>
                  <a:pt x="491029" y="31543"/>
                </a:moveTo>
                <a:lnTo>
                  <a:pt x="467233" y="58659"/>
                </a:lnTo>
                <a:lnTo>
                  <a:pt x="473376" y="66722"/>
                </a:lnTo>
                <a:lnTo>
                  <a:pt x="482041" y="71686"/>
                </a:lnTo>
                <a:lnTo>
                  <a:pt x="505888" y="44497"/>
                </a:lnTo>
                <a:lnTo>
                  <a:pt x="491029" y="31543"/>
                </a:lnTo>
                <a:close/>
              </a:path>
              <a:path w="536575" h="601344">
                <a:moveTo>
                  <a:pt x="495966" y="0"/>
                </a:moveTo>
                <a:lnTo>
                  <a:pt x="481839" y="3728"/>
                </a:lnTo>
                <a:lnTo>
                  <a:pt x="469820" y="12874"/>
                </a:lnTo>
                <a:lnTo>
                  <a:pt x="462303" y="26021"/>
                </a:lnTo>
                <a:lnTo>
                  <a:pt x="460454" y="40512"/>
                </a:lnTo>
                <a:lnTo>
                  <a:pt x="464177" y="54647"/>
                </a:lnTo>
                <a:lnTo>
                  <a:pt x="467233" y="58659"/>
                </a:lnTo>
                <a:lnTo>
                  <a:pt x="491029" y="31543"/>
                </a:lnTo>
                <a:lnTo>
                  <a:pt x="535414" y="31543"/>
                </a:lnTo>
                <a:lnTo>
                  <a:pt x="532741" y="21393"/>
                </a:lnTo>
                <a:lnTo>
                  <a:pt x="523541" y="9318"/>
                </a:lnTo>
                <a:lnTo>
                  <a:pt x="510450" y="1819"/>
                </a:lnTo>
                <a:lnTo>
                  <a:pt x="495966" y="0"/>
                </a:lnTo>
                <a:close/>
              </a:path>
            </a:pathLst>
          </a:custGeom>
          <a:solidFill>
            <a:srgbClr val="3A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172205" y="3248405"/>
            <a:ext cx="537210" cy="76200"/>
          </a:xfrm>
          <a:custGeom>
            <a:avLst/>
            <a:gdLst/>
            <a:ahLst/>
            <a:cxnLst/>
            <a:rect l="l" t="t" r="r" b="b"/>
            <a:pathLst>
              <a:path w="53721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6" y="28194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37210" h="76200">
                <a:moveTo>
                  <a:pt x="498602" y="0"/>
                </a:moveTo>
                <a:lnTo>
                  <a:pt x="483754" y="2988"/>
                </a:lnTo>
                <a:lnTo>
                  <a:pt x="471646" y="11144"/>
                </a:lnTo>
                <a:lnTo>
                  <a:pt x="463490" y="23252"/>
                </a:lnTo>
                <a:lnTo>
                  <a:pt x="460502" y="38100"/>
                </a:lnTo>
                <a:lnTo>
                  <a:pt x="463490" y="52947"/>
                </a:lnTo>
                <a:lnTo>
                  <a:pt x="471646" y="65055"/>
                </a:lnTo>
                <a:lnTo>
                  <a:pt x="483754" y="73211"/>
                </a:lnTo>
                <a:lnTo>
                  <a:pt x="498602" y="76200"/>
                </a:lnTo>
                <a:lnTo>
                  <a:pt x="513395" y="73211"/>
                </a:lnTo>
                <a:lnTo>
                  <a:pt x="525510" y="65055"/>
                </a:lnTo>
                <a:lnTo>
                  <a:pt x="533695" y="52947"/>
                </a:lnTo>
                <a:lnTo>
                  <a:pt x="534696" y="48006"/>
                </a:lnTo>
                <a:lnTo>
                  <a:pt x="498602" y="48006"/>
                </a:lnTo>
                <a:lnTo>
                  <a:pt x="498602" y="28194"/>
                </a:lnTo>
                <a:lnTo>
                  <a:pt x="534696" y="28194"/>
                </a:lnTo>
                <a:lnTo>
                  <a:pt x="533695" y="23252"/>
                </a:lnTo>
                <a:lnTo>
                  <a:pt x="525510" y="11144"/>
                </a:lnTo>
                <a:lnTo>
                  <a:pt x="513395" y="2988"/>
                </a:lnTo>
                <a:lnTo>
                  <a:pt x="498602" y="0"/>
                </a:lnTo>
                <a:close/>
              </a:path>
              <a:path w="537210" h="76200">
                <a:moveTo>
                  <a:pt x="74206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4"/>
                </a:lnTo>
                <a:close/>
              </a:path>
              <a:path w="537210" h="76200">
                <a:moveTo>
                  <a:pt x="462495" y="28194"/>
                </a:moveTo>
                <a:lnTo>
                  <a:pt x="74206" y="28194"/>
                </a:lnTo>
                <a:lnTo>
                  <a:pt x="76200" y="38100"/>
                </a:lnTo>
                <a:lnTo>
                  <a:pt x="74206" y="48006"/>
                </a:lnTo>
                <a:lnTo>
                  <a:pt x="462495" y="48006"/>
                </a:lnTo>
                <a:lnTo>
                  <a:pt x="460502" y="38100"/>
                </a:lnTo>
                <a:lnTo>
                  <a:pt x="462495" y="28194"/>
                </a:lnTo>
                <a:close/>
              </a:path>
              <a:path w="537210" h="76200">
                <a:moveTo>
                  <a:pt x="534696" y="28194"/>
                </a:moveTo>
                <a:lnTo>
                  <a:pt x="498602" y="28194"/>
                </a:lnTo>
                <a:lnTo>
                  <a:pt x="498602" y="48006"/>
                </a:lnTo>
                <a:lnTo>
                  <a:pt x="534696" y="48006"/>
                </a:lnTo>
                <a:lnTo>
                  <a:pt x="536702" y="38100"/>
                </a:lnTo>
                <a:lnTo>
                  <a:pt x="534696" y="28194"/>
                </a:lnTo>
                <a:close/>
              </a:path>
            </a:pathLst>
          </a:custGeom>
          <a:solidFill>
            <a:srgbClr val="3A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72285" y="2616025"/>
            <a:ext cx="536575" cy="601345"/>
          </a:xfrm>
          <a:custGeom>
            <a:avLst/>
            <a:gdLst/>
            <a:ahLst/>
            <a:cxnLst/>
            <a:rect l="l" t="t" r="r" b="b"/>
            <a:pathLst>
              <a:path w="536575" h="601344">
                <a:moveTo>
                  <a:pt x="467221" y="542251"/>
                </a:moveTo>
                <a:lnTo>
                  <a:pt x="464177" y="546228"/>
                </a:lnTo>
                <a:lnTo>
                  <a:pt x="460454" y="560355"/>
                </a:lnTo>
                <a:lnTo>
                  <a:pt x="462303" y="574839"/>
                </a:lnTo>
                <a:lnTo>
                  <a:pt x="469820" y="587930"/>
                </a:lnTo>
                <a:lnTo>
                  <a:pt x="481839" y="597130"/>
                </a:lnTo>
                <a:lnTo>
                  <a:pt x="495966" y="600852"/>
                </a:lnTo>
                <a:lnTo>
                  <a:pt x="510450" y="599003"/>
                </a:lnTo>
                <a:lnTo>
                  <a:pt x="523541" y="591486"/>
                </a:lnTo>
                <a:lnTo>
                  <a:pt x="532741" y="579467"/>
                </a:lnTo>
                <a:lnTo>
                  <a:pt x="535397" y="569388"/>
                </a:lnTo>
                <a:lnTo>
                  <a:pt x="491029" y="569388"/>
                </a:lnTo>
                <a:lnTo>
                  <a:pt x="467221" y="542251"/>
                </a:lnTo>
                <a:close/>
              </a:path>
              <a:path w="536575" h="601344">
                <a:moveTo>
                  <a:pt x="482105" y="529197"/>
                </a:moveTo>
                <a:lnTo>
                  <a:pt x="473376" y="534209"/>
                </a:lnTo>
                <a:lnTo>
                  <a:pt x="467221" y="542251"/>
                </a:lnTo>
                <a:lnTo>
                  <a:pt x="491029" y="569388"/>
                </a:lnTo>
                <a:lnTo>
                  <a:pt x="505888" y="556307"/>
                </a:lnTo>
                <a:lnTo>
                  <a:pt x="482105" y="529197"/>
                </a:lnTo>
                <a:close/>
              </a:path>
              <a:path w="536575" h="601344">
                <a:moveTo>
                  <a:pt x="500951" y="524843"/>
                </a:moveTo>
                <a:lnTo>
                  <a:pt x="486467" y="526692"/>
                </a:lnTo>
                <a:lnTo>
                  <a:pt x="482105" y="529197"/>
                </a:lnTo>
                <a:lnTo>
                  <a:pt x="505888" y="556307"/>
                </a:lnTo>
                <a:lnTo>
                  <a:pt x="491029" y="569388"/>
                </a:lnTo>
                <a:lnTo>
                  <a:pt x="535397" y="569388"/>
                </a:lnTo>
                <a:lnTo>
                  <a:pt x="536463" y="565340"/>
                </a:lnTo>
                <a:lnTo>
                  <a:pt x="534614" y="550856"/>
                </a:lnTo>
                <a:lnTo>
                  <a:pt x="527097" y="537765"/>
                </a:lnTo>
                <a:lnTo>
                  <a:pt x="515078" y="528566"/>
                </a:lnTo>
                <a:lnTo>
                  <a:pt x="500951" y="524843"/>
                </a:lnTo>
                <a:close/>
              </a:path>
              <a:path w="536575" h="601344">
                <a:moveTo>
                  <a:pt x="69287" y="58642"/>
                </a:moveTo>
                <a:lnTo>
                  <a:pt x="63166" y="66722"/>
                </a:lnTo>
                <a:lnTo>
                  <a:pt x="54408" y="71718"/>
                </a:lnTo>
                <a:lnTo>
                  <a:pt x="467221" y="542251"/>
                </a:lnTo>
                <a:lnTo>
                  <a:pt x="473376" y="534209"/>
                </a:lnTo>
                <a:lnTo>
                  <a:pt x="482105" y="529197"/>
                </a:lnTo>
                <a:lnTo>
                  <a:pt x="69287" y="58642"/>
                </a:lnTo>
                <a:close/>
              </a:path>
              <a:path w="536575" h="601344">
                <a:moveTo>
                  <a:pt x="40512" y="0"/>
                </a:moveTo>
                <a:lnTo>
                  <a:pt x="26021" y="1819"/>
                </a:lnTo>
                <a:lnTo>
                  <a:pt x="12874" y="9318"/>
                </a:lnTo>
                <a:lnTo>
                  <a:pt x="3728" y="21393"/>
                </a:lnTo>
                <a:lnTo>
                  <a:pt x="0" y="35528"/>
                </a:lnTo>
                <a:lnTo>
                  <a:pt x="1819" y="50020"/>
                </a:lnTo>
                <a:lnTo>
                  <a:pt x="9318" y="63166"/>
                </a:lnTo>
                <a:lnTo>
                  <a:pt x="21393" y="72312"/>
                </a:lnTo>
                <a:lnTo>
                  <a:pt x="35528" y="76041"/>
                </a:lnTo>
                <a:lnTo>
                  <a:pt x="50020" y="74221"/>
                </a:lnTo>
                <a:lnTo>
                  <a:pt x="54408" y="71718"/>
                </a:lnTo>
                <a:lnTo>
                  <a:pt x="30527" y="44497"/>
                </a:lnTo>
                <a:lnTo>
                  <a:pt x="45513" y="31543"/>
                </a:lnTo>
                <a:lnTo>
                  <a:pt x="74915" y="31543"/>
                </a:lnTo>
                <a:lnTo>
                  <a:pt x="74221" y="26021"/>
                </a:lnTo>
                <a:lnTo>
                  <a:pt x="66722" y="12874"/>
                </a:lnTo>
                <a:lnTo>
                  <a:pt x="54647" y="3728"/>
                </a:lnTo>
                <a:lnTo>
                  <a:pt x="40512" y="0"/>
                </a:lnTo>
                <a:close/>
              </a:path>
              <a:path w="536575" h="601344">
                <a:moveTo>
                  <a:pt x="45513" y="31543"/>
                </a:moveTo>
                <a:lnTo>
                  <a:pt x="30527" y="44497"/>
                </a:lnTo>
                <a:lnTo>
                  <a:pt x="54408" y="71718"/>
                </a:lnTo>
                <a:lnTo>
                  <a:pt x="63166" y="66722"/>
                </a:lnTo>
                <a:lnTo>
                  <a:pt x="69287" y="58642"/>
                </a:lnTo>
                <a:lnTo>
                  <a:pt x="45513" y="31543"/>
                </a:lnTo>
                <a:close/>
              </a:path>
              <a:path w="536575" h="601344">
                <a:moveTo>
                  <a:pt x="74915" y="31543"/>
                </a:moveTo>
                <a:lnTo>
                  <a:pt x="45513" y="31543"/>
                </a:lnTo>
                <a:lnTo>
                  <a:pt x="69287" y="58642"/>
                </a:lnTo>
                <a:lnTo>
                  <a:pt x="72312" y="54647"/>
                </a:lnTo>
                <a:lnTo>
                  <a:pt x="76041" y="40512"/>
                </a:lnTo>
                <a:lnTo>
                  <a:pt x="74915" y="31543"/>
                </a:lnTo>
                <a:close/>
              </a:path>
            </a:pathLst>
          </a:custGeom>
          <a:solidFill>
            <a:srgbClr val="3A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57421" y="2138933"/>
            <a:ext cx="391795" cy="334010"/>
          </a:xfrm>
          <a:custGeom>
            <a:avLst/>
            <a:gdLst/>
            <a:ahLst/>
            <a:cxnLst/>
            <a:rect l="l" t="t" r="r" b="b"/>
            <a:pathLst>
              <a:path w="391795" h="334010">
                <a:moveTo>
                  <a:pt x="391667" y="0"/>
                </a:moveTo>
                <a:lnTo>
                  <a:pt x="0" y="333501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44290" y="2457450"/>
            <a:ext cx="821690" cy="88265"/>
          </a:xfrm>
          <a:custGeom>
            <a:avLst/>
            <a:gdLst/>
            <a:ahLst/>
            <a:cxnLst/>
            <a:rect l="l" t="t" r="r" b="b"/>
            <a:pathLst>
              <a:path w="821689" h="88264">
                <a:moveTo>
                  <a:pt x="821689" y="0"/>
                </a:moveTo>
                <a:lnTo>
                  <a:pt x="0" y="88137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755392" y="1831848"/>
            <a:ext cx="271271" cy="2849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64458" y="2314194"/>
            <a:ext cx="93345" cy="158750"/>
          </a:xfrm>
          <a:custGeom>
            <a:avLst/>
            <a:gdLst/>
            <a:ahLst/>
            <a:cxnLst/>
            <a:rect l="l" t="t" r="r" b="b"/>
            <a:pathLst>
              <a:path w="93345" h="158750">
                <a:moveTo>
                  <a:pt x="0" y="0"/>
                </a:moveTo>
                <a:lnTo>
                  <a:pt x="93344" y="158495"/>
                </a:lnTo>
              </a:path>
            </a:pathLst>
          </a:custGeom>
          <a:ln w="19812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6318250" y="4768977"/>
            <a:ext cx="401574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“We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think smart home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devices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should enable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greater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insight for 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consumers beyond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the walls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of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the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home…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We want to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orchestrate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the 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habits,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preferences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and other consumer data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to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simplify daily planning  and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tasks that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might occur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in a vehicle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or at </a:t>
            </a: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a</a:t>
            </a:r>
            <a:r>
              <a:rPr dirty="0" sz="1100" spc="-85" i="1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supermarket.”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25027" y="5607202"/>
            <a:ext cx="16097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797979"/>
                </a:solidFill>
                <a:latin typeface="Calibri"/>
                <a:cs typeface="Calibri"/>
              </a:rPr>
              <a:t>–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CTO and CO-Founder,</a:t>
            </a:r>
            <a:r>
              <a:rPr dirty="0" sz="1100" spc="-45" i="1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797979"/>
                </a:solidFill>
                <a:latin typeface="Calibri"/>
                <a:cs typeface="Calibri"/>
              </a:rPr>
              <a:t>Aira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292083" y="1427988"/>
            <a:ext cx="2341245" cy="594360"/>
          </a:xfrm>
          <a:custGeom>
            <a:avLst/>
            <a:gdLst/>
            <a:ahLst/>
            <a:cxnLst/>
            <a:rect l="l" t="t" r="r" b="b"/>
            <a:pathLst>
              <a:path w="2341245" h="594360">
                <a:moveTo>
                  <a:pt x="0" y="594360"/>
                </a:moveTo>
                <a:lnTo>
                  <a:pt x="2340864" y="594360"/>
                </a:lnTo>
                <a:lnTo>
                  <a:pt x="2340864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009D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8295131" y="1520190"/>
            <a:ext cx="2338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359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Impacts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  <a:p>
            <a:pPr marL="78359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46276" y="1523547"/>
            <a:ext cx="455930" cy="316230"/>
          </a:xfrm>
          <a:custGeom>
            <a:avLst/>
            <a:gdLst/>
            <a:ahLst/>
            <a:cxnLst/>
            <a:rect l="l" t="t" r="r" b="b"/>
            <a:pathLst>
              <a:path w="455929" h="316230">
                <a:moveTo>
                  <a:pt x="455406" y="37875"/>
                </a:moveTo>
                <a:lnTo>
                  <a:pt x="417456" y="37875"/>
                </a:lnTo>
                <a:lnTo>
                  <a:pt x="417456" y="277752"/>
                </a:lnTo>
                <a:lnTo>
                  <a:pt x="203035" y="277752"/>
                </a:lnTo>
                <a:lnTo>
                  <a:pt x="166982" y="315627"/>
                </a:lnTo>
                <a:lnTo>
                  <a:pt x="430106" y="315628"/>
                </a:lnTo>
                <a:lnTo>
                  <a:pt x="439930" y="313635"/>
                </a:lnTo>
                <a:lnTo>
                  <a:pt x="447975" y="308210"/>
                </a:lnTo>
                <a:lnTo>
                  <a:pt x="453410" y="300182"/>
                </a:lnTo>
                <a:lnTo>
                  <a:pt x="455406" y="290377"/>
                </a:lnTo>
                <a:lnTo>
                  <a:pt x="455406" y="37875"/>
                </a:lnTo>
                <a:close/>
              </a:path>
              <a:path w="455929" h="316230">
                <a:moveTo>
                  <a:pt x="430106" y="0"/>
                </a:moveTo>
                <a:lnTo>
                  <a:pt x="25300" y="0"/>
                </a:lnTo>
                <a:lnTo>
                  <a:pt x="0" y="25250"/>
                </a:lnTo>
                <a:lnTo>
                  <a:pt x="0" y="116782"/>
                </a:lnTo>
                <a:lnTo>
                  <a:pt x="6957" y="114888"/>
                </a:lnTo>
                <a:lnTo>
                  <a:pt x="15180" y="113626"/>
                </a:lnTo>
                <a:lnTo>
                  <a:pt x="37950" y="113626"/>
                </a:lnTo>
                <a:lnTo>
                  <a:pt x="37950" y="37875"/>
                </a:lnTo>
                <a:lnTo>
                  <a:pt x="455406" y="37875"/>
                </a:lnTo>
                <a:lnTo>
                  <a:pt x="455406" y="25250"/>
                </a:lnTo>
                <a:lnTo>
                  <a:pt x="453410" y="15446"/>
                </a:lnTo>
                <a:lnTo>
                  <a:pt x="447974" y="7417"/>
                </a:lnTo>
                <a:lnTo>
                  <a:pt x="439929" y="1992"/>
                </a:lnTo>
                <a:lnTo>
                  <a:pt x="430106" y="0"/>
                </a:lnTo>
                <a:close/>
              </a:path>
              <a:path w="455929" h="316230">
                <a:moveTo>
                  <a:pt x="37950" y="113626"/>
                </a:moveTo>
                <a:lnTo>
                  <a:pt x="27830" y="113626"/>
                </a:lnTo>
                <a:lnTo>
                  <a:pt x="37950" y="114888"/>
                </a:lnTo>
                <a:lnTo>
                  <a:pt x="37950" y="1136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415915" y="1662423"/>
            <a:ext cx="107526" cy="1073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347605" y="1695347"/>
            <a:ext cx="333375" cy="194945"/>
          </a:xfrm>
          <a:custGeom>
            <a:avLst/>
            <a:gdLst/>
            <a:ahLst/>
            <a:cxnLst/>
            <a:rect l="l" t="t" r="r" b="b"/>
            <a:pathLst>
              <a:path w="333375" h="194944">
                <a:moveTo>
                  <a:pt x="122074" y="87645"/>
                </a:moveTo>
                <a:lnTo>
                  <a:pt x="77798" y="94589"/>
                </a:lnTo>
                <a:lnTo>
                  <a:pt x="33947" y="114829"/>
                </a:lnTo>
                <a:lnTo>
                  <a:pt x="0" y="194327"/>
                </a:lnTo>
                <a:lnTo>
                  <a:pt x="189120" y="194328"/>
                </a:lnTo>
                <a:lnTo>
                  <a:pt x="189120" y="193696"/>
                </a:lnTo>
                <a:lnTo>
                  <a:pt x="242883" y="131202"/>
                </a:lnTo>
                <a:lnTo>
                  <a:pt x="268101" y="104689"/>
                </a:lnTo>
                <a:lnTo>
                  <a:pt x="194180" y="104689"/>
                </a:lnTo>
                <a:lnTo>
                  <a:pt x="187430" y="101494"/>
                </a:lnTo>
                <a:lnTo>
                  <a:pt x="144212" y="89539"/>
                </a:lnTo>
                <a:lnTo>
                  <a:pt x="133083" y="88178"/>
                </a:lnTo>
                <a:lnTo>
                  <a:pt x="122074" y="87645"/>
                </a:lnTo>
                <a:close/>
              </a:path>
              <a:path w="333375" h="194944">
                <a:moveTo>
                  <a:pt x="301598" y="0"/>
                </a:moveTo>
                <a:lnTo>
                  <a:pt x="291586" y="3688"/>
                </a:lnTo>
                <a:lnTo>
                  <a:pt x="289056" y="4951"/>
                </a:lnTo>
                <a:lnTo>
                  <a:pt x="287791" y="7476"/>
                </a:lnTo>
                <a:lnTo>
                  <a:pt x="286526" y="8738"/>
                </a:lnTo>
                <a:lnTo>
                  <a:pt x="194180" y="104689"/>
                </a:lnTo>
                <a:lnTo>
                  <a:pt x="268101" y="104689"/>
                </a:lnTo>
                <a:lnTo>
                  <a:pt x="325742" y="44089"/>
                </a:lnTo>
                <a:lnTo>
                  <a:pt x="330416" y="37283"/>
                </a:lnTo>
                <a:lnTo>
                  <a:pt x="332778" y="28939"/>
                </a:lnTo>
                <a:lnTo>
                  <a:pt x="332413" y="20121"/>
                </a:lnTo>
                <a:lnTo>
                  <a:pt x="328904" y="11895"/>
                </a:lnTo>
                <a:lnTo>
                  <a:pt x="321383" y="4221"/>
                </a:lnTo>
                <a:lnTo>
                  <a:pt x="311905" y="217"/>
                </a:lnTo>
                <a:lnTo>
                  <a:pt x="301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292083" y="1427988"/>
            <a:ext cx="0" cy="2967355"/>
          </a:xfrm>
          <a:custGeom>
            <a:avLst/>
            <a:gdLst/>
            <a:ahLst/>
            <a:cxnLst/>
            <a:rect l="l" t="t" r="r" b="b"/>
            <a:pathLst>
              <a:path w="0" h="2967354">
                <a:moveTo>
                  <a:pt x="0" y="2967101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70" name="object 7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272" y="26923"/>
            <a:ext cx="6154420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10"/>
              <a:t>New </a:t>
            </a:r>
            <a:r>
              <a:rPr dirty="0" spc="-30"/>
              <a:t>Technologies </a:t>
            </a:r>
            <a:r>
              <a:rPr dirty="0" spc="-10"/>
              <a:t>Will </a:t>
            </a:r>
            <a:r>
              <a:rPr dirty="0" spc="-5"/>
              <a:t>Enable </a:t>
            </a:r>
            <a:r>
              <a:rPr dirty="0" spc="-15"/>
              <a:t>Complex,  </a:t>
            </a:r>
            <a:r>
              <a:rPr dirty="0" spc="-20"/>
              <a:t>Interrelated</a:t>
            </a:r>
            <a:r>
              <a:rPr dirty="0" spc="-15"/>
              <a:t> </a:t>
            </a:r>
            <a:r>
              <a:rPr dirty="0" spc="-10"/>
              <a:t>Applications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2435351" y="3656076"/>
            <a:ext cx="2531110" cy="614045"/>
          </a:xfrm>
          <a:custGeom>
            <a:avLst/>
            <a:gdLst/>
            <a:ahLst/>
            <a:cxnLst/>
            <a:rect l="l" t="t" r="r" b="b"/>
            <a:pathLst>
              <a:path w="2531110" h="614045">
                <a:moveTo>
                  <a:pt x="65278" y="581913"/>
                </a:moveTo>
                <a:lnTo>
                  <a:pt x="0" y="611124"/>
                </a:lnTo>
                <a:lnTo>
                  <a:pt x="2530856" y="613537"/>
                </a:lnTo>
                <a:lnTo>
                  <a:pt x="2530840" y="600456"/>
                </a:lnTo>
                <a:lnTo>
                  <a:pt x="419354" y="600456"/>
                </a:lnTo>
                <a:lnTo>
                  <a:pt x="375241" y="596773"/>
                </a:lnTo>
                <a:lnTo>
                  <a:pt x="121539" y="596773"/>
                </a:lnTo>
                <a:lnTo>
                  <a:pt x="65278" y="581913"/>
                </a:lnTo>
                <a:close/>
              </a:path>
              <a:path w="2531110" h="614045">
                <a:moveTo>
                  <a:pt x="2006727" y="0"/>
                </a:moveTo>
                <a:lnTo>
                  <a:pt x="1939798" y="3048"/>
                </a:lnTo>
                <a:lnTo>
                  <a:pt x="1898142" y="8636"/>
                </a:lnTo>
                <a:lnTo>
                  <a:pt x="1838452" y="20447"/>
                </a:lnTo>
                <a:lnTo>
                  <a:pt x="1815338" y="24256"/>
                </a:lnTo>
                <a:lnTo>
                  <a:pt x="1792224" y="29844"/>
                </a:lnTo>
                <a:lnTo>
                  <a:pt x="1769745" y="34798"/>
                </a:lnTo>
                <a:lnTo>
                  <a:pt x="1717928" y="49656"/>
                </a:lnTo>
                <a:lnTo>
                  <a:pt x="1694307" y="55880"/>
                </a:lnTo>
                <a:lnTo>
                  <a:pt x="1668399" y="65786"/>
                </a:lnTo>
                <a:lnTo>
                  <a:pt x="1629028" y="83819"/>
                </a:lnTo>
                <a:lnTo>
                  <a:pt x="1607693" y="96900"/>
                </a:lnTo>
                <a:lnTo>
                  <a:pt x="1578356" y="108076"/>
                </a:lnTo>
                <a:lnTo>
                  <a:pt x="1558163" y="117982"/>
                </a:lnTo>
                <a:lnTo>
                  <a:pt x="1544065" y="126111"/>
                </a:lnTo>
                <a:lnTo>
                  <a:pt x="1536192" y="128524"/>
                </a:lnTo>
                <a:lnTo>
                  <a:pt x="1526032" y="132842"/>
                </a:lnTo>
                <a:lnTo>
                  <a:pt x="1513586" y="139065"/>
                </a:lnTo>
                <a:lnTo>
                  <a:pt x="1504696" y="144653"/>
                </a:lnTo>
                <a:lnTo>
                  <a:pt x="1491742" y="150241"/>
                </a:lnTo>
                <a:lnTo>
                  <a:pt x="1484376" y="156463"/>
                </a:lnTo>
                <a:lnTo>
                  <a:pt x="1475867" y="162051"/>
                </a:lnTo>
                <a:lnTo>
                  <a:pt x="1466977" y="163322"/>
                </a:lnTo>
                <a:lnTo>
                  <a:pt x="1458468" y="167640"/>
                </a:lnTo>
                <a:lnTo>
                  <a:pt x="1447800" y="175768"/>
                </a:lnTo>
                <a:lnTo>
                  <a:pt x="1438148" y="181991"/>
                </a:lnTo>
                <a:lnTo>
                  <a:pt x="1426337" y="188213"/>
                </a:lnTo>
                <a:lnTo>
                  <a:pt x="1415669" y="194310"/>
                </a:lnTo>
                <a:lnTo>
                  <a:pt x="1401572" y="203073"/>
                </a:lnTo>
                <a:lnTo>
                  <a:pt x="1387602" y="214884"/>
                </a:lnTo>
                <a:lnTo>
                  <a:pt x="1371219" y="226694"/>
                </a:lnTo>
                <a:lnTo>
                  <a:pt x="1355471" y="238506"/>
                </a:lnTo>
                <a:lnTo>
                  <a:pt x="1342009" y="248412"/>
                </a:lnTo>
                <a:lnTo>
                  <a:pt x="1327912" y="254635"/>
                </a:lnTo>
                <a:lnTo>
                  <a:pt x="1317752" y="260223"/>
                </a:lnTo>
                <a:lnTo>
                  <a:pt x="1304798" y="272669"/>
                </a:lnTo>
                <a:lnTo>
                  <a:pt x="1289558" y="281305"/>
                </a:lnTo>
                <a:lnTo>
                  <a:pt x="1275588" y="291846"/>
                </a:lnTo>
                <a:lnTo>
                  <a:pt x="1262634" y="299338"/>
                </a:lnTo>
                <a:lnTo>
                  <a:pt x="1247394" y="309880"/>
                </a:lnTo>
                <a:lnTo>
                  <a:pt x="1233297" y="320421"/>
                </a:lnTo>
                <a:lnTo>
                  <a:pt x="1220343" y="327913"/>
                </a:lnTo>
                <a:lnTo>
                  <a:pt x="1201801" y="342138"/>
                </a:lnTo>
                <a:lnTo>
                  <a:pt x="1189355" y="349631"/>
                </a:lnTo>
                <a:lnTo>
                  <a:pt x="1163574" y="363855"/>
                </a:lnTo>
                <a:lnTo>
                  <a:pt x="1146048" y="376300"/>
                </a:lnTo>
                <a:lnTo>
                  <a:pt x="1128649" y="385699"/>
                </a:lnTo>
                <a:lnTo>
                  <a:pt x="1116202" y="395605"/>
                </a:lnTo>
                <a:lnTo>
                  <a:pt x="1101598" y="403606"/>
                </a:lnTo>
                <a:lnTo>
                  <a:pt x="1086358" y="413004"/>
                </a:lnTo>
                <a:lnTo>
                  <a:pt x="1066164" y="423544"/>
                </a:lnTo>
                <a:lnTo>
                  <a:pt x="1052068" y="432816"/>
                </a:lnTo>
                <a:lnTo>
                  <a:pt x="1041400" y="440944"/>
                </a:lnTo>
                <a:lnTo>
                  <a:pt x="1026160" y="445897"/>
                </a:lnTo>
                <a:lnTo>
                  <a:pt x="1009903" y="457073"/>
                </a:lnTo>
                <a:lnTo>
                  <a:pt x="997965" y="466344"/>
                </a:lnTo>
                <a:lnTo>
                  <a:pt x="985647" y="471931"/>
                </a:lnTo>
                <a:lnTo>
                  <a:pt x="973201" y="476885"/>
                </a:lnTo>
                <a:lnTo>
                  <a:pt x="959231" y="483743"/>
                </a:lnTo>
                <a:lnTo>
                  <a:pt x="942848" y="489966"/>
                </a:lnTo>
                <a:lnTo>
                  <a:pt x="932688" y="492506"/>
                </a:lnTo>
                <a:lnTo>
                  <a:pt x="918590" y="496824"/>
                </a:lnTo>
                <a:lnTo>
                  <a:pt x="902843" y="503047"/>
                </a:lnTo>
                <a:lnTo>
                  <a:pt x="888238" y="507365"/>
                </a:lnTo>
                <a:lnTo>
                  <a:pt x="871982" y="511682"/>
                </a:lnTo>
                <a:lnTo>
                  <a:pt x="850519" y="519175"/>
                </a:lnTo>
                <a:lnTo>
                  <a:pt x="827405" y="525399"/>
                </a:lnTo>
                <a:lnTo>
                  <a:pt x="777367" y="538353"/>
                </a:lnTo>
                <a:lnTo>
                  <a:pt x="719328" y="551434"/>
                </a:lnTo>
                <a:lnTo>
                  <a:pt x="686689" y="560705"/>
                </a:lnTo>
                <a:lnTo>
                  <a:pt x="561721" y="566293"/>
                </a:lnTo>
                <a:lnTo>
                  <a:pt x="479044" y="584962"/>
                </a:lnTo>
                <a:lnTo>
                  <a:pt x="419354" y="600456"/>
                </a:lnTo>
                <a:lnTo>
                  <a:pt x="2530840" y="600456"/>
                </a:lnTo>
                <a:lnTo>
                  <a:pt x="2530221" y="83185"/>
                </a:lnTo>
                <a:lnTo>
                  <a:pt x="2473960" y="65150"/>
                </a:lnTo>
                <a:lnTo>
                  <a:pt x="2421636" y="49022"/>
                </a:lnTo>
                <a:lnTo>
                  <a:pt x="2359152" y="36068"/>
                </a:lnTo>
                <a:lnTo>
                  <a:pt x="2296668" y="24256"/>
                </a:lnTo>
                <a:lnTo>
                  <a:pt x="2244344" y="16129"/>
                </a:lnTo>
                <a:lnTo>
                  <a:pt x="2202688" y="13081"/>
                </a:lnTo>
                <a:lnTo>
                  <a:pt x="2154809" y="5587"/>
                </a:lnTo>
                <a:lnTo>
                  <a:pt x="2115947" y="3048"/>
                </a:lnTo>
                <a:lnTo>
                  <a:pt x="2072005" y="635"/>
                </a:lnTo>
                <a:lnTo>
                  <a:pt x="2044446" y="635"/>
                </a:lnTo>
                <a:lnTo>
                  <a:pt x="2006727" y="0"/>
                </a:lnTo>
                <a:close/>
              </a:path>
              <a:path w="2531110" h="614045">
                <a:moveTo>
                  <a:pt x="194183" y="568832"/>
                </a:moveTo>
                <a:lnTo>
                  <a:pt x="121539" y="596773"/>
                </a:lnTo>
                <a:lnTo>
                  <a:pt x="375241" y="596773"/>
                </a:lnTo>
                <a:lnTo>
                  <a:pt x="352425" y="594868"/>
                </a:lnTo>
                <a:lnTo>
                  <a:pt x="341327" y="588772"/>
                </a:lnTo>
                <a:lnTo>
                  <a:pt x="245364" y="588772"/>
                </a:lnTo>
                <a:lnTo>
                  <a:pt x="194183" y="568832"/>
                </a:lnTo>
                <a:close/>
              </a:path>
              <a:path w="2531110" h="614045">
                <a:moveTo>
                  <a:pt x="307340" y="570103"/>
                </a:moveTo>
                <a:lnTo>
                  <a:pt x="245364" y="588772"/>
                </a:lnTo>
                <a:lnTo>
                  <a:pt x="341327" y="588772"/>
                </a:lnTo>
                <a:lnTo>
                  <a:pt x="307340" y="570103"/>
                </a:lnTo>
                <a:close/>
              </a:path>
            </a:pathLst>
          </a:custGeom>
          <a:solidFill>
            <a:srgbClr val="C9EBFF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9632" y="4219955"/>
            <a:ext cx="7171055" cy="173990"/>
          </a:xfrm>
          <a:custGeom>
            <a:avLst/>
            <a:gdLst/>
            <a:ahLst/>
            <a:cxnLst/>
            <a:rect l="l" t="t" r="r" b="b"/>
            <a:pathLst>
              <a:path w="7171055" h="173989">
                <a:moveTo>
                  <a:pt x="6996938" y="0"/>
                </a:moveTo>
                <a:lnTo>
                  <a:pt x="6996938" y="173736"/>
                </a:lnTo>
                <a:lnTo>
                  <a:pt x="7112762" y="115824"/>
                </a:lnTo>
                <a:lnTo>
                  <a:pt x="7025894" y="115824"/>
                </a:lnTo>
                <a:lnTo>
                  <a:pt x="7025894" y="57912"/>
                </a:lnTo>
                <a:lnTo>
                  <a:pt x="7112762" y="57912"/>
                </a:lnTo>
                <a:lnTo>
                  <a:pt x="6996938" y="0"/>
                </a:lnTo>
                <a:close/>
              </a:path>
              <a:path w="7171055" h="173989">
                <a:moveTo>
                  <a:pt x="6996938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6996938" y="115824"/>
                </a:lnTo>
                <a:lnTo>
                  <a:pt x="6996938" y="57912"/>
                </a:lnTo>
                <a:close/>
              </a:path>
              <a:path w="7171055" h="173989">
                <a:moveTo>
                  <a:pt x="7112762" y="57912"/>
                </a:moveTo>
                <a:lnTo>
                  <a:pt x="7025894" y="57912"/>
                </a:lnTo>
                <a:lnTo>
                  <a:pt x="7025894" y="115824"/>
                </a:lnTo>
                <a:lnTo>
                  <a:pt x="7112762" y="115824"/>
                </a:lnTo>
                <a:lnTo>
                  <a:pt x="7170674" y="86868"/>
                </a:lnTo>
                <a:lnTo>
                  <a:pt x="7112762" y="5791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14955" y="2895600"/>
            <a:ext cx="173990" cy="1416685"/>
          </a:xfrm>
          <a:custGeom>
            <a:avLst/>
            <a:gdLst/>
            <a:ahLst/>
            <a:cxnLst/>
            <a:rect l="l" t="t" r="r" b="b"/>
            <a:pathLst>
              <a:path w="173989" h="1416685">
                <a:moveTo>
                  <a:pt x="115824" y="144779"/>
                </a:moveTo>
                <a:lnTo>
                  <a:pt x="57912" y="144779"/>
                </a:lnTo>
                <a:lnTo>
                  <a:pt x="57912" y="1416431"/>
                </a:lnTo>
                <a:lnTo>
                  <a:pt x="115824" y="1416431"/>
                </a:lnTo>
                <a:lnTo>
                  <a:pt x="115824" y="144779"/>
                </a:lnTo>
                <a:close/>
              </a:path>
              <a:path w="173989" h="1416685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79"/>
                </a:lnTo>
                <a:lnTo>
                  <a:pt x="159257" y="144779"/>
                </a:lnTo>
                <a:lnTo>
                  <a:pt x="86868" y="0"/>
                </a:lnTo>
                <a:close/>
              </a:path>
              <a:path w="173989" h="1416685">
                <a:moveTo>
                  <a:pt x="159257" y="144779"/>
                </a:moveTo>
                <a:lnTo>
                  <a:pt x="115824" y="144779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66772" y="3317747"/>
            <a:ext cx="4903470" cy="983615"/>
          </a:xfrm>
          <a:custGeom>
            <a:avLst/>
            <a:gdLst/>
            <a:ahLst/>
            <a:cxnLst/>
            <a:rect l="l" t="t" r="r" b="b"/>
            <a:pathLst>
              <a:path w="4903470" h="983614">
                <a:moveTo>
                  <a:pt x="126491" y="932688"/>
                </a:moveTo>
                <a:lnTo>
                  <a:pt x="0" y="979551"/>
                </a:lnTo>
                <a:lnTo>
                  <a:pt x="4903088" y="983488"/>
                </a:lnTo>
                <a:lnTo>
                  <a:pt x="4903064" y="962659"/>
                </a:lnTo>
                <a:lnTo>
                  <a:pt x="812419" y="962659"/>
                </a:lnTo>
                <a:lnTo>
                  <a:pt x="726499" y="956690"/>
                </a:lnTo>
                <a:lnTo>
                  <a:pt x="235584" y="956690"/>
                </a:lnTo>
                <a:lnTo>
                  <a:pt x="126491" y="932688"/>
                </a:lnTo>
                <a:close/>
              </a:path>
              <a:path w="4903470" h="983614">
                <a:moveTo>
                  <a:pt x="3887851" y="0"/>
                </a:moveTo>
                <a:lnTo>
                  <a:pt x="3831081" y="1015"/>
                </a:lnTo>
                <a:lnTo>
                  <a:pt x="3758056" y="4952"/>
                </a:lnTo>
                <a:lnTo>
                  <a:pt x="3716654" y="9016"/>
                </a:lnTo>
                <a:lnTo>
                  <a:pt x="3677412" y="13969"/>
                </a:lnTo>
                <a:lnTo>
                  <a:pt x="3620642" y="21843"/>
                </a:lnTo>
                <a:lnTo>
                  <a:pt x="3561715" y="32892"/>
                </a:lnTo>
                <a:lnTo>
                  <a:pt x="3517011" y="38862"/>
                </a:lnTo>
                <a:lnTo>
                  <a:pt x="3472306" y="47751"/>
                </a:lnTo>
                <a:lnTo>
                  <a:pt x="3428745" y="55752"/>
                </a:lnTo>
                <a:lnTo>
                  <a:pt x="3328416" y="79628"/>
                </a:lnTo>
                <a:lnTo>
                  <a:pt x="3282568" y="89535"/>
                </a:lnTo>
                <a:lnTo>
                  <a:pt x="3232404" y="105537"/>
                </a:lnTo>
                <a:lnTo>
                  <a:pt x="3189858" y="121412"/>
                </a:lnTo>
                <a:lnTo>
                  <a:pt x="3114675" y="155321"/>
                </a:lnTo>
                <a:lnTo>
                  <a:pt x="3057905" y="173227"/>
                </a:lnTo>
                <a:lnTo>
                  <a:pt x="3018663" y="189102"/>
                </a:lnTo>
                <a:lnTo>
                  <a:pt x="2991357" y="202056"/>
                </a:lnTo>
                <a:lnTo>
                  <a:pt x="2976117" y="206121"/>
                </a:lnTo>
                <a:lnTo>
                  <a:pt x="2956560" y="212978"/>
                </a:lnTo>
                <a:lnTo>
                  <a:pt x="2932556" y="223012"/>
                </a:lnTo>
                <a:lnTo>
                  <a:pt x="2915030" y="231901"/>
                </a:lnTo>
                <a:lnTo>
                  <a:pt x="2890012" y="240918"/>
                </a:lnTo>
                <a:lnTo>
                  <a:pt x="2875788" y="250825"/>
                </a:lnTo>
                <a:lnTo>
                  <a:pt x="2859404" y="259841"/>
                </a:lnTo>
                <a:lnTo>
                  <a:pt x="2842005" y="261747"/>
                </a:lnTo>
                <a:lnTo>
                  <a:pt x="2825623" y="268731"/>
                </a:lnTo>
                <a:lnTo>
                  <a:pt x="2804922" y="281686"/>
                </a:lnTo>
                <a:lnTo>
                  <a:pt x="2786379" y="291719"/>
                </a:lnTo>
                <a:lnTo>
                  <a:pt x="2763519" y="301625"/>
                </a:lnTo>
                <a:lnTo>
                  <a:pt x="2742691" y="311531"/>
                </a:lnTo>
                <a:lnTo>
                  <a:pt x="2715514" y="325500"/>
                </a:lnTo>
                <a:lnTo>
                  <a:pt x="2688208" y="344424"/>
                </a:lnTo>
                <a:lnTo>
                  <a:pt x="2656586" y="363346"/>
                </a:lnTo>
                <a:lnTo>
                  <a:pt x="2626105" y="382269"/>
                </a:lnTo>
                <a:lnTo>
                  <a:pt x="2599943" y="398144"/>
                </a:lnTo>
                <a:lnTo>
                  <a:pt x="2572639" y="408177"/>
                </a:lnTo>
                <a:lnTo>
                  <a:pt x="2552954" y="417068"/>
                </a:lnTo>
                <a:lnTo>
                  <a:pt x="2527935" y="437006"/>
                </a:lnTo>
                <a:lnTo>
                  <a:pt x="2498470" y="450976"/>
                </a:lnTo>
                <a:lnTo>
                  <a:pt x="2471166" y="467868"/>
                </a:lnTo>
                <a:lnTo>
                  <a:pt x="2446147" y="479806"/>
                </a:lnTo>
                <a:lnTo>
                  <a:pt x="2416682" y="496696"/>
                </a:lnTo>
                <a:lnTo>
                  <a:pt x="2389378" y="513714"/>
                </a:lnTo>
                <a:lnTo>
                  <a:pt x="2364358" y="525652"/>
                </a:lnTo>
                <a:lnTo>
                  <a:pt x="2328291" y="548513"/>
                </a:lnTo>
                <a:lnTo>
                  <a:pt x="2304288" y="560451"/>
                </a:lnTo>
                <a:lnTo>
                  <a:pt x="2254123" y="583310"/>
                </a:lnTo>
                <a:lnTo>
                  <a:pt x="2220341" y="603250"/>
                </a:lnTo>
                <a:lnTo>
                  <a:pt x="2186558" y="618235"/>
                </a:lnTo>
                <a:lnTo>
                  <a:pt x="2162555" y="634110"/>
                </a:lnTo>
                <a:lnTo>
                  <a:pt x="2134235" y="647064"/>
                </a:lnTo>
                <a:lnTo>
                  <a:pt x="2104770" y="661924"/>
                </a:lnTo>
                <a:lnTo>
                  <a:pt x="2065527" y="678941"/>
                </a:lnTo>
                <a:lnTo>
                  <a:pt x="2038223" y="693801"/>
                </a:lnTo>
                <a:lnTo>
                  <a:pt x="2017522" y="706754"/>
                </a:lnTo>
                <a:lnTo>
                  <a:pt x="1988057" y="714756"/>
                </a:lnTo>
                <a:lnTo>
                  <a:pt x="1956435" y="732663"/>
                </a:lnTo>
                <a:lnTo>
                  <a:pt x="1933575" y="747649"/>
                </a:lnTo>
                <a:lnTo>
                  <a:pt x="1909572" y="756538"/>
                </a:lnTo>
                <a:lnTo>
                  <a:pt x="1885568" y="764539"/>
                </a:lnTo>
                <a:lnTo>
                  <a:pt x="1858264" y="775462"/>
                </a:lnTo>
                <a:lnTo>
                  <a:pt x="1826640" y="785368"/>
                </a:lnTo>
                <a:lnTo>
                  <a:pt x="1807082" y="789432"/>
                </a:lnTo>
                <a:lnTo>
                  <a:pt x="1779777" y="796416"/>
                </a:lnTo>
                <a:lnTo>
                  <a:pt x="1749298" y="806322"/>
                </a:lnTo>
                <a:lnTo>
                  <a:pt x="1720850" y="813307"/>
                </a:lnTo>
                <a:lnTo>
                  <a:pt x="1689227" y="820293"/>
                </a:lnTo>
                <a:lnTo>
                  <a:pt x="1647825" y="832231"/>
                </a:lnTo>
                <a:lnTo>
                  <a:pt x="1506092" y="863091"/>
                </a:lnTo>
                <a:lnTo>
                  <a:pt x="1393698" y="883919"/>
                </a:lnTo>
                <a:lnTo>
                  <a:pt x="1330452" y="898906"/>
                </a:lnTo>
                <a:lnTo>
                  <a:pt x="1088389" y="907795"/>
                </a:lnTo>
                <a:lnTo>
                  <a:pt x="928115" y="937768"/>
                </a:lnTo>
                <a:lnTo>
                  <a:pt x="812419" y="962659"/>
                </a:lnTo>
                <a:lnTo>
                  <a:pt x="4903064" y="962659"/>
                </a:lnTo>
                <a:lnTo>
                  <a:pt x="4902073" y="133350"/>
                </a:lnTo>
                <a:lnTo>
                  <a:pt x="4691633" y="78612"/>
                </a:lnTo>
                <a:lnTo>
                  <a:pt x="4570476" y="57785"/>
                </a:lnTo>
                <a:lnTo>
                  <a:pt x="4449445" y="38862"/>
                </a:lnTo>
                <a:lnTo>
                  <a:pt x="4348099" y="25907"/>
                </a:lnTo>
                <a:lnTo>
                  <a:pt x="4267327" y="20954"/>
                </a:lnTo>
                <a:lnTo>
                  <a:pt x="4174617" y="9016"/>
                </a:lnTo>
                <a:lnTo>
                  <a:pt x="4014342" y="1015"/>
                </a:lnTo>
                <a:lnTo>
                  <a:pt x="3960876" y="1015"/>
                </a:lnTo>
                <a:lnTo>
                  <a:pt x="3887851" y="0"/>
                </a:lnTo>
                <a:close/>
              </a:path>
              <a:path w="4903470" h="983614">
                <a:moveTo>
                  <a:pt x="376300" y="911859"/>
                </a:moveTo>
                <a:lnTo>
                  <a:pt x="235584" y="956690"/>
                </a:lnTo>
                <a:lnTo>
                  <a:pt x="726499" y="956690"/>
                </a:lnTo>
                <a:lnTo>
                  <a:pt x="682625" y="953643"/>
                </a:lnTo>
                <a:lnTo>
                  <a:pt x="660983" y="943737"/>
                </a:lnTo>
                <a:lnTo>
                  <a:pt x="475488" y="943737"/>
                </a:lnTo>
                <a:lnTo>
                  <a:pt x="376300" y="911859"/>
                </a:lnTo>
                <a:close/>
              </a:path>
              <a:path w="4903470" h="983614">
                <a:moveTo>
                  <a:pt x="595502" y="913764"/>
                </a:moveTo>
                <a:lnTo>
                  <a:pt x="475488" y="943737"/>
                </a:lnTo>
                <a:lnTo>
                  <a:pt x="660983" y="943737"/>
                </a:lnTo>
                <a:lnTo>
                  <a:pt x="595502" y="913764"/>
                </a:lnTo>
                <a:close/>
              </a:path>
            </a:pathLst>
          </a:custGeom>
          <a:solidFill>
            <a:srgbClr val="009DF7">
              <a:alpha val="9607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90059" y="2964179"/>
            <a:ext cx="5057140" cy="1343025"/>
          </a:xfrm>
          <a:custGeom>
            <a:avLst/>
            <a:gdLst/>
            <a:ahLst/>
            <a:cxnLst/>
            <a:rect l="l" t="t" r="r" b="b"/>
            <a:pathLst>
              <a:path w="5057140" h="1343025">
                <a:moveTo>
                  <a:pt x="130428" y="1273556"/>
                </a:moveTo>
                <a:lnTo>
                  <a:pt x="0" y="1337310"/>
                </a:lnTo>
                <a:lnTo>
                  <a:pt x="5057013" y="1342771"/>
                </a:lnTo>
                <a:lnTo>
                  <a:pt x="5056984" y="1314323"/>
                </a:lnTo>
                <a:lnTo>
                  <a:pt x="837945" y="1314323"/>
                </a:lnTo>
                <a:lnTo>
                  <a:pt x="748247" y="1306068"/>
                </a:lnTo>
                <a:lnTo>
                  <a:pt x="242950" y="1306068"/>
                </a:lnTo>
                <a:lnTo>
                  <a:pt x="130428" y="1273556"/>
                </a:lnTo>
                <a:close/>
              </a:path>
              <a:path w="5057140" h="1343025">
                <a:moveTo>
                  <a:pt x="4009897" y="0"/>
                </a:moveTo>
                <a:lnTo>
                  <a:pt x="3951350" y="1397"/>
                </a:lnTo>
                <a:lnTo>
                  <a:pt x="3876040" y="6858"/>
                </a:lnTo>
                <a:lnTo>
                  <a:pt x="3833241" y="12192"/>
                </a:lnTo>
                <a:lnTo>
                  <a:pt x="3792728" y="19050"/>
                </a:lnTo>
                <a:lnTo>
                  <a:pt x="3734308" y="29845"/>
                </a:lnTo>
                <a:lnTo>
                  <a:pt x="3673601" y="44831"/>
                </a:lnTo>
                <a:lnTo>
                  <a:pt x="3627373" y="52959"/>
                </a:lnTo>
                <a:lnTo>
                  <a:pt x="3581272" y="65278"/>
                </a:lnTo>
                <a:lnTo>
                  <a:pt x="3536315" y="76073"/>
                </a:lnTo>
                <a:lnTo>
                  <a:pt x="3481196" y="93725"/>
                </a:lnTo>
                <a:lnTo>
                  <a:pt x="3432810" y="108712"/>
                </a:lnTo>
                <a:lnTo>
                  <a:pt x="3385566" y="122300"/>
                </a:lnTo>
                <a:lnTo>
                  <a:pt x="3333876" y="144018"/>
                </a:lnTo>
                <a:lnTo>
                  <a:pt x="3289935" y="165862"/>
                </a:lnTo>
                <a:lnTo>
                  <a:pt x="3255137" y="183515"/>
                </a:lnTo>
                <a:lnTo>
                  <a:pt x="3212338" y="211962"/>
                </a:lnTo>
                <a:lnTo>
                  <a:pt x="3153917" y="236474"/>
                </a:lnTo>
                <a:lnTo>
                  <a:pt x="3113405" y="258191"/>
                </a:lnTo>
                <a:lnTo>
                  <a:pt x="3085338" y="275844"/>
                </a:lnTo>
                <a:lnTo>
                  <a:pt x="3069590" y="281305"/>
                </a:lnTo>
                <a:lnTo>
                  <a:pt x="3049269" y="290830"/>
                </a:lnTo>
                <a:lnTo>
                  <a:pt x="3024505" y="304419"/>
                </a:lnTo>
                <a:lnTo>
                  <a:pt x="3006597" y="316611"/>
                </a:lnTo>
                <a:lnTo>
                  <a:pt x="2980690" y="328930"/>
                </a:lnTo>
                <a:lnTo>
                  <a:pt x="2966085" y="342519"/>
                </a:lnTo>
                <a:lnTo>
                  <a:pt x="2949193" y="354711"/>
                </a:lnTo>
                <a:lnTo>
                  <a:pt x="2931160" y="357505"/>
                </a:lnTo>
                <a:lnTo>
                  <a:pt x="2914268" y="366903"/>
                </a:lnTo>
                <a:lnTo>
                  <a:pt x="2892933" y="384683"/>
                </a:lnTo>
                <a:lnTo>
                  <a:pt x="2873883" y="398272"/>
                </a:lnTo>
                <a:lnTo>
                  <a:pt x="2850261" y="411861"/>
                </a:lnTo>
                <a:lnTo>
                  <a:pt x="2828797" y="425450"/>
                </a:lnTo>
                <a:lnTo>
                  <a:pt x="2800731" y="444373"/>
                </a:lnTo>
                <a:lnTo>
                  <a:pt x="2772537" y="470281"/>
                </a:lnTo>
                <a:lnTo>
                  <a:pt x="2740024" y="496062"/>
                </a:lnTo>
                <a:lnTo>
                  <a:pt x="2708529" y="521843"/>
                </a:lnTo>
                <a:lnTo>
                  <a:pt x="2681478" y="543687"/>
                </a:lnTo>
                <a:lnTo>
                  <a:pt x="2653411" y="557276"/>
                </a:lnTo>
                <a:lnTo>
                  <a:pt x="2633091" y="569468"/>
                </a:lnTo>
                <a:lnTo>
                  <a:pt x="2607310" y="596646"/>
                </a:lnTo>
                <a:lnTo>
                  <a:pt x="2576830" y="615696"/>
                </a:lnTo>
                <a:lnTo>
                  <a:pt x="2548763" y="638810"/>
                </a:lnTo>
                <a:lnTo>
                  <a:pt x="2522855" y="655066"/>
                </a:lnTo>
                <a:lnTo>
                  <a:pt x="2492501" y="678180"/>
                </a:lnTo>
                <a:lnTo>
                  <a:pt x="2464435" y="701294"/>
                </a:lnTo>
                <a:lnTo>
                  <a:pt x="2438526" y="717677"/>
                </a:lnTo>
                <a:lnTo>
                  <a:pt x="2401442" y="748919"/>
                </a:lnTo>
                <a:lnTo>
                  <a:pt x="2376678" y="765175"/>
                </a:lnTo>
                <a:lnTo>
                  <a:pt x="2324989" y="796417"/>
                </a:lnTo>
                <a:lnTo>
                  <a:pt x="2290064" y="823595"/>
                </a:lnTo>
                <a:lnTo>
                  <a:pt x="2255139" y="844042"/>
                </a:lnTo>
                <a:lnTo>
                  <a:pt x="2230500" y="865759"/>
                </a:lnTo>
                <a:lnTo>
                  <a:pt x="2201164" y="883412"/>
                </a:lnTo>
                <a:lnTo>
                  <a:pt x="2170811" y="903859"/>
                </a:lnTo>
                <a:lnTo>
                  <a:pt x="2130298" y="926973"/>
                </a:lnTo>
                <a:lnTo>
                  <a:pt x="2102230" y="947293"/>
                </a:lnTo>
                <a:lnTo>
                  <a:pt x="2080894" y="964946"/>
                </a:lnTo>
                <a:lnTo>
                  <a:pt x="2050541" y="975868"/>
                </a:lnTo>
                <a:lnTo>
                  <a:pt x="2017902" y="1000252"/>
                </a:lnTo>
                <a:lnTo>
                  <a:pt x="1994280" y="1020699"/>
                </a:lnTo>
                <a:lnTo>
                  <a:pt x="1969515" y="1032891"/>
                </a:lnTo>
                <a:lnTo>
                  <a:pt x="1944751" y="1043813"/>
                </a:lnTo>
                <a:lnTo>
                  <a:pt x="1916684" y="1058799"/>
                </a:lnTo>
                <a:lnTo>
                  <a:pt x="1884044" y="1072388"/>
                </a:lnTo>
                <a:lnTo>
                  <a:pt x="1863725" y="1077722"/>
                </a:lnTo>
                <a:lnTo>
                  <a:pt x="1835657" y="1087247"/>
                </a:lnTo>
                <a:lnTo>
                  <a:pt x="1804162" y="1100836"/>
                </a:lnTo>
                <a:lnTo>
                  <a:pt x="1774952" y="1110361"/>
                </a:lnTo>
                <a:lnTo>
                  <a:pt x="1742313" y="1119886"/>
                </a:lnTo>
                <a:lnTo>
                  <a:pt x="1699514" y="1136269"/>
                </a:lnTo>
                <a:lnTo>
                  <a:pt x="1653413" y="1149858"/>
                </a:lnTo>
                <a:lnTo>
                  <a:pt x="1609598" y="1162050"/>
                </a:lnTo>
                <a:lnTo>
                  <a:pt x="1553337" y="1178306"/>
                </a:lnTo>
                <a:lnTo>
                  <a:pt x="1437513" y="1206881"/>
                </a:lnTo>
                <a:lnTo>
                  <a:pt x="1372235" y="1227328"/>
                </a:lnTo>
                <a:lnTo>
                  <a:pt x="1122552" y="1239520"/>
                </a:lnTo>
                <a:lnTo>
                  <a:pt x="957199" y="1280287"/>
                </a:lnTo>
                <a:lnTo>
                  <a:pt x="837945" y="1314323"/>
                </a:lnTo>
                <a:lnTo>
                  <a:pt x="5056984" y="1314323"/>
                </a:lnTo>
                <a:lnTo>
                  <a:pt x="5055870" y="182118"/>
                </a:lnTo>
                <a:lnTo>
                  <a:pt x="4943474" y="142748"/>
                </a:lnTo>
                <a:lnTo>
                  <a:pt x="4838826" y="107315"/>
                </a:lnTo>
                <a:lnTo>
                  <a:pt x="4713986" y="78867"/>
                </a:lnTo>
                <a:lnTo>
                  <a:pt x="4589145" y="52959"/>
                </a:lnTo>
                <a:lnTo>
                  <a:pt x="4484496" y="35306"/>
                </a:lnTo>
                <a:lnTo>
                  <a:pt x="4401312" y="28575"/>
                </a:lnTo>
                <a:lnTo>
                  <a:pt x="4305681" y="12192"/>
                </a:lnTo>
                <a:lnTo>
                  <a:pt x="4140326" y="1397"/>
                </a:lnTo>
                <a:lnTo>
                  <a:pt x="4085209" y="1397"/>
                </a:lnTo>
                <a:lnTo>
                  <a:pt x="4009897" y="0"/>
                </a:lnTo>
                <a:close/>
              </a:path>
              <a:path w="5057140" h="1343025">
                <a:moveTo>
                  <a:pt x="388112" y="1244981"/>
                </a:moveTo>
                <a:lnTo>
                  <a:pt x="242950" y="1306068"/>
                </a:lnTo>
                <a:lnTo>
                  <a:pt x="748247" y="1306068"/>
                </a:lnTo>
                <a:lnTo>
                  <a:pt x="704088" y="1302004"/>
                </a:lnTo>
                <a:lnTo>
                  <a:pt x="681609" y="1288415"/>
                </a:lnTo>
                <a:lnTo>
                  <a:pt x="490347" y="1288415"/>
                </a:lnTo>
                <a:lnTo>
                  <a:pt x="388112" y="1244981"/>
                </a:lnTo>
                <a:close/>
              </a:path>
              <a:path w="5057140" h="1343025">
                <a:moveTo>
                  <a:pt x="614172" y="1247648"/>
                </a:moveTo>
                <a:lnTo>
                  <a:pt x="490347" y="1288415"/>
                </a:lnTo>
                <a:lnTo>
                  <a:pt x="681609" y="1288415"/>
                </a:lnTo>
                <a:lnTo>
                  <a:pt x="614172" y="1247648"/>
                </a:lnTo>
                <a:close/>
              </a:path>
            </a:pathLst>
          </a:custGeom>
          <a:solidFill>
            <a:srgbClr val="70DC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1511" y="3260597"/>
            <a:ext cx="855980" cy="3733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b="1">
                <a:solidFill>
                  <a:srgbClr val="912483"/>
                </a:solidFill>
                <a:latin typeface="Calibri"/>
                <a:cs typeface="Calibri"/>
              </a:rPr>
              <a:t>Enabling  T</a:t>
            </a:r>
            <a:r>
              <a:rPr dirty="0" sz="1200" spc="-5" b="1">
                <a:solidFill>
                  <a:srgbClr val="912483"/>
                </a:solidFill>
                <a:latin typeface="Calibri"/>
                <a:cs typeface="Calibri"/>
              </a:rPr>
              <a:t>ec</a:t>
            </a:r>
            <a:r>
              <a:rPr dirty="0" sz="1200" b="1">
                <a:solidFill>
                  <a:srgbClr val="912483"/>
                </a:solidFill>
                <a:latin typeface="Calibri"/>
                <a:cs typeface="Calibri"/>
              </a:rPr>
              <a:t>hno</a:t>
            </a:r>
            <a:r>
              <a:rPr dirty="0" sz="1200" spc="5" b="1">
                <a:solidFill>
                  <a:srgbClr val="912483"/>
                </a:solidFill>
                <a:latin typeface="Calibri"/>
                <a:cs typeface="Calibri"/>
              </a:rPr>
              <a:t>l</a:t>
            </a:r>
            <a:r>
              <a:rPr dirty="0" sz="1200" b="1">
                <a:solidFill>
                  <a:srgbClr val="912483"/>
                </a:solidFill>
                <a:latin typeface="Calibri"/>
                <a:cs typeface="Calibri"/>
              </a:rPr>
              <a:t>ogies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0166" y="4221860"/>
            <a:ext cx="339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912483"/>
                </a:solidFill>
                <a:latin typeface="Calibri"/>
                <a:cs typeface="Calibri"/>
              </a:rPr>
              <a:t>Ti</a:t>
            </a:r>
            <a:r>
              <a:rPr dirty="0" sz="1200" spc="-5" b="1">
                <a:solidFill>
                  <a:srgbClr val="912483"/>
                </a:solidFill>
                <a:latin typeface="Calibri"/>
                <a:cs typeface="Calibri"/>
              </a:rPr>
              <a:t>m</a:t>
            </a:r>
            <a:r>
              <a:rPr dirty="0" sz="1200" b="1">
                <a:solidFill>
                  <a:srgbClr val="912483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6921" y="1481150"/>
            <a:ext cx="1900555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643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Compound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Apps that involve multiple  collaborating, peer-peer </a:t>
            </a: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devices </a:t>
            </a: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or  significant interactions between and  among </a:t>
            </a: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devices, systems </a:t>
            </a: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and people  </a:t>
            </a:r>
            <a:r>
              <a:rPr dirty="0" sz="1000" spc="-5" b="1">
                <a:solidFill>
                  <a:srgbClr val="404040"/>
                </a:solidFill>
                <a:latin typeface="Calibri"/>
                <a:cs typeface="Calibri"/>
              </a:rPr>
              <a:t>(e.g. ML-enabled energy  management for comfort and  convenience)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6232" y="1481150"/>
            <a:ext cx="1795145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49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Apps that involve single </a:t>
            </a: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devices </a:t>
            </a: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or  narrow values that are based on  basic network connectivity and  monitoring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404040"/>
                </a:solidFill>
                <a:latin typeface="Calibri"/>
                <a:cs typeface="Calibri"/>
              </a:rPr>
              <a:t>(e.g. energy</a:t>
            </a:r>
            <a:r>
              <a:rPr dirty="0" sz="10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404040"/>
                </a:solidFill>
                <a:latin typeface="Calibri"/>
                <a:cs typeface="Calibri"/>
              </a:rPr>
              <a:t>management)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2233" y="1481150"/>
            <a:ext cx="2545080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Complex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Apps that drive interactions between and among  </a:t>
            </a:r>
            <a:r>
              <a:rPr dirty="0" sz="1000" spc="-10">
                <a:solidFill>
                  <a:srgbClr val="404040"/>
                </a:solidFill>
                <a:latin typeface="Calibri"/>
                <a:cs typeface="Calibri"/>
              </a:rPr>
              <a:t>devices, </a:t>
            </a: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device sub-systems and</a:t>
            </a:r>
            <a:r>
              <a:rPr dirty="0" sz="10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endParaRPr sz="1000">
              <a:latin typeface="Calibri"/>
              <a:cs typeface="Calibri"/>
            </a:endParaRPr>
          </a:p>
          <a:p>
            <a:pPr algn="just" marL="12700" marR="342265">
              <a:lnSpc>
                <a:spcPct val="100000"/>
              </a:lnSpc>
            </a:pPr>
            <a:r>
              <a:rPr dirty="0" sz="1000" spc="-5" b="1">
                <a:solidFill>
                  <a:srgbClr val="404040"/>
                </a:solidFill>
                <a:latin typeface="Calibri"/>
                <a:cs typeface="Calibri"/>
              </a:rPr>
              <a:t>(e.g. interconnected, personalized energy  management for an individual’s health &amp;  wellness)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0873" y="1316736"/>
            <a:ext cx="6927850" cy="78105"/>
          </a:xfrm>
          <a:custGeom>
            <a:avLst/>
            <a:gdLst/>
            <a:ahLst/>
            <a:cxnLst/>
            <a:rect l="l" t="t" r="r" b="b"/>
            <a:pathLst>
              <a:path w="6927850" h="78105">
                <a:moveTo>
                  <a:pt x="6849872" y="0"/>
                </a:moveTo>
                <a:lnTo>
                  <a:pt x="6849872" y="77724"/>
                </a:lnTo>
                <a:lnTo>
                  <a:pt x="6901688" y="51815"/>
                </a:lnTo>
                <a:lnTo>
                  <a:pt x="6862826" y="51815"/>
                </a:lnTo>
                <a:lnTo>
                  <a:pt x="6862826" y="25908"/>
                </a:lnTo>
                <a:lnTo>
                  <a:pt x="6901688" y="25908"/>
                </a:lnTo>
                <a:lnTo>
                  <a:pt x="6849872" y="0"/>
                </a:lnTo>
                <a:close/>
              </a:path>
              <a:path w="6927850" h="78105">
                <a:moveTo>
                  <a:pt x="6849872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6849872" y="51815"/>
                </a:lnTo>
                <a:lnTo>
                  <a:pt x="6849872" y="25908"/>
                </a:lnTo>
                <a:close/>
              </a:path>
              <a:path w="6927850" h="78105">
                <a:moveTo>
                  <a:pt x="6901688" y="25908"/>
                </a:moveTo>
                <a:lnTo>
                  <a:pt x="6862826" y="25908"/>
                </a:lnTo>
                <a:lnTo>
                  <a:pt x="6862826" y="51815"/>
                </a:lnTo>
                <a:lnTo>
                  <a:pt x="6901688" y="51815"/>
                </a:lnTo>
                <a:lnTo>
                  <a:pt x="6927596" y="38862"/>
                </a:lnTo>
                <a:lnTo>
                  <a:pt x="6901688" y="25908"/>
                </a:lnTo>
                <a:close/>
              </a:path>
            </a:pathLst>
          </a:custGeom>
          <a:solidFill>
            <a:srgbClr val="004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98135" y="1200911"/>
            <a:ext cx="2280285" cy="277495"/>
          </a:xfrm>
          <a:custGeom>
            <a:avLst/>
            <a:gdLst/>
            <a:ahLst/>
            <a:cxnLst/>
            <a:rect l="l" t="t" r="r" b="b"/>
            <a:pathLst>
              <a:path w="2280284" h="277494">
                <a:moveTo>
                  <a:pt x="0" y="277367"/>
                </a:moveTo>
                <a:lnTo>
                  <a:pt x="2279904" y="277367"/>
                </a:lnTo>
                <a:lnTo>
                  <a:pt x="2279904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41365" y="1225041"/>
            <a:ext cx="1390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4E7B"/>
                </a:solidFill>
                <a:latin typeface="Calibri"/>
                <a:cs typeface="Calibri"/>
              </a:rPr>
              <a:t>Application</a:t>
            </a:r>
            <a:r>
              <a:rPr dirty="0" sz="1200" spc="-40" b="1">
                <a:solidFill>
                  <a:srgbClr val="004E7B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4E7B"/>
                </a:solidFill>
                <a:latin typeface="Calibri"/>
                <a:cs typeface="Calibri"/>
              </a:rPr>
              <a:t>Evolution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98385" y="4630292"/>
            <a:ext cx="3513454" cy="826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“We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are basically working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on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scenarios, the ability to learn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a 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sequence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of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actions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by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pressing one </a:t>
            </a:r>
            <a:r>
              <a:rPr dirty="0" sz="1050" spc="-10" i="1">
                <a:solidFill>
                  <a:srgbClr val="797979"/>
                </a:solidFill>
                <a:latin typeface="Calibri"/>
                <a:cs typeface="Calibri"/>
              </a:rPr>
              <a:t>button.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When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I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wake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up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in  the morning, it turns on the lights, the radio, the heater, etc. We  want to integrate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AI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to understand your habits and suggest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a 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scenario.”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07628" y="5590743"/>
            <a:ext cx="17030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-Program Manager,</a:t>
            </a:r>
            <a:r>
              <a:rPr dirty="0" sz="1050" spc="-50" i="1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Sevenhugs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9125" y="4568189"/>
            <a:ext cx="4432300" cy="986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18745">
              <a:lnSpc>
                <a:spcPct val="100000"/>
              </a:lnSpc>
              <a:spcBef>
                <a:spcPts val="105"/>
              </a:spcBef>
            </a:pP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“Currently,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energy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management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is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the biggest focus for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us –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understanding 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consumption info,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improved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savings and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home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management.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But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this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will 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naturally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evolve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to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a more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holistic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view of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appliance health and monitoring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over  time...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You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can leverage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data for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a lot of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different use cases, and this is</a:t>
            </a:r>
            <a:r>
              <a:rPr dirty="0" sz="1050" spc="-95" i="1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only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expected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to expand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in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the future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where we’re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currently just scratching the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surface 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in terms of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application</a:t>
            </a:r>
            <a:r>
              <a:rPr dirty="0" sz="1050" spc="-55" i="1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potential.”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76220" y="5688279"/>
            <a:ext cx="30867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-Director –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Product Management </a:t>
            </a:r>
            <a:r>
              <a:rPr dirty="0" sz="1050" i="1">
                <a:solidFill>
                  <a:srgbClr val="797979"/>
                </a:solidFill>
                <a:latin typeface="Calibri"/>
                <a:cs typeface="Calibri"/>
              </a:rPr>
              <a:t>&amp;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Marketing,</a:t>
            </a:r>
            <a:r>
              <a:rPr dirty="0" sz="1050" spc="-60" i="1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050" spc="-5" i="1">
                <a:solidFill>
                  <a:srgbClr val="797979"/>
                </a:solidFill>
                <a:latin typeface="Calibri"/>
                <a:cs typeface="Calibri"/>
              </a:rPr>
              <a:t>Powerley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46657"/>
            <a:ext cx="8787765" cy="104965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latin typeface="Calibri"/>
                <a:cs typeface="Calibri"/>
              </a:rPr>
              <a:t>Suppliers </a:t>
            </a:r>
            <a:r>
              <a:rPr dirty="0" sz="2400" b="1">
                <a:latin typeface="Calibri"/>
                <a:cs typeface="Calibri"/>
              </a:rPr>
              <a:t>need </a:t>
            </a:r>
            <a:r>
              <a:rPr dirty="0" sz="2400" spc="-20" b="1">
                <a:latin typeface="Calibri"/>
                <a:cs typeface="Calibri"/>
              </a:rPr>
              <a:t>to </a:t>
            </a:r>
            <a:r>
              <a:rPr dirty="0" sz="2400" spc="-10" b="1">
                <a:latin typeface="Calibri"/>
                <a:cs typeface="Calibri"/>
              </a:rPr>
              <a:t>develop </a:t>
            </a:r>
            <a:r>
              <a:rPr dirty="0" sz="2400" spc="-5" b="1">
                <a:latin typeface="Calibri"/>
                <a:cs typeface="Calibri"/>
              </a:rPr>
              <a:t>user-centric </a:t>
            </a:r>
            <a:r>
              <a:rPr dirty="0" sz="2400" spc="-15" b="1">
                <a:latin typeface="Calibri"/>
                <a:cs typeface="Calibri"/>
              </a:rPr>
              <a:t>strategies to </a:t>
            </a:r>
            <a:r>
              <a:rPr dirty="0" sz="2400" spc="-10" b="1">
                <a:latin typeface="Calibri"/>
                <a:cs typeface="Calibri"/>
              </a:rPr>
              <a:t>inform </a:t>
            </a:r>
            <a:r>
              <a:rPr dirty="0" sz="2400" spc="-15" b="1">
                <a:latin typeface="Calibri"/>
                <a:cs typeface="Calibri"/>
              </a:rPr>
              <a:t>hardware,  </a:t>
            </a:r>
            <a:r>
              <a:rPr dirty="0" sz="2400" spc="-10" b="1">
                <a:latin typeface="Calibri"/>
                <a:cs typeface="Calibri"/>
              </a:rPr>
              <a:t>software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15" b="1">
                <a:latin typeface="Calibri"/>
                <a:cs typeface="Calibri"/>
              </a:rPr>
              <a:t>ecosystem </a:t>
            </a:r>
            <a:r>
              <a:rPr dirty="0" sz="2400" spc="-5" b="1">
                <a:latin typeface="Calibri"/>
                <a:cs typeface="Calibri"/>
              </a:rPr>
              <a:t>roadmaps </a:t>
            </a:r>
            <a:r>
              <a:rPr dirty="0" sz="2400" spc="-10" b="1">
                <a:latin typeface="Calibri"/>
                <a:cs typeface="Calibri"/>
              </a:rPr>
              <a:t>that address </a:t>
            </a:r>
            <a:r>
              <a:rPr dirty="0" sz="2400" spc="-15" b="1">
                <a:latin typeface="Calibri"/>
                <a:cs typeface="Calibri"/>
              </a:rPr>
              <a:t>current market  </a:t>
            </a:r>
            <a:r>
              <a:rPr dirty="0" sz="2400" spc="-5" b="1">
                <a:latin typeface="Calibri"/>
                <a:cs typeface="Calibri"/>
              </a:rPr>
              <a:t>inefficiencies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1910714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dirty="0" spc="-85"/>
              <a:t> </a:t>
            </a:r>
            <a:r>
              <a:rPr dirty="0" spc="-10"/>
              <a:t>CABA</a:t>
            </a:r>
          </a:p>
        </p:txBody>
      </p:sp>
      <p:sp>
        <p:nvSpPr>
          <p:cNvPr id="3" name="object 3"/>
          <p:cNvSpPr/>
          <p:nvPr/>
        </p:nvSpPr>
        <p:spPr>
          <a:xfrm>
            <a:off x="690888" y="1374796"/>
            <a:ext cx="1770019" cy="126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27010" y="2795686"/>
            <a:ext cx="1871353" cy="1680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39381" y="2612135"/>
            <a:ext cx="1719986" cy="20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4223" y="4587240"/>
            <a:ext cx="2679192" cy="833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4200" y="4454652"/>
            <a:ext cx="2436876" cy="757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33014" y="5354218"/>
            <a:ext cx="64706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E83D1D"/>
                </a:solidFill>
                <a:latin typeface="Calibri"/>
                <a:cs typeface="Calibri"/>
              </a:rPr>
              <a:t>Vision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E83D1D"/>
                </a:solidFill>
                <a:latin typeface="Calibri"/>
                <a:cs typeface="Calibri"/>
              </a:rPr>
              <a:t>CABA advances </a:t>
            </a:r>
            <a:r>
              <a:rPr dirty="0" sz="1800">
                <a:solidFill>
                  <a:srgbClr val="E83D1D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E83D1D"/>
                </a:solidFill>
                <a:latin typeface="Calibri"/>
                <a:cs typeface="Calibri"/>
              </a:rPr>
              <a:t>connected </a:t>
            </a:r>
            <a:r>
              <a:rPr dirty="0" sz="1800" spc="-5">
                <a:solidFill>
                  <a:srgbClr val="E83D1D"/>
                </a:solidFill>
                <a:latin typeface="Calibri"/>
                <a:cs typeface="Calibri"/>
              </a:rPr>
              <a:t>home </a:t>
            </a:r>
            <a:r>
              <a:rPr dirty="0" sz="1800">
                <a:solidFill>
                  <a:srgbClr val="E83D1D"/>
                </a:solidFill>
                <a:latin typeface="Calibri"/>
                <a:cs typeface="Calibri"/>
              </a:rPr>
              <a:t>and </a:t>
            </a:r>
            <a:r>
              <a:rPr dirty="0" sz="1800" spc="-10">
                <a:solidFill>
                  <a:srgbClr val="E83D1D"/>
                </a:solidFill>
                <a:latin typeface="Calibri"/>
                <a:cs typeface="Calibri"/>
              </a:rPr>
              <a:t>intelligent </a:t>
            </a:r>
            <a:r>
              <a:rPr dirty="0" sz="1800" spc="-5">
                <a:solidFill>
                  <a:srgbClr val="E83D1D"/>
                </a:solidFill>
                <a:latin typeface="Calibri"/>
                <a:cs typeface="Calibri"/>
              </a:rPr>
              <a:t>buildings</a:t>
            </a:r>
            <a:r>
              <a:rPr dirty="0" sz="1800" spc="114">
                <a:solidFill>
                  <a:srgbClr val="E83D1D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E83D1D"/>
                </a:solidFill>
                <a:latin typeface="Calibri"/>
                <a:cs typeface="Calibri"/>
              </a:rPr>
              <a:t>sectors.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89351" y="1820417"/>
            <a:ext cx="66935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E83D1D"/>
                </a:solidFill>
                <a:latin typeface="Calibri"/>
                <a:cs typeface="Calibri"/>
              </a:rPr>
              <a:t>CABA (Continental </a:t>
            </a:r>
            <a:r>
              <a:rPr dirty="0" sz="2400" spc="-15" b="1">
                <a:solidFill>
                  <a:srgbClr val="E83D1D"/>
                </a:solidFill>
                <a:latin typeface="Calibri"/>
                <a:cs typeface="Calibri"/>
              </a:rPr>
              <a:t>Automated </a:t>
            </a:r>
            <a:r>
              <a:rPr dirty="0" sz="2400" spc="-5" b="1">
                <a:solidFill>
                  <a:srgbClr val="E83D1D"/>
                </a:solidFill>
                <a:latin typeface="Calibri"/>
                <a:cs typeface="Calibri"/>
              </a:rPr>
              <a:t>Buildings</a:t>
            </a:r>
            <a:r>
              <a:rPr dirty="0" sz="2400" spc="55" b="1">
                <a:solidFill>
                  <a:srgbClr val="E83D1D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83D1D"/>
                </a:solidFill>
                <a:latin typeface="Calibri"/>
                <a:cs typeface="Calibri"/>
              </a:rPr>
              <a:t>Association)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906272" y="26923"/>
            <a:ext cx="7733030" cy="894715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15"/>
              <a:t>Suppliers </a:t>
            </a:r>
            <a:r>
              <a:rPr dirty="0" spc="-5"/>
              <a:t>Can </a:t>
            </a:r>
            <a:r>
              <a:rPr dirty="0" spc="-15"/>
              <a:t>Frame Future </a:t>
            </a:r>
            <a:r>
              <a:rPr dirty="0" spc="-10"/>
              <a:t>Scenarios </a:t>
            </a:r>
            <a:r>
              <a:rPr dirty="0" spc="-15"/>
              <a:t>Around </a:t>
            </a:r>
            <a:r>
              <a:rPr dirty="0" spc="-5"/>
              <a:t>The  </a:t>
            </a:r>
            <a:r>
              <a:rPr dirty="0" spc="-15"/>
              <a:t>Four </a:t>
            </a:r>
            <a:r>
              <a:rPr dirty="0" spc="-30"/>
              <a:t>Key </a:t>
            </a:r>
            <a:r>
              <a:rPr dirty="0" spc="-50"/>
              <a:t>Trend</a:t>
            </a:r>
            <a:r>
              <a:rPr dirty="0" spc="20"/>
              <a:t> </a:t>
            </a:r>
            <a:r>
              <a:rPr dirty="0" spc="-10"/>
              <a:t>Areas</a:t>
            </a:r>
          </a:p>
        </p:txBody>
      </p:sp>
      <p:sp>
        <p:nvSpPr>
          <p:cNvPr id="142" name="object 142"/>
          <p:cNvSpPr/>
          <p:nvPr/>
        </p:nvSpPr>
        <p:spPr>
          <a:xfrm>
            <a:off x="3619500" y="988973"/>
            <a:ext cx="4953635" cy="5194300"/>
          </a:xfrm>
          <a:custGeom>
            <a:avLst/>
            <a:gdLst/>
            <a:ahLst/>
            <a:cxnLst/>
            <a:rect l="l" t="t" r="r" b="b"/>
            <a:pathLst>
              <a:path w="4953634" h="5194300">
                <a:moveTo>
                  <a:pt x="4953053" y="0"/>
                </a:moveTo>
                <a:lnTo>
                  <a:pt x="0" y="0"/>
                </a:lnTo>
                <a:lnTo>
                  <a:pt x="0" y="5193894"/>
                </a:lnTo>
                <a:lnTo>
                  <a:pt x="4953053" y="5193894"/>
                </a:lnTo>
                <a:lnTo>
                  <a:pt x="49530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673488" y="2681985"/>
            <a:ext cx="1558290" cy="204470"/>
          </a:xfrm>
          <a:custGeom>
            <a:avLst/>
            <a:gdLst/>
            <a:ahLst/>
            <a:cxnLst/>
            <a:rect l="l" t="t" r="r" b="b"/>
            <a:pathLst>
              <a:path w="1558289" h="204469">
                <a:moveTo>
                  <a:pt x="1557690" y="204097"/>
                </a:moveTo>
                <a:lnTo>
                  <a:pt x="0" y="204097"/>
                </a:lnTo>
                <a:lnTo>
                  <a:pt x="0" y="0"/>
                </a:lnTo>
                <a:lnTo>
                  <a:pt x="1557690" y="0"/>
                </a:lnTo>
                <a:lnTo>
                  <a:pt x="1557690" y="204097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324956" y="1936311"/>
            <a:ext cx="1558290" cy="204470"/>
          </a:xfrm>
          <a:custGeom>
            <a:avLst/>
            <a:gdLst/>
            <a:ahLst/>
            <a:cxnLst/>
            <a:rect l="l" t="t" r="r" b="b"/>
            <a:pathLst>
              <a:path w="1558290" h="204469">
                <a:moveTo>
                  <a:pt x="1557699" y="0"/>
                </a:moveTo>
                <a:lnTo>
                  <a:pt x="0" y="0"/>
                </a:lnTo>
                <a:lnTo>
                  <a:pt x="778796" y="204097"/>
                </a:lnTo>
                <a:lnTo>
                  <a:pt x="1557699" y="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324956" y="2681985"/>
            <a:ext cx="1558290" cy="204470"/>
          </a:xfrm>
          <a:custGeom>
            <a:avLst/>
            <a:gdLst/>
            <a:ahLst/>
            <a:cxnLst/>
            <a:rect l="l" t="t" r="r" b="b"/>
            <a:pathLst>
              <a:path w="1558290" h="204469">
                <a:moveTo>
                  <a:pt x="1557699" y="204097"/>
                </a:moveTo>
                <a:lnTo>
                  <a:pt x="0" y="204097"/>
                </a:lnTo>
                <a:lnTo>
                  <a:pt x="0" y="0"/>
                </a:lnTo>
                <a:lnTo>
                  <a:pt x="1557699" y="0"/>
                </a:lnTo>
                <a:lnTo>
                  <a:pt x="1557699" y="204097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974739" y="2681985"/>
            <a:ext cx="1558290" cy="204470"/>
          </a:xfrm>
          <a:custGeom>
            <a:avLst/>
            <a:gdLst/>
            <a:ahLst/>
            <a:cxnLst/>
            <a:rect l="l" t="t" r="r" b="b"/>
            <a:pathLst>
              <a:path w="1558290" h="204469">
                <a:moveTo>
                  <a:pt x="1557699" y="204097"/>
                </a:moveTo>
                <a:lnTo>
                  <a:pt x="0" y="204097"/>
                </a:lnTo>
                <a:lnTo>
                  <a:pt x="0" y="0"/>
                </a:lnTo>
                <a:lnTo>
                  <a:pt x="1557699" y="0"/>
                </a:lnTo>
                <a:lnTo>
                  <a:pt x="1557699" y="204097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673488" y="6119363"/>
            <a:ext cx="1558290" cy="0"/>
          </a:xfrm>
          <a:custGeom>
            <a:avLst/>
            <a:gdLst/>
            <a:ahLst/>
            <a:cxnLst/>
            <a:rect l="l" t="t" r="r" b="b"/>
            <a:pathLst>
              <a:path w="1558289" h="0">
                <a:moveTo>
                  <a:pt x="0" y="0"/>
                </a:moveTo>
                <a:lnTo>
                  <a:pt x="1557690" y="0"/>
                </a:lnTo>
              </a:path>
            </a:pathLst>
          </a:custGeom>
          <a:ln w="10160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678649" y="2897128"/>
            <a:ext cx="0" cy="3217545"/>
          </a:xfrm>
          <a:custGeom>
            <a:avLst/>
            <a:gdLst/>
            <a:ahLst/>
            <a:cxnLst/>
            <a:rect l="l" t="t" r="r" b="b"/>
            <a:pathLst>
              <a:path w="0" h="3217545">
                <a:moveTo>
                  <a:pt x="0" y="0"/>
                </a:moveTo>
                <a:lnTo>
                  <a:pt x="0" y="3217154"/>
                </a:lnTo>
              </a:path>
            </a:pathLst>
          </a:custGeom>
          <a:ln w="10322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673488" y="2885697"/>
            <a:ext cx="1558290" cy="11430"/>
          </a:xfrm>
          <a:custGeom>
            <a:avLst/>
            <a:gdLst/>
            <a:ahLst/>
            <a:cxnLst/>
            <a:rect l="l" t="t" r="r" b="b"/>
            <a:pathLst>
              <a:path w="1558289" h="11430">
                <a:moveTo>
                  <a:pt x="0" y="11430"/>
                </a:moveTo>
                <a:lnTo>
                  <a:pt x="1557690" y="11430"/>
                </a:lnTo>
                <a:lnTo>
                  <a:pt x="155769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225622" y="2897198"/>
            <a:ext cx="0" cy="3217545"/>
          </a:xfrm>
          <a:custGeom>
            <a:avLst/>
            <a:gdLst/>
            <a:ahLst/>
            <a:cxnLst/>
            <a:rect l="l" t="t" r="r" b="b"/>
            <a:pathLst>
              <a:path w="0" h="3217545">
                <a:moveTo>
                  <a:pt x="0" y="0"/>
                </a:moveTo>
                <a:lnTo>
                  <a:pt x="0" y="3217057"/>
                </a:lnTo>
              </a:path>
            </a:pathLst>
          </a:custGeom>
          <a:ln w="11113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324956" y="6119363"/>
            <a:ext cx="1558290" cy="0"/>
          </a:xfrm>
          <a:custGeom>
            <a:avLst/>
            <a:gdLst/>
            <a:ahLst/>
            <a:cxnLst/>
            <a:rect l="l" t="t" r="r" b="b"/>
            <a:pathLst>
              <a:path w="1558290" h="0">
                <a:moveTo>
                  <a:pt x="0" y="0"/>
                </a:moveTo>
                <a:lnTo>
                  <a:pt x="1557699" y="0"/>
                </a:lnTo>
              </a:path>
            </a:pathLst>
          </a:custGeom>
          <a:ln w="10160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330513" y="2897128"/>
            <a:ext cx="0" cy="3217545"/>
          </a:xfrm>
          <a:custGeom>
            <a:avLst/>
            <a:gdLst/>
            <a:ahLst/>
            <a:cxnLst/>
            <a:rect l="l" t="t" r="r" b="b"/>
            <a:pathLst>
              <a:path w="0" h="3217545">
                <a:moveTo>
                  <a:pt x="0" y="0"/>
                </a:moveTo>
                <a:lnTo>
                  <a:pt x="0" y="3217154"/>
                </a:lnTo>
              </a:path>
            </a:pathLst>
          </a:custGeom>
          <a:ln w="11113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324956" y="2885697"/>
            <a:ext cx="1558290" cy="11430"/>
          </a:xfrm>
          <a:custGeom>
            <a:avLst/>
            <a:gdLst/>
            <a:ahLst/>
            <a:cxnLst/>
            <a:rect l="l" t="t" r="r" b="b"/>
            <a:pathLst>
              <a:path w="1558290" h="11430">
                <a:moveTo>
                  <a:pt x="0" y="11430"/>
                </a:moveTo>
                <a:lnTo>
                  <a:pt x="1557699" y="11430"/>
                </a:lnTo>
                <a:lnTo>
                  <a:pt x="155769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877469" y="2897198"/>
            <a:ext cx="0" cy="3217545"/>
          </a:xfrm>
          <a:custGeom>
            <a:avLst/>
            <a:gdLst/>
            <a:ahLst/>
            <a:cxnLst/>
            <a:rect l="l" t="t" r="r" b="b"/>
            <a:pathLst>
              <a:path w="0" h="3217545">
                <a:moveTo>
                  <a:pt x="0" y="0"/>
                </a:moveTo>
                <a:lnTo>
                  <a:pt x="0" y="3217057"/>
                </a:lnTo>
              </a:path>
            </a:pathLst>
          </a:custGeom>
          <a:ln w="10372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973998" y="6119363"/>
            <a:ext cx="1558290" cy="0"/>
          </a:xfrm>
          <a:custGeom>
            <a:avLst/>
            <a:gdLst/>
            <a:ahLst/>
            <a:cxnLst/>
            <a:rect l="l" t="t" r="r" b="b"/>
            <a:pathLst>
              <a:path w="1558290" h="0">
                <a:moveTo>
                  <a:pt x="0" y="0"/>
                </a:moveTo>
                <a:lnTo>
                  <a:pt x="1557699" y="0"/>
                </a:lnTo>
              </a:path>
            </a:pathLst>
          </a:custGeom>
          <a:ln w="10160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979132" y="2897128"/>
            <a:ext cx="0" cy="3217545"/>
          </a:xfrm>
          <a:custGeom>
            <a:avLst/>
            <a:gdLst/>
            <a:ahLst/>
            <a:cxnLst/>
            <a:rect l="l" t="t" r="r" b="b"/>
            <a:pathLst>
              <a:path w="0" h="3217545">
                <a:moveTo>
                  <a:pt x="0" y="0"/>
                </a:moveTo>
                <a:lnTo>
                  <a:pt x="0" y="3217154"/>
                </a:lnTo>
              </a:path>
            </a:pathLst>
          </a:custGeom>
          <a:ln w="10267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973998" y="2885697"/>
            <a:ext cx="1558290" cy="11430"/>
          </a:xfrm>
          <a:custGeom>
            <a:avLst/>
            <a:gdLst/>
            <a:ahLst/>
            <a:cxnLst/>
            <a:rect l="l" t="t" r="r" b="b"/>
            <a:pathLst>
              <a:path w="1558290" h="11430">
                <a:moveTo>
                  <a:pt x="0" y="11430"/>
                </a:moveTo>
                <a:lnTo>
                  <a:pt x="1557699" y="11430"/>
                </a:lnTo>
                <a:lnTo>
                  <a:pt x="155769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526511" y="2897198"/>
            <a:ext cx="0" cy="3217545"/>
          </a:xfrm>
          <a:custGeom>
            <a:avLst/>
            <a:gdLst/>
            <a:ahLst/>
            <a:cxnLst/>
            <a:rect l="l" t="t" r="r" b="b"/>
            <a:pathLst>
              <a:path w="0" h="3217545">
                <a:moveTo>
                  <a:pt x="0" y="0"/>
                </a:moveTo>
                <a:lnTo>
                  <a:pt x="0" y="3217057"/>
                </a:lnTo>
              </a:path>
            </a:pathLst>
          </a:custGeom>
          <a:ln w="10372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763997" y="2743172"/>
            <a:ext cx="1399759" cy="109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517062" y="2739996"/>
            <a:ext cx="1194867" cy="93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064494" y="2740737"/>
            <a:ext cx="1394911" cy="11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196706" y="2524784"/>
            <a:ext cx="458111" cy="77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693705" y="2527219"/>
            <a:ext cx="33020" cy="74930"/>
          </a:xfrm>
          <a:custGeom>
            <a:avLst/>
            <a:gdLst/>
            <a:ahLst/>
            <a:cxnLst/>
            <a:rect l="l" t="t" r="r" b="b"/>
            <a:pathLst>
              <a:path w="33020" h="74930">
                <a:moveTo>
                  <a:pt x="32599" y="16619"/>
                </a:moveTo>
                <a:lnTo>
                  <a:pt x="15876" y="16619"/>
                </a:lnTo>
                <a:lnTo>
                  <a:pt x="15876" y="74631"/>
                </a:lnTo>
                <a:lnTo>
                  <a:pt x="32599" y="74631"/>
                </a:lnTo>
                <a:lnTo>
                  <a:pt x="32599" y="16619"/>
                </a:lnTo>
                <a:close/>
              </a:path>
              <a:path w="33020" h="74930">
                <a:moveTo>
                  <a:pt x="32599" y="0"/>
                </a:moveTo>
                <a:lnTo>
                  <a:pt x="21486" y="0"/>
                </a:lnTo>
                <a:lnTo>
                  <a:pt x="0" y="6351"/>
                </a:lnTo>
                <a:lnTo>
                  <a:pt x="3175" y="19795"/>
                </a:lnTo>
                <a:lnTo>
                  <a:pt x="15876" y="16619"/>
                </a:lnTo>
                <a:lnTo>
                  <a:pt x="32599" y="16619"/>
                </a:lnTo>
                <a:lnTo>
                  <a:pt x="32599" y="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835439" y="2524784"/>
            <a:ext cx="458090" cy="778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335655" y="2526372"/>
            <a:ext cx="53975" cy="75565"/>
          </a:xfrm>
          <a:custGeom>
            <a:avLst/>
            <a:gdLst/>
            <a:ahLst/>
            <a:cxnLst/>
            <a:rect l="l" t="t" r="r" b="b"/>
            <a:pathLst>
              <a:path w="53975" h="75564">
                <a:moveTo>
                  <a:pt x="51702" y="15137"/>
                </a:moveTo>
                <a:lnTo>
                  <a:pt x="32493" y="15137"/>
                </a:lnTo>
                <a:lnTo>
                  <a:pt x="37256" y="18313"/>
                </a:lnTo>
                <a:lnTo>
                  <a:pt x="37256" y="30169"/>
                </a:lnTo>
                <a:lnTo>
                  <a:pt x="33340" y="34192"/>
                </a:lnTo>
                <a:lnTo>
                  <a:pt x="0" y="61927"/>
                </a:lnTo>
                <a:lnTo>
                  <a:pt x="0" y="75477"/>
                </a:lnTo>
                <a:lnTo>
                  <a:pt x="53980" y="75477"/>
                </a:lnTo>
                <a:lnTo>
                  <a:pt x="53980" y="61186"/>
                </a:lnTo>
                <a:lnTo>
                  <a:pt x="22227" y="61186"/>
                </a:lnTo>
                <a:lnTo>
                  <a:pt x="34081" y="51659"/>
                </a:lnTo>
                <a:lnTo>
                  <a:pt x="42416" y="44603"/>
                </a:lnTo>
                <a:lnTo>
                  <a:pt x="48370" y="38241"/>
                </a:lnTo>
                <a:lnTo>
                  <a:pt x="51942" y="31443"/>
                </a:lnTo>
                <a:lnTo>
                  <a:pt x="53133" y="23077"/>
                </a:lnTo>
                <a:lnTo>
                  <a:pt x="51702" y="15137"/>
                </a:lnTo>
                <a:close/>
              </a:path>
              <a:path w="53975" h="75564">
                <a:moveTo>
                  <a:pt x="27730" y="0"/>
                </a:moveTo>
                <a:lnTo>
                  <a:pt x="19167" y="1025"/>
                </a:lnTo>
                <a:lnTo>
                  <a:pt x="12172" y="3996"/>
                </a:lnTo>
                <a:lnTo>
                  <a:pt x="6208" y="8753"/>
                </a:lnTo>
                <a:lnTo>
                  <a:pt x="740" y="15137"/>
                </a:lnTo>
                <a:lnTo>
                  <a:pt x="11854" y="24665"/>
                </a:lnTo>
                <a:lnTo>
                  <a:pt x="17464" y="18313"/>
                </a:lnTo>
                <a:lnTo>
                  <a:pt x="21380" y="15137"/>
                </a:lnTo>
                <a:lnTo>
                  <a:pt x="51702" y="15137"/>
                </a:lnTo>
                <a:lnTo>
                  <a:pt x="51396" y="13442"/>
                </a:lnTo>
                <a:lnTo>
                  <a:pt x="46385" y="6179"/>
                </a:lnTo>
                <a:lnTo>
                  <a:pt x="38398" y="1596"/>
                </a:lnTo>
                <a:lnTo>
                  <a:pt x="27730" y="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484481" y="2524784"/>
            <a:ext cx="458937" cy="778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983851" y="2527960"/>
            <a:ext cx="55244" cy="74930"/>
          </a:xfrm>
          <a:custGeom>
            <a:avLst/>
            <a:gdLst/>
            <a:ahLst/>
            <a:cxnLst/>
            <a:rect l="l" t="t" r="r" b="b"/>
            <a:pathLst>
              <a:path w="55245" h="74930">
                <a:moveTo>
                  <a:pt x="11113" y="51659"/>
                </a:moveTo>
                <a:lnTo>
                  <a:pt x="0" y="61927"/>
                </a:lnTo>
                <a:lnTo>
                  <a:pt x="4941" y="67262"/>
                </a:lnTo>
                <a:lnTo>
                  <a:pt x="11351" y="71256"/>
                </a:lnTo>
                <a:lnTo>
                  <a:pt x="19230" y="73762"/>
                </a:lnTo>
                <a:lnTo>
                  <a:pt x="28577" y="74631"/>
                </a:lnTo>
                <a:lnTo>
                  <a:pt x="39734" y="72814"/>
                </a:lnTo>
                <a:lnTo>
                  <a:pt x="47973" y="67803"/>
                </a:lnTo>
                <a:lnTo>
                  <a:pt x="53016" y="60339"/>
                </a:lnTo>
                <a:lnTo>
                  <a:pt x="21486" y="60339"/>
                </a:lnTo>
                <a:lnTo>
                  <a:pt x="15876" y="57164"/>
                </a:lnTo>
                <a:lnTo>
                  <a:pt x="11113" y="51659"/>
                </a:lnTo>
                <a:close/>
              </a:path>
              <a:path w="55245" h="74930">
                <a:moveTo>
                  <a:pt x="53980" y="0"/>
                </a:moveTo>
                <a:lnTo>
                  <a:pt x="4022" y="0"/>
                </a:lnTo>
                <a:lnTo>
                  <a:pt x="4022" y="13550"/>
                </a:lnTo>
                <a:lnTo>
                  <a:pt x="33340" y="13550"/>
                </a:lnTo>
                <a:lnTo>
                  <a:pt x="15135" y="31016"/>
                </a:lnTo>
                <a:lnTo>
                  <a:pt x="18310" y="41285"/>
                </a:lnTo>
                <a:lnTo>
                  <a:pt x="33340" y="41285"/>
                </a:lnTo>
                <a:lnTo>
                  <a:pt x="38950" y="45307"/>
                </a:lnTo>
                <a:lnTo>
                  <a:pt x="38950" y="56423"/>
                </a:lnTo>
                <a:lnTo>
                  <a:pt x="34928" y="60339"/>
                </a:lnTo>
                <a:lnTo>
                  <a:pt x="53016" y="60339"/>
                </a:lnTo>
                <a:lnTo>
                  <a:pt x="54826" y="50812"/>
                </a:lnTo>
                <a:lnTo>
                  <a:pt x="54826" y="50071"/>
                </a:lnTo>
                <a:lnTo>
                  <a:pt x="53176" y="41457"/>
                </a:lnTo>
                <a:lnTo>
                  <a:pt x="48767" y="35542"/>
                </a:lnTo>
                <a:lnTo>
                  <a:pt x="42413" y="31731"/>
                </a:lnTo>
                <a:lnTo>
                  <a:pt x="34928" y="29428"/>
                </a:lnTo>
                <a:lnTo>
                  <a:pt x="53980" y="11962"/>
                </a:lnTo>
                <a:lnTo>
                  <a:pt x="53980" y="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746533" y="2986967"/>
            <a:ext cx="1417223" cy="586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469031" y="3727878"/>
            <a:ext cx="7620" cy="76835"/>
          </a:xfrm>
          <a:custGeom>
            <a:avLst/>
            <a:gdLst/>
            <a:ahLst/>
            <a:cxnLst/>
            <a:rect l="l" t="t" r="r" b="b"/>
            <a:pathLst>
              <a:path w="7620" h="76835">
                <a:moveTo>
                  <a:pt x="0" y="76218"/>
                </a:moveTo>
                <a:lnTo>
                  <a:pt x="7144" y="76218"/>
                </a:lnTo>
                <a:lnTo>
                  <a:pt x="7144" y="0"/>
                </a:lnTo>
                <a:lnTo>
                  <a:pt x="0" y="0"/>
                </a:lnTo>
                <a:lnTo>
                  <a:pt x="0" y="76218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46533" y="3727878"/>
            <a:ext cx="1348107" cy="331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108188" y="3854910"/>
            <a:ext cx="7620" cy="76835"/>
          </a:xfrm>
          <a:custGeom>
            <a:avLst/>
            <a:gdLst/>
            <a:ahLst/>
            <a:cxnLst/>
            <a:rect l="l" t="t" r="r" b="b"/>
            <a:pathLst>
              <a:path w="7620" h="76835">
                <a:moveTo>
                  <a:pt x="0" y="76324"/>
                </a:moveTo>
                <a:lnTo>
                  <a:pt x="7091" y="76324"/>
                </a:lnTo>
                <a:lnTo>
                  <a:pt x="7091" y="0"/>
                </a:lnTo>
                <a:lnTo>
                  <a:pt x="0" y="0"/>
                </a:lnTo>
                <a:lnTo>
                  <a:pt x="0" y="76324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746533" y="4215467"/>
            <a:ext cx="1432253" cy="4582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746533" y="4829347"/>
            <a:ext cx="1355305" cy="7131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385287" y="2986967"/>
            <a:ext cx="1387820" cy="1236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789725" y="3749368"/>
            <a:ext cx="8255" cy="76835"/>
          </a:xfrm>
          <a:custGeom>
            <a:avLst/>
            <a:gdLst/>
            <a:ahLst/>
            <a:cxnLst/>
            <a:rect l="l" t="t" r="r" b="b"/>
            <a:pathLst>
              <a:path w="8254" h="76835">
                <a:moveTo>
                  <a:pt x="0" y="76218"/>
                </a:moveTo>
                <a:lnTo>
                  <a:pt x="7938" y="76218"/>
                </a:lnTo>
                <a:lnTo>
                  <a:pt x="7938" y="0"/>
                </a:lnTo>
                <a:lnTo>
                  <a:pt x="0" y="0"/>
                </a:lnTo>
                <a:lnTo>
                  <a:pt x="0" y="76218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385287" y="4363247"/>
            <a:ext cx="1393324" cy="601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790571" y="493732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374"/>
                </a:moveTo>
                <a:lnTo>
                  <a:pt x="9525" y="10374"/>
                </a:lnTo>
                <a:lnTo>
                  <a:pt x="9525" y="0"/>
                </a:lnTo>
                <a:lnTo>
                  <a:pt x="0" y="0"/>
                </a:lnTo>
                <a:lnTo>
                  <a:pt x="0" y="10374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385287" y="5130327"/>
            <a:ext cx="24765" cy="27305"/>
          </a:xfrm>
          <a:custGeom>
            <a:avLst/>
            <a:gdLst/>
            <a:ahLst/>
            <a:cxnLst/>
            <a:rect l="l" t="t" r="r" b="b"/>
            <a:pathLst>
              <a:path w="24764" h="27304">
                <a:moveTo>
                  <a:pt x="19051" y="0"/>
                </a:moveTo>
                <a:lnTo>
                  <a:pt x="5503" y="0"/>
                </a:lnTo>
                <a:lnTo>
                  <a:pt x="0" y="5557"/>
                </a:lnTo>
                <a:lnTo>
                  <a:pt x="0" y="21447"/>
                </a:lnTo>
                <a:lnTo>
                  <a:pt x="5503" y="27004"/>
                </a:lnTo>
                <a:lnTo>
                  <a:pt x="19051" y="27004"/>
                </a:lnTo>
                <a:lnTo>
                  <a:pt x="24555" y="21447"/>
                </a:lnTo>
                <a:lnTo>
                  <a:pt x="24555" y="5557"/>
                </a:lnTo>
                <a:lnTo>
                  <a:pt x="1905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464669" y="5104158"/>
            <a:ext cx="1309178" cy="474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385287" y="5718779"/>
            <a:ext cx="1383057" cy="3462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035069" y="2986967"/>
            <a:ext cx="1406131" cy="6011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035069" y="3727878"/>
            <a:ext cx="1394170" cy="3470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035069" y="4215467"/>
            <a:ext cx="1427511" cy="3311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035070" y="4702316"/>
            <a:ext cx="1402109" cy="5860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452361" y="2321533"/>
            <a:ext cx="3300729" cy="109220"/>
          </a:xfrm>
          <a:custGeom>
            <a:avLst/>
            <a:gdLst/>
            <a:ahLst/>
            <a:cxnLst/>
            <a:rect l="l" t="t" r="r" b="b"/>
            <a:pathLst>
              <a:path w="3300729" h="109219">
                <a:moveTo>
                  <a:pt x="0" y="108717"/>
                </a:moveTo>
                <a:lnTo>
                  <a:pt x="0" y="0"/>
                </a:lnTo>
                <a:lnTo>
                  <a:pt x="3300433" y="0"/>
                </a:lnTo>
                <a:lnTo>
                  <a:pt x="3300433" y="108717"/>
                </a:lnTo>
              </a:path>
            </a:pathLst>
          </a:custGeom>
          <a:ln w="10323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102165" y="2180952"/>
            <a:ext cx="0" cy="249554"/>
          </a:xfrm>
          <a:custGeom>
            <a:avLst/>
            <a:gdLst/>
            <a:ahLst/>
            <a:cxnLst/>
            <a:rect l="l" t="t" r="r" b="b"/>
            <a:pathLst>
              <a:path w="0" h="249555">
                <a:moveTo>
                  <a:pt x="0" y="249299"/>
                </a:moveTo>
                <a:lnTo>
                  <a:pt x="0" y="0"/>
                </a:lnTo>
              </a:path>
            </a:pathLst>
          </a:custGeom>
          <a:ln w="10322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535267" y="1129449"/>
            <a:ext cx="561975" cy="795020"/>
          </a:xfrm>
          <a:custGeom>
            <a:avLst/>
            <a:gdLst/>
            <a:ahLst/>
            <a:cxnLst/>
            <a:rect l="l" t="t" r="r" b="b"/>
            <a:pathLst>
              <a:path w="561975" h="795019">
                <a:moveTo>
                  <a:pt x="561393" y="0"/>
                </a:moveTo>
                <a:lnTo>
                  <a:pt x="511374" y="1382"/>
                </a:lnTo>
                <a:lnTo>
                  <a:pt x="462488" y="5528"/>
                </a:lnTo>
                <a:lnTo>
                  <a:pt x="414736" y="12434"/>
                </a:lnTo>
                <a:lnTo>
                  <a:pt x="368120" y="22098"/>
                </a:lnTo>
                <a:lnTo>
                  <a:pt x="322643" y="34516"/>
                </a:lnTo>
                <a:lnTo>
                  <a:pt x="278305" y="49686"/>
                </a:lnTo>
                <a:lnTo>
                  <a:pt x="235109" y="67604"/>
                </a:lnTo>
                <a:lnTo>
                  <a:pt x="193056" y="88269"/>
                </a:lnTo>
                <a:lnTo>
                  <a:pt x="152148" y="111676"/>
                </a:lnTo>
                <a:lnTo>
                  <a:pt x="112386" y="137824"/>
                </a:lnTo>
                <a:lnTo>
                  <a:pt x="73773" y="166709"/>
                </a:lnTo>
                <a:lnTo>
                  <a:pt x="36310" y="198328"/>
                </a:lnTo>
                <a:lnTo>
                  <a:pt x="0" y="232679"/>
                </a:lnTo>
                <a:lnTo>
                  <a:pt x="561394" y="795005"/>
                </a:lnTo>
                <a:lnTo>
                  <a:pt x="561393" y="0"/>
                </a:lnTo>
                <a:close/>
              </a:path>
            </a:pathLst>
          </a:custGeom>
          <a:solidFill>
            <a:srgbClr val="F58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302729" y="1362128"/>
            <a:ext cx="794385" cy="562610"/>
          </a:xfrm>
          <a:custGeom>
            <a:avLst/>
            <a:gdLst/>
            <a:ahLst/>
            <a:cxnLst/>
            <a:rect l="l" t="t" r="r" b="b"/>
            <a:pathLst>
              <a:path w="794385" h="562610">
                <a:moveTo>
                  <a:pt x="232538" y="0"/>
                </a:moveTo>
                <a:lnTo>
                  <a:pt x="198028" y="36497"/>
                </a:lnTo>
                <a:lnTo>
                  <a:pt x="166305" y="74118"/>
                </a:lnTo>
                <a:lnTo>
                  <a:pt x="137365" y="112865"/>
                </a:lnTo>
                <a:lnTo>
                  <a:pt x="111203" y="152737"/>
                </a:lnTo>
                <a:lnTo>
                  <a:pt x="87815" y="193735"/>
                </a:lnTo>
                <a:lnTo>
                  <a:pt x="67195" y="235859"/>
                </a:lnTo>
                <a:lnTo>
                  <a:pt x="49340" y="279111"/>
                </a:lnTo>
                <a:lnTo>
                  <a:pt x="34244" y="323491"/>
                </a:lnTo>
                <a:lnTo>
                  <a:pt x="21904" y="368999"/>
                </a:lnTo>
                <a:lnTo>
                  <a:pt x="12314" y="415635"/>
                </a:lnTo>
                <a:lnTo>
                  <a:pt x="5469" y="463402"/>
                </a:lnTo>
                <a:lnTo>
                  <a:pt x="1366" y="512298"/>
                </a:lnTo>
                <a:lnTo>
                  <a:pt x="0" y="562326"/>
                </a:lnTo>
                <a:lnTo>
                  <a:pt x="793932" y="562326"/>
                </a:lnTo>
                <a:lnTo>
                  <a:pt x="232538" y="0"/>
                </a:lnTo>
                <a:close/>
              </a:path>
            </a:pathLst>
          </a:custGeom>
          <a:solidFill>
            <a:srgbClr val="176E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096661" y="1362128"/>
            <a:ext cx="795020" cy="562610"/>
          </a:xfrm>
          <a:custGeom>
            <a:avLst/>
            <a:gdLst/>
            <a:ahLst/>
            <a:cxnLst/>
            <a:rect l="l" t="t" r="r" b="b"/>
            <a:pathLst>
              <a:path w="795020" h="562610">
                <a:moveTo>
                  <a:pt x="562134" y="0"/>
                </a:moveTo>
                <a:lnTo>
                  <a:pt x="0" y="562326"/>
                </a:lnTo>
                <a:lnTo>
                  <a:pt x="794673" y="562326"/>
                </a:lnTo>
                <a:lnTo>
                  <a:pt x="793292" y="512298"/>
                </a:lnTo>
                <a:lnTo>
                  <a:pt x="789152" y="463402"/>
                </a:lnTo>
                <a:lnTo>
                  <a:pt x="782254" y="415635"/>
                </a:lnTo>
                <a:lnTo>
                  <a:pt x="772602" y="368999"/>
                </a:lnTo>
                <a:lnTo>
                  <a:pt x="760196" y="323491"/>
                </a:lnTo>
                <a:lnTo>
                  <a:pt x="745041" y="279111"/>
                </a:lnTo>
                <a:lnTo>
                  <a:pt x="727137" y="235859"/>
                </a:lnTo>
                <a:lnTo>
                  <a:pt x="706487" y="193735"/>
                </a:lnTo>
                <a:lnTo>
                  <a:pt x="683095" y="152737"/>
                </a:lnTo>
                <a:lnTo>
                  <a:pt x="656960" y="112865"/>
                </a:lnTo>
                <a:lnTo>
                  <a:pt x="628087" y="74118"/>
                </a:lnTo>
                <a:lnTo>
                  <a:pt x="596478" y="36497"/>
                </a:lnTo>
                <a:lnTo>
                  <a:pt x="562134" y="0"/>
                </a:lnTo>
                <a:close/>
              </a:path>
            </a:pathLst>
          </a:custGeom>
          <a:solidFill>
            <a:srgbClr val="00AC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096661" y="1129449"/>
            <a:ext cx="562610" cy="795020"/>
          </a:xfrm>
          <a:custGeom>
            <a:avLst/>
            <a:gdLst/>
            <a:ahLst/>
            <a:cxnLst/>
            <a:rect l="l" t="t" r="r" b="b"/>
            <a:pathLst>
              <a:path w="562609" h="795019">
                <a:moveTo>
                  <a:pt x="0" y="0"/>
                </a:moveTo>
                <a:lnTo>
                  <a:pt x="0" y="795005"/>
                </a:lnTo>
                <a:lnTo>
                  <a:pt x="562134" y="232679"/>
                </a:lnTo>
                <a:lnTo>
                  <a:pt x="525657" y="198328"/>
                </a:lnTo>
                <a:lnTo>
                  <a:pt x="488078" y="166709"/>
                </a:lnTo>
                <a:lnTo>
                  <a:pt x="449392" y="137824"/>
                </a:lnTo>
                <a:lnTo>
                  <a:pt x="409590" y="111676"/>
                </a:lnTo>
                <a:lnTo>
                  <a:pt x="368666" y="88269"/>
                </a:lnTo>
                <a:lnTo>
                  <a:pt x="326612" y="67604"/>
                </a:lnTo>
                <a:lnTo>
                  <a:pt x="283422" y="49686"/>
                </a:lnTo>
                <a:lnTo>
                  <a:pt x="239087" y="34516"/>
                </a:lnTo>
                <a:lnTo>
                  <a:pt x="193601" y="22098"/>
                </a:lnTo>
                <a:lnTo>
                  <a:pt x="146957" y="12434"/>
                </a:lnTo>
                <a:lnTo>
                  <a:pt x="99146" y="5528"/>
                </a:lnTo>
                <a:lnTo>
                  <a:pt x="50163" y="1382"/>
                </a:lnTo>
                <a:lnTo>
                  <a:pt x="0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656022" y="1929959"/>
            <a:ext cx="4886960" cy="0"/>
          </a:xfrm>
          <a:custGeom>
            <a:avLst/>
            <a:gdLst/>
            <a:ahLst/>
            <a:cxnLst/>
            <a:rect l="l" t="t" r="r" b="b"/>
            <a:pathLst>
              <a:path w="4886959" h="0">
                <a:moveTo>
                  <a:pt x="0" y="0"/>
                </a:moveTo>
                <a:lnTo>
                  <a:pt x="4886788" y="0"/>
                </a:lnTo>
              </a:path>
            </a:pathLst>
          </a:custGeom>
          <a:ln w="10323">
            <a:solidFill>
              <a:srgbClr val="176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5109776" y="1083400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38844" y="0"/>
                </a:moveTo>
                <a:lnTo>
                  <a:pt x="23085" y="2947"/>
                </a:lnTo>
                <a:lnTo>
                  <a:pt x="10809" y="11035"/>
                </a:lnTo>
                <a:lnTo>
                  <a:pt x="2839" y="23133"/>
                </a:lnTo>
                <a:lnTo>
                  <a:pt x="0" y="38109"/>
                </a:lnTo>
                <a:lnTo>
                  <a:pt x="2932" y="53146"/>
                </a:lnTo>
                <a:lnTo>
                  <a:pt x="10994" y="65275"/>
                </a:lnTo>
                <a:lnTo>
                  <a:pt x="23085" y="73375"/>
                </a:lnTo>
                <a:lnTo>
                  <a:pt x="38103" y="76324"/>
                </a:lnTo>
                <a:lnTo>
                  <a:pt x="47833" y="75443"/>
                </a:lnTo>
                <a:lnTo>
                  <a:pt x="55845" y="72844"/>
                </a:lnTo>
                <a:lnTo>
                  <a:pt x="62528" y="68598"/>
                </a:lnTo>
                <a:lnTo>
                  <a:pt x="68269" y="62774"/>
                </a:lnTo>
                <a:lnTo>
                  <a:pt x="66681" y="61186"/>
                </a:lnTo>
                <a:lnTo>
                  <a:pt x="38844" y="61186"/>
                </a:lnTo>
                <a:lnTo>
                  <a:pt x="30145" y="59367"/>
                </a:lnTo>
                <a:lnTo>
                  <a:pt x="23391" y="54411"/>
                </a:lnTo>
                <a:lnTo>
                  <a:pt x="19018" y="47074"/>
                </a:lnTo>
                <a:lnTo>
                  <a:pt x="17464" y="38109"/>
                </a:lnTo>
                <a:lnTo>
                  <a:pt x="19018" y="29161"/>
                </a:lnTo>
                <a:lnTo>
                  <a:pt x="23391" y="21860"/>
                </a:lnTo>
                <a:lnTo>
                  <a:pt x="30145" y="16940"/>
                </a:lnTo>
                <a:lnTo>
                  <a:pt x="38844" y="15137"/>
                </a:lnTo>
                <a:lnTo>
                  <a:pt x="64780" y="15137"/>
                </a:lnTo>
                <a:lnTo>
                  <a:pt x="68269" y="11115"/>
                </a:lnTo>
                <a:lnTo>
                  <a:pt x="62540" y="6698"/>
                </a:lnTo>
                <a:lnTo>
                  <a:pt x="55938" y="3175"/>
                </a:lnTo>
                <a:lnTo>
                  <a:pt x="48145" y="843"/>
                </a:lnTo>
                <a:lnTo>
                  <a:pt x="38844" y="0"/>
                </a:lnTo>
                <a:close/>
              </a:path>
              <a:path w="68579" h="76834">
                <a:moveTo>
                  <a:pt x="57896" y="52400"/>
                </a:moveTo>
                <a:lnTo>
                  <a:pt x="52392" y="58011"/>
                </a:lnTo>
                <a:lnTo>
                  <a:pt x="46782" y="61186"/>
                </a:lnTo>
                <a:lnTo>
                  <a:pt x="66681" y="61186"/>
                </a:lnTo>
                <a:lnTo>
                  <a:pt x="57896" y="52400"/>
                </a:lnTo>
                <a:close/>
              </a:path>
              <a:path w="68579" h="76834">
                <a:moveTo>
                  <a:pt x="64780" y="15137"/>
                </a:moveTo>
                <a:lnTo>
                  <a:pt x="46041" y="15137"/>
                </a:lnTo>
                <a:lnTo>
                  <a:pt x="51545" y="18313"/>
                </a:lnTo>
                <a:lnTo>
                  <a:pt x="57896" y="23077"/>
                </a:lnTo>
                <a:lnTo>
                  <a:pt x="64780" y="1513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185983" y="1100867"/>
            <a:ext cx="61594" cy="59055"/>
          </a:xfrm>
          <a:custGeom>
            <a:avLst/>
            <a:gdLst/>
            <a:ahLst/>
            <a:cxnLst/>
            <a:rect l="l" t="t" r="r" b="b"/>
            <a:pathLst>
              <a:path w="61595" h="59055">
                <a:moveTo>
                  <a:pt x="30906" y="0"/>
                </a:moveTo>
                <a:lnTo>
                  <a:pt x="18396" y="2246"/>
                </a:lnTo>
                <a:lnTo>
                  <a:pt x="8626" y="8442"/>
                </a:lnTo>
                <a:lnTo>
                  <a:pt x="2269" y="17774"/>
                </a:lnTo>
                <a:lnTo>
                  <a:pt x="0" y="29428"/>
                </a:lnTo>
                <a:lnTo>
                  <a:pt x="2257" y="41083"/>
                </a:lnTo>
                <a:lnTo>
                  <a:pt x="8533" y="50415"/>
                </a:lnTo>
                <a:lnTo>
                  <a:pt x="18084" y="56611"/>
                </a:lnTo>
                <a:lnTo>
                  <a:pt x="30165" y="58857"/>
                </a:lnTo>
                <a:lnTo>
                  <a:pt x="42674" y="56492"/>
                </a:lnTo>
                <a:lnTo>
                  <a:pt x="52445" y="50098"/>
                </a:lnTo>
                <a:lnTo>
                  <a:pt x="55694" y="45307"/>
                </a:lnTo>
                <a:lnTo>
                  <a:pt x="22227" y="45307"/>
                </a:lnTo>
                <a:lnTo>
                  <a:pt x="15876" y="37368"/>
                </a:lnTo>
                <a:lnTo>
                  <a:pt x="15876" y="20642"/>
                </a:lnTo>
                <a:lnTo>
                  <a:pt x="21380" y="13550"/>
                </a:lnTo>
                <a:lnTo>
                  <a:pt x="55973" y="13550"/>
                </a:lnTo>
                <a:lnTo>
                  <a:pt x="52538" y="8442"/>
                </a:lnTo>
                <a:lnTo>
                  <a:pt x="42987" y="2246"/>
                </a:lnTo>
                <a:lnTo>
                  <a:pt x="30906" y="0"/>
                </a:lnTo>
                <a:close/>
              </a:path>
              <a:path w="61595" h="59055">
                <a:moveTo>
                  <a:pt x="55973" y="13550"/>
                </a:moveTo>
                <a:lnTo>
                  <a:pt x="39691" y="13550"/>
                </a:lnTo>
                <a:lnTo>
                  <a:pt x="45195" y="20642"/>
                </a:lnTo>
                <a:lnTo>
                  <a:pt x="45195" y="38109"/>
                </a:lnTo>
                <a:lnTo>
                  <a:pt x="39691" y="45307"/>
                </a:lnTo>
                <a:lnTo>
                  <a:pt x="55694" y="45307"/>
                </a:lnTo>
                <a:lnTo>
                  <a:pt x="58802" y="40726"/>
                </a:lnTo>
                <a:lnTo>
                  <a:pt x="61071" y="29428"/>
                </a:lnTo>
                <a:lnTo>
                  <a:pt x="58814" y="17774"/>
                </a:lnTo>
                <a:lnTo>
                  <a:pt x="55973" y="1355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259015" y="1100867"/>
            <a:ext cx="52069" cy="57785"/>
          </a:xfrm>
          <a:custGeom>
            <a:avLst/>
            <a:gdLst/>
            <a:ahLst/>
            <a:cxnLst/>
            <a:rect l="l" t="t" r="r" b="b"/>
            <a:pathLst>
              <a:path w="52070" h="57784">
                <a:moveTo>
                  <a:pt x="15876" y="846"/>
                </a:moveTo>
                <a:lnTo>
                  <a:pt x="0" y="846"/>
                </a:lnTo>
                <a:lnTo>
                  <a:pt x="0" y="57270"/>
                </a:lnTo>
                <a:lnTo>
                  <a:pt x="15876" y="57270"/>
                </a:lnTo>
                <a:lnTo>
                  <a:pt x="15876" y="18313"/>
                </a:lnTo>
                <a:lnTo>
                  <a:pt x="19898" y="14291"/>
                </a:lnTo>
                <a:lnTo>
                  <a:pt x="50682" y="14291"/>
                </a:lnTo>
                <a:lnTo>
                  <a:pt x="50341" y="12058"/>
                </a:lnTo>
                <a:lnTo>
                  <a:pt x="48444" y="8786"/>
                </a:lnTo>
                <a:lnTo>
                  <a:pt x="15876" y="8786"/>
                </a:lnTo>
                <a:lnTo>
                  <a:pt x="15876" y="846"/>
                </a:lnTo>
                <a:close/>
              </a:path>
              <a:path w="52070" h="57784">
                <a:moveTo>
                  <a:pt x="50682" y="14291"/>
                </a:moveTo>
                <a:lnTo>
                  <a:pt x="32599" y="14291"/>
                </a:lnTo>
                <a:lnTo>
                  <a:pt x="35775" y="18313"/>
                </a:lnTo>
                <a:lnTo>
                  <a:pt x="35775" y="57270"/>
                </a:lnTo>
                <a:lnTo>
                  <a:pt x="51651" y="57270"/>
                </a:lnTo>
                <a:lnTo>
                  <a:pt x="51651" y="20642"/>
                </a:lnTo>
                <a:lnTo>
                  <a:pt x="50682" y="14291"/>
                </a:lnTo>
                <a:close/>
              </a:path>
              <a:path w="52070" h="57784">
                <a:moveTo>
                  <a:pt x="32599" y="0"/>
                </a:moveTo>
                <a:lnTo>
                  <a:pt x="24661" y="0"/>
                </a:lnTo>
                <a:lnTo>
                  <a:pt x="19898" y="4022"/>
                </a:lnTo>
                <a:lnTo>
                  <a:pt x="15876" y="8786"/>
                </a:lnTo>
                <a:lnTo>
                  <a:pt x="48444" y="8786"/>
                </a:lnTo>
                <a:lnTo>
                  <a:pt x="46571" y="5557"/>
                </a:lnTo>
                <a:lnTo>
                  <a:pt x="40577" y="1439"/>
                </a:lnTo>
                <a:lnTo>
                  <a:pt x="3259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320193" y="1100867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5">
                <a:moveTo>
                  <a:pt x="7091" y="39697"/>
                </a:moveTo>
                <a:lnTo>
                  <a:pt x="0" y="50071"/>
                </a:lnTo>
                <a:lnTo>
                  <a:pt x="6069" y="53811"/>
                </a:lnTo>
                <a:lnTo>
                  <a:pt x="12277" y="56568"/>
                </a:lnTo>
                <a:lnTo>
                  <a:pt x="18486" y="58274"/>
                </a:lnTo>
                <a:lnTo>
                  <a:pt x="24555" y="58857"/>
                </a:lnTo>
                <a:lnTo>
                  <a:pt x="32958" y="57782"/>
                </a:lnTo>
                <a:lnTo>
                  <a:pt x="39783" y="54464"/>
                </a:lnTo>
                <a:lnTo>
                  <a:pt x="44366" y="48764"/>
                </a:lnTo>
                <a:lnTo>
                  <a:pt x="44898" y="46154"/>
                </a:lnTo>
                <a:lnTo>
                  <a:pt x="19792" y="46154"/>
                </a:lnTo>
                <a:lnTo>
                  <a:pt x="13442" y="43720"/>
                </a:lnTo>
                <a:lnTo>
                  <a:pt x="7091" y="39697"/>
                </a:lnTo>
                <a:close/>
              </a:path>
              <a:path w="46354" h="59055">
                <a:moveTo>
                  <a:pt x="30906" y="0"/>
                </a:moveTo>
                <a:lnTo>
                  <a:pt x="23814" y="0"/>
                </a:lnTo>
                <a:lnTo>
                  <a:pt x="15901" y="1179"/>
                </a:lnTo>
                <a:lnTo>
                  <a:pt x="9327" y="4671"/>
                </a:lnTo>
                <a:lnTo>
                  <a:pt x="4837" y="10405"/>
                </a:lnTo>
                <a:lnTo>
                  <a:pt x="3175" y="18313"/>
                </a:lnTo>
                <a:lnTo>
                  <a:pt x="3175" y="29428"/>
                </a:lnTo>
                <a:lnTo>
                  <a:pt x="11854" y="32604"/>
                </a:lnTo>
                <a:lnTo>
                  <a:pt x="19792" y="34933"/>
                </a:lnTo>
                <a:lnTo>
                  <a:pt x="26143" y="37368"/>
                </a:lnTo>
                <a:lnTo>
                  <a:pt x="31753" y="38109"/>
                </a:lnTo>
                <a:lnTo>
                  <a:pt x="31753" y="44461"/>
                </a:lnTo>
                <a:lnTo>
                  <a:pt x="29318" y="46154"/>
                </a:lnTo>
                <a:lnTo>
                  <a:pt x="44898" y="46154"/>
                </a:lnTo>
                <a:lnTo>
                  <a:pt x="46041" y="40544"/>
                </a:lnTo>
                <a:lnTo>
                  <a:pt x="46041" y="29428"/>
                </a:lnTo>
                <a:lnTo>
                  <a:pt x="37256" y="26253"/>
                </a:lnTo>
                <a:lnTo>
                  <a:pt x="29318" y="23077"/>
                </a:lnTo>
                <a:lnTo>
                  <a:pt x="22968" y="21489"/>
                </a:lnTo>
                <a:lnTo>
                  <a:pt x="17464" y="19901"/>
                </a:lnTo>
                <a:lnTo>
                  <a:pt x="17464" y="14291"/>
                </a:lnTo>
                <a:lnTo>
                  <a:pt x="19792" y="12703"/>
                </a:lnTo>
                <a:lnTo>
                  <a:pt x="41566" y="12703"/>
                </a:lnTo>
                <a:lnTo>
                  <a:pt x="45195" y="6351"/>
                </a:lnTo>
                <a:lnTo>
                  <a:pt x="38844" y="2434"/>
                </a:lnTo>
                <a:lnTo>
                  <a:pt x="30906" y="0"/>
                </a:lnTo>
                <a:close/>
              </a:path>
              <a:path w="46354" h="59055">
                <a:moveTo>
                  <a:pt x="41566" y="12703"/>
                </a:moveTo>
                <a:lnTo>
                  <a:pt x="27730" y="12703"/>
                </a:lnTo>
                <a:lnTo>
                  <a:pt x="33340" y="14291"/>
                </a:lnTo>
                <a:lnTo>
                  <a:pt x="38844" y="17466"/>
                </a:lnTo>
                <a:lnTo>
                  <a:pt x="41566" y="1270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377348" y="1101714"/>
            <a:ext cx="52705" cy="58419"/>
          </a:xfrm>
          <a:custGeom>
            <a:avLst/>
            <a:gdLst/>
            <a:ahLst/>
            <a:cxnLst/>
            <a:rect l="l" t="t" r="r" b="b"/>
            <a:pathLst>
              <a:path w="52704" h="58419">
                <a:moveTo>
                  <a:pt x="16617" y="0"/>
                </a:moveTo>
                <a:lnTo>
                  <a:pt x="0" y="0"/>
                </a:lnTo>
                <a:lnTo>
                  <a:pt x="0" y="36521"/>
                </a:lnTo>
                <a:lnTo>
                  <a:pt x="1306" y="45595"/>
                </a:lnTo>
                <a:lnTo>
                  <a:pt x="5133" y="52347"/>
                </a:lnTo>
                <a:lnTo>
                  <a:pt x="11341" y="56558"/>
                </a:lnTo>
                <a:lnTo>
                  <a:pt x="19792" y="58011"/>
                </a:lnTo>
                <a:lnTo>
                  <a:pt x="27731" y="58011"/>
                </a:lnTo>
                <a:lnTo>
                  <a:pt x="32493" y="53247"/>
                </a:lnTo>
                <a:lnTo>
                  <a:pt x="36516" y="48483"/>
                </a:lnTo>
                <a:lnTo>
                  <a:pt x="52392" y="48483"/>
                </a:lnTo>
                <a:lnTo>
                  <a:pt x="52392" y="42873"/>
                </a:lnTo>
                <a:lnTo>
                  <a:pt x="19792" y="42873"/>
                </a:lnTo>
                <a:lnTo>
                  <a:pt x="16617" y="38850"/>
                </a:lnTo>
                <a:lnTo>
                  <a:pt x="16617" y="0"/>
                </a:lnTo>
                <a:close/>
              </a:path>
              <a:path w="52704" h="58419">
                <a:moveTo>
                  <a:pt x="52392" y="48483"/>
                </a:moveTo>
                <a:lnTo>
                  <a:pt x="36516" y="48483"/>
                </a:lnTo>
                <a:lnTo>
                  <a:pt x="36516" y="56423"/>
                </a:lnTo>
                <a:lnTo>
                  <a:pt x="52392" y="56423"/>
                </a:lnTo>
                <a:lnTo>
                  <a:pt x="52392" y="48483"/>
                </a:lnTo>
                <a:close/>
              </a:path>
              <a:path w="52704" h="58419">
                <a:moveTo>
                  <a:pt x="52392" y="0"/>
                </a:moveTo>
                <a:lnTo>
                  <a:pt x="36516" y="0"/>
                </a:lnTo>
                <a:lnTo>
                  <a:pt x="36516" y="38850"/>
                </a:lnTo>
                <a:lnTo>
                  <a:pt x="32493" y="42873"/>
                </a:lnTo>
                <a:lnTo>
                  <a:pt x="52392" y="42873"/>
                </a:lnTo>
                <a:lnTo>
                  <a:pt x="5239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444030" y="1100867"/>
            <a:ext cx="86995" cy="57785"/>
          </a:xfrm>
          <a:custGeom>
            <a:avLst/>
            <a:gdLst/>
            <a:ahLst/>
            <a:cxnLst/>
            <a:rect l="l" t="t" r="r" b="b"/>
            <a:pathLst>
              <a:path w="86995" h="57784">
                <a:moveTo>
                  <a:pt x="15876" y="846"/>
                </a:moveTo>
                <a:lnTo>
                  <a:pt x="0" y="846"/>
                </a:lnTo>
                <a:lnTo>
                  <a:pt x="0" y="57270"/>
                </a:lnTo>
                <a:lnTo>
                  <a:pt x="15876" y="57270"/>
                </a:lnTo>
                <a:lnTo>
                  <a:pt x="15876" y="18313"/>
                </a:lnTo>
                <a:lnTo>
                  <a:pt x="19792" y="14291"/>
                </a:lnTo>
                <a:lnTo>
                  <a:pt x="85549" y="14291"/>
                </a:lnTo>
                <a:lnTo>
                  <a:pt x="85179" y="11745"/>
                </a:lnTo>
                <a:lnTo>
                  <a:pt x="83464" y="8786"/>
                </a:lnTo>
                <a:lnTo>
                  <a:pt x="15876" y="8786"/>
                </a:lnTo>
                <a:lnTo>
                  <a:pt x="15876" y="846"/>
                </a:lnTo>
                <a:close/>
              </a:path>
              <a:path w="86995" h="57784">
                <a:moveTo>
                  <a:pt x="54721" y="14291"/>
                </a:moveTo>
                <a:lnTo>
                  <a:pt x="31753" y="14291"/>
                </a:lnTo>
                <a:lnTo>
                  <a:pt x="34928" y="18313"/>
                </a:lnTo>
                <a:lnTo>
                  <a:pt x="34928" y="57270"/>
                </a:lnTo>
                <a:lnTo>
                  <a:pt x="51545" y="57270"/>
                </a:lnTo>
                <a:lnTo>
                  <a:pt x="51545" y="18313"/>
                </a:lnTo>
                <a:lnTo>
                  <a:pt x="54721" y="14291"/>
                </a:lnTo>
                <a:close/>
              </a:path>
              <a:path w="86995" h="57784">
                <a:moveTo>
                  <a:pt x="85549" y="14291"/>
                </a:moveTo>
                <a:lnTo>
                  <a:pt x="66681" y="14291"/>
                </a:lnTo>
                <a:lnTo>
                  <a:pt x="70597" y="18313"/>
                </a:lnTo>
                <a:lnTo>
                  <a:pt x="70597" y="57270"/>
                </a:lnTo>
                <a:lnTo>
                  <a:pt x="86474" y="57270"/>
                </a:lnTo>
                <a:lnTo>
                  <a:pt x="86474" y="20642"/>
                </a:lnTo>
                <a:lnTo>
                  <a:pt x="85549" y="14291"/>
                </a:lnTo>
                <a:close/>
              </a:path>
              <a:path w="86995" h="57784">
                <a:moveTo>
                  <a:pt x="40432" y="0"/>
                </a:moveTo>
                <a:lnTo>
                  <a:pt x="24555" y="0"/>
                </a:lnTo>
                <a:lnTo>
                  <a:pt x="19792" y="4022"/>
                </a:lnTo>
                <a:lnTo>
                  <a:pt x="15876" y="8786"/>
                </a:lnTo>
                <a:lnTo>
                  <a:pt x="48370" y="8786"/>
                </a:lnTo>
                <a:lnTo>
                  <a:pt x="46041" y="3175"/>
                </a:lnTo>
                <a:lnTo>
                  <a:pt x="40432" y="0"/>
                </a:lnTo>
                <a:close/>
              </a:path>
              <a:path w="86995" h="57784">
                <a:moveTo>
                  <a:pt x="67422" y="0"/>
                </a:moveTo>
                <a:lnTo>
                  <a:pt x="59484" y="0"/>
                </a:lnTo>
                <a:lnTo>
                  <a:pt x="53980" y="3175"/>
                </a:lnTo>
                <a:lnTo>
                  <a:pt x="48370" y="8786"/>
                </a:lnTo>
                <a:lnTo>
                  <a:pt x="83464" y="8786"/>
                </a:lnTo>
                <a:lnTo>
                  <a:pt x="81433" y="5279"/>
                </a:lnTo>
                <a:lnTo>
                  <a:pt x="75444" y="1334"/>
                </a:lnTo>
                <a:lnTo>
                  <a:pt x="6742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541617" y="1100867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5">
                <a:moveTo>
                  <a:pt x="27836" y="0"/>
                </a:moveTo>
                <a:lnTo>
                  <a:pt x="16789" y="2365"/>
                </a:lnTo>
                <a:lnTo>
                  <a:pt x="7964" y="8759"/>
                </a:lnTo>
                <a:lnTo>
                  <a:pt x="2116" y="18131"/>
                </a:lnTo>
                <a:lnTo>
                  <a:pt x="0" y="29428"/>
                </a:lnTo>
                <a:lnTo>
                  <a:pt x="2245" y="41396"/>
                </a:lnTo>
                <a:lnTo>
                  <a:pt x="8441" y="50693"/>
                </a:lnTo>
                <a:lnTo>
                  <a:pt x="17771" y="56715"/>
                </a:lnTo>
                <a:lnTo>
                  <a:pt x="29424" y="58857"/>
                </a:lnTo>
                <a:lnTo>
                  <a:pt x="36688" y="58130"/>
                </a:lnTo>
                <a:lnTo>
                  <a:pt x="43078" y="56052"/>
                </a:lnTo>
                <a:lnTo>
                  <a:pt x="48595" y="52784"/>
                </a:lnTo>
                <a:lnTo>
                  <a:pt x="53239" y="48483"/>
                </a:lnTo>
                <a:lnTo>
                  <a:pt x="50714" y="46154"/>
                </a:lnTo>
                <a:lnTo>
                  <a:pt x="23073" y="46154"/>
                </a:lnTo>
                <a:lnTo>
                  <a:pt x="17464" y="42132"/>
                </a:lnTo>
                <a:lnTo>
                  <a:pt x="15876" y="34933"/>
                </a:lnTo>
                <a:lnTo>
                  <a:pt x="55567" y="34933"/>
                </a:lnTo>
                <a:lnTo>
                  <a:pt x="55460" y="29428"/>
                </a:lnTo>
                <a:lnTo>
                  <a:pt x="54770" y="24665"/>
                </a:lnTo>
                <a:lnTo>
                  <a:pt x="15876" y="24665"/>
                </a:lnTo>
                <a:lnTo>
                  <a:pt x="17464" y="17466"/>
                </a:lnTo>
                <a:lnTo>
                  <a:pt x="21486" y="12703"/>
                </a:lnTo>
                <a:lnTo>
                  <a:pt x="50727" y="12703"/>
                </a:lnTo>
                <a:lnTo>
                  <a:pt x="48846" y="9130"/>
                </a:lnTo>
                <a:lnTo>
                  <a:pt x="40207" y="2481"/>
                </a:lnTo>
                <a:lnTo>
                  <a:pt x="27836" y="0"/>
                </a:lnTo>
                <a:close/>
              </a:path>
              <a:path w="55879" h="59055">
                <a:moveTo>
                  <a:pt x="43713" y="39697"/>
                </a:moveTo>
                <a:lnTo>
                  <a:pt x="38950" y="44461"/>
                </a:lnTo>
                <a:lnTo>
                  <a:pt x="35775" y="46154"/>
                </a:lnTo>
                <a:lnTo>
                  <a:pt x="50714" y="46154"/>
                </a:lnTo>
                <a:lnTo>
                  <a:pt x="43713" y="39697"/>
                </a:lnTo>
                <a:close/>
              </a:path>
              <a:path w="55879" h="59055">
                <a:moveTo>
                  <a:pt x="50727" y="12703"/>
                </a:moveTo>
                <a:lnTo>
                  <a:pt x="34928" y="12703"/>
                </a:lnTo>
                <a:lnTo>
                  <a:pt x="38950" y="17466"/>
                </a:lnTo>
                <a:lnTo>
                  <a:pt x="40538" y="24665"/>
                </a:lnTo>
                <a:lnTo>
                  <a:pt x="54770" y="24665"/>
                </a:lnTo>
                <a:lnTo>
                  <a:pt x="53914" y="18756"/>
                </a:lnTo>
                <a:lnTo>
                  <a:pt x="50727" y="1270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5609145" y="1100126"/>
            <a:ext cx="34290" cy="58419"/>
          </a:xfrm>
          <a:custGeom>
            <a:avLst/>
            <a:gdLst/>
            <a:ahLst/>
            <a:cxnLst/>
            <a:rect l="l" t="t" r="r" b="b"/>
            <a:pathLst>
              <a:path w="34289" h="58419">
                <a:moveTo>
                  <a:pt x="16723" y="1587"/>
                </a:moveTo>
                <a:lnTo>
                  <a:pt x="0" y="1587"/>
                </a:lnTo>
                <a:lnTo>
                  <a:pt x="0" y="58011"/>
                </a:lnTo>
                <a:lnTo>
                  <a:pt x="16723" y="58011"/>
                </a:lnTo>
                <a:lnTo>
                  <a:pt x="16723" y="37262"/>
                </a:lnTo>
                <a:lnTo>
                  <a:pt x="17875" y="28497"/>
                </a:lnTo>
                <a:lnTo>
                  <a:pt x="21181" y="22323"/>
                </a:lnTo>
                <a:lnTo>
                  <a:pt x="26412" y="18669"/>
                </a:lnTo>
                <a:lnTo>
                  <a:pt x="33340" y="17466"/>
                </a:lnTo>
                <a:lnTo>
                  <a:pt x="34187" y="17466"/>
                </a:lnTo>
                <a:lnTo>
                  <a:pt x="34187" y="12703"/>
                </a:lnTo>
                <a:lnTo>
                  <a:pt x="16723" y="12703"/>
                </a:lnTo>
                <a:lnTo>
                  <a:pt x="16723" y="1587"/>
                </a:lnTo>
                <a:close/>
              </a:path>
              <a:path w="34289" h="58419">
                <a:moveTo>
                  <a:pt x="24661" y="0"/>
                </a:moveTo>
                <a:lnTo>
                  <a:pt x="19898" y="5504"/>
                </a:lnTo>
                <a:lnTo>
                  <a:pt x="16723" y="12703"/>
                </a:lnTo>
                <a:lnTo>
                  <a:pt x="34187" y="12703"/>
                </a:lnTo>
                <a:lnTo>
                  <a:pt x="34187" y="741"/>
                </a:lnTo>
                <a:lnTo>
                  <a:pt x="2466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649684" y="1100867"/>
            <a:ext cx="45720" cy="59055"/>
          </a:xfrm>
          <a:custGeom>
            <a:avLst/>
            <a:gdLst/>
            <a:ahLst/>
            <a:cxnLst/>
            <a:rect l="l" t="t" r="r" b="b"/>
            <a:pathLst>
              <a:path w="45720" h="59055">
                <a:moveTo>
                  <a:pt x="6350" y="39697"/>
                </a:moveTo>
                <a:lnTo>
                  <a:pt x="0" y="50071"/>
                </a:lnTo>
                <a:lnTo>
                  <a:pt x="7091" y="55682"/>
                </a:lnTo>
                <a:lnTo>
                  <a:pt x="15876" y="58857"/>
                </a:lnTo>
                <a:lnTo>
                  <a:pt x="23814" y="58857"/>
                </a:lnTo>
                <a:lnTo>
                  <a:pt x="32513" y="57782"/>
                </a:lnTo>
                <a:lnTo>
                  <a:pt x="39267" y="54464"/>
                </a:lnTo>
                <a:lnTo>
                  <a:pt x="43640" y="48764"/>
                </a:lnTo>
                <a:lnTo>
                  <a:pt x="44134" y="46154"/>
                </a:lnTo>
                <a:lnTo>
                  <a:pt x="19051" y="46154"/>
                </a:lnTo>
                <a:lnTo>
                  <a:pt x="12701" y="43720"/>
                </a:lnTo>
                <a:lnTo>
                  <a:pt x="6350" y="39697"/>
                </a:lnTo>
                <a:close/>
              </a:path>
              <a:path w="45720" h="59055">
                <a:moveTo>
                  <a:pt x="30165" y="0"/>
                </a:moveTo>
                <a:lnTo>
                  <a:pt x="22968" y="0"/>
                </a:lnTo>
                <a:lnTo>
                  <a:pt x="15054" y="1179"/>
                </a:lnTo>
                <a:lnTo>
                  <a:pt x="8480" y="4671"/>
                </a:lnTo>
                <a:lnTo>
                  <a:pt x="3990" y="10405"/>
                </a:lnTo>
                <a:lnTo>
                  <a:pt x="2328" y="18313"/>
                </a:lnTo>
                <a:lnTo>
                  <a:pt x="2328" y="29428"/>
                </a:lnTo>
                <a:lnTo>
                  <a:pt x="11113" y="32604"/>
                </a:lnTo>
                <a:lnTo>
                  <a:pt x="19051" y="34933"/>
                </a:lnTo>
                <a:lnTo>
                  <a:pt x="25402" y="37368"/>
                </a:lnTo>
                <a:lnTo>
                  <a:pt x="30906" y="38109"/>
                </a:lnTo>
                <a:lnTo>
                  <a:pt x="30906" y="44461"/>
                </a:lnTo>
                <a:lnTo>
                  <a:pt x="29318" y="46154"/>
                </a:lnTo>
                <a:lnTo>
                  <a:pt x="44134" y="46154"/>
                </a:lnTo>
                <a:lnTo>
                  <a:pt x="45195" y="40544"/>
                </a:lnTo>
                <a:lnTo>
                  <a:pt x="45195" y="29428"/>
                </a:lnTo>
                <a:lnTo>
                  <a:pt x="36516" y="26253"/>
                </a:lnTo>
                <a:lnTo>
                  <a:pt x="28577" y="23077"/>
                </a:lnTo>
                <a:lnTo>
                  <a:pt x="22227" y="21489"/>
                </a:lnTo>
                <a:lnTo>
                  <a:pt x="16617" y="19901"/>
                </a:lnTo>
                <a:lnTo>
                  <a:pt x="16617" y="14291"/>
                </a:lnTo>
                <a:lnTo>
                  <a:pt x="19051" y="12703"/>
                </a:lnTo>
                <a:lnTo>
                  <a:pt x="40825" y="12703"/>
                </a:lnTo>
                <a:lnTo>
                  <a:pt x="44454" y="6351"/>
                </a:lnTo>
                <a:lnTo>
                  <a:pt x="38103" y="2434"/>
                </a:lnTo>
                <a:lnTo>
                  <a:pt x="30165" y="0"/>
                </a:lnTo>
                <a:close/>
              </a:path>
              <a:path w="45720" h="59055">
                <a:moveTo>
                  <a:pt x="40825" y="12703"/>
                </a:moveTo>
                <a:lnTo>
                  <a:pt x="26990" y="12703"/>
                </a:lnTo>
                <a:lnTo>
                  <a:pt x="32493" y="14291"/>
                </a:lnTo>
                <a:lnTo>
                  <a:pt x="38103" y="17466"/>
                </a:lnTo>
                <a:lnTo>
                  <a:pt x="40825" y="1270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473781" y="1083400"/>
            <a:ext cx="68580" cy="76835"/>
          </a:xfrm>
          <a:custGeom>
            <a:avLst/>
            <a:gdLst/>
            <a:ahLst/>
            <a:cxnLst/>
            <a:rect l="l" t="t" r="r" b="b"/>
            <a:pathLst>
              <a:path w="68579" h="76834">
                <a:moveTo>
                  <a:pt x="38103" y="0"/>
                </a:moveTo>
                <a:lnTo>
                  <a:pt x="22772" y="2947"/>
                </a:lnTo>
                <a:lnTo>
                  <a:pt x="10716" y="11035"/>
                </a:lnTo>
                <a:lnTo>
                  <a:pt x="2828" y="23133"/>
                </a:lnTo>
                <a:lnTo>
                  <a:pt x="0" y="38109"/>
                </a:lnTo>
                <a:lnTo>
                  <a:pt x="2828" y="53146"/>
                </a:lnTo>
                <a:lnTo>
                  <a:pt x="10716" y="65275"/>
                </a:lnTo>
                <a:lnTo>
                  <a:pt x="22772" y="73375"/>
                </a:lnTo>
                <a:lnTo>
                  <a:pt x="38103" y="76324"/>
                </a:lnTo>
                <a:lnTo>
                  <a:pt x="47728" y="75443"/>
                </a:lnTo>
                <a:lnTo>
                  <a:pt x="55567" y="72844"/>
                </a:lnTo>
                <a:lnTo>
                  <a:pt x="62216" y="68598"/>
                </a:lnTo>
                <a:lnTo>
                  <a:pt x="68269" y="62774"/>
                </a:lnTo>
                <a:lnTo>
                  <a:pt x="66681" y="61186"/>
                </a:lnTo>
                <a:lnTo>
                  <a:pt x="38103" y="61186"/>
                </a:lnTo>
                <a:lnTo>
                  <a:pt x="29388" y="59367"/>
                </a:lnTo>
                <a:lnTo>
                  <a:pt x="22597" y="54411"/>
                </a:lnTo>
                <a:lnTo>
                  <a:pt x="18188" y="47074"/>
                </a:lnTo>
                <a:lnTo>
                  <a:pt x="16617" y="38109"/>
                </a:lnTo>
                <a:lnTo>
                  <a:pt x="18292" y="29161"/>
                </a:lnTo>
                <a:lnTo>
                  <a:pt x="22875" y="21860"/>
                </a:lnTo>
                <a:lnTo>
                  <a:pt x="29700" y="16940"/>
                </a:lnTo>
                <a:lnTo>
                  <a:pt x="38103" y="15137"/>
                </a:lnTo>
                <a:lnTo>
                  <a:pt x="63969" y="15137"/>
                </a:lnTo>
                <a:lnTo>
                  <a:pt x="67422" y="11115"/>
                </a:lnTo>
                <a:lnTo>
                  <a:pt x="61858" y="6698"/>
                </a:lnTo>
                <a:lnTo>
                  <a:pt x="55462" y="3175"/>
                </a:lnTo>
                <a:lnTo>
                  <a:pt x="47715" y="843"/>
                </a:lnTo>
                <a:lnTo>
                  <a:pt x="38103" y="0"/>
                </a:lnTo>
                <a:close/>
              </a:path>
              <a:path w="68579" h="76834">
                <a:moveTo>
                  <a:pt x="57896" y="52400"/>
                </a:moveTo>
                <a:lnTo>
                  <a:pt x="51545" y="58011"/>
                </a:lnTo>
                <a:lnTo>
                  <a:pt x="46782" y="61186"/>
                </a:lnTo>
                <a:lnTo>
                  <a:pt x="66681" y="61186"/>
                </a:lnTo>
                <a:lnTo>
                  <a:pt x="57896" y="52400"/>
                </a:lnTo>
                <a:close/>
              </a:path>
              <a:path w="68579" h="76834">
                <a:moveTo>
                  <a:pt x="63969" y="15137"/>
                </a:moveTo>
                <a:lnTo>
                  <a:pt x="46041" y="15137"/>
                </a:lnTo>
                <a:lnTo>
                  <a:pt x="51545" y="18313"/>
                </a:lnTo>
                <a:lnTo>
                  <a:pt x="57155" y="23077"/>
                </a:lnTo>
                <a:lnTo>
                  <a:pt x="63969" y="1513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549142" y="1100867"/>
            <a:ext cx="62230" cy="59055"/>
          </a:xfrm>
          <a:custGeom>
            <a:avLst/>
            <a:gdLst/>
            <a:ahLst/>
            <a:cxnLst/>
            <a:rect l="l" t="t" r="r" b="b"/>
            <a:pathLst>
              <a:path w="62229" h="59055">
                <a:moveTo>
                  <a:pt x="31012" y="0"/>
                </a:moveTo>
                <a:lnTo>
                  <a:pt x="18798" y="2246"/>
                </a:lnTo>
                <a:lnTo>
                  <a:pt x="8957" y="8442"/>
                </a:lnTo>
                <a:lnTo>
                  <a:pt x="2389" y="17774"/>
                </a:lnTo>
                <a:lnTo>
                  <a:pt x="0" y="29428"/>
                </a:lnTo>
                <a:lnTo>
                  <a:pt x="2389" y="41083"/>
                </a:lnTo>
                <a:lnTo>
                  <a:pt x="8957" y="50415"/>
                </a:lnTo>
                <a:lnTo>
                  <a:pt x="18798" y="56611"/>
                </a:lnTo>
                <a:lnTo>
                  <a:pt x="31012" y="58857"/>
                </a:lnTo>
                <a:lnTo>
                  <a:pt x="43225" y="56492"/>
                </a:lnTo>
                <a:lnTo>
                  <a:pt x="53067" y="50098"/>
                </a:lnTo>
                <a:lnTo>
                  <a:pt x="56423" y="45307"/>
                </a:lnTo>
                <a:lnTo>
                  <a:pt x="22227" y="45307"/>
                </a:lnTo>
                <a:lnTo>
                  <a:pt x="15876" y="37368"/>
                </a:lnTo>
                <a:lnTo>
                  <a:pt x="15876" y="20642"/>
                </a:lnTo>
                <a:lnTo>
                  <a:pt x="21486" y="13550"/>
                </a:lnTo>
                <a:lnTo>
                  <a:pt x="56661" y="13550"/>
                </a:lnTo>
                <a:lnTo>
                  <a:pt x="53067" y="8442"/>
                </a:lnTo>
                <a:lnTo>
                  <a:pt x="43225" y="2246"/>
                </a:lnTo>
                <a:lnTo>
                  <a:pt x="31012" y="0"/>
                </a:lnTo>
                <a:close/>
              </a:path>
              <a:path w="62229" h="59055">
                <a:moveTo>
                  <a:pt x="56661" y="13550"/>
                </a:moveTo>
                <a:lnTo>
                  <a:pt x="39691" y="13550"/>
                </a:lnTo>
                <a:lnTo>
                  <a:pt x="46147" y="20642"/>
                </a:lnTo>
                <a:lnTo>
                  <a:pt x="46147" y="38109"/>
                </a:lnTo>
                <a:lnTo>
                  <a:pt x="40538" y="45307"/>
                </a:lnTo>
                <a:lnTo>
                  <a:pt x="56423" y="45307"/>
                </a:lnTo>
                <a:lnTo>
                  <a:pt x="59634" y="40726"/>
                </a:lnTo>
                <a:lnTo>
                  <a:pt x="62024" y="29428"/>
                </a:lnTo>
                <a:lnTo>
                  <a:pt x="59634" y="17774"/>
                </a:lnTo>
                <a:lnTo>
                  <a:pt x="56661" y="1355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622280" y="1100867"/>
            <a:ext cx="86995" cy="57785"/>
          </a:xfrm>
          <a:custGeom>
            <a:avLst/>
            <a:gdLst/>
            <a:ahLst/>
            <a:cxnLst/>
            <a:rect l="l" t="t" r="r" b="b"/>
            <a:pathLst>
              <a:path w="86995" h="57784">
                <a:moveTo>
                  <a:pt x="16617" y="846"/>
                </a:moveTo>
                <a:lnTo>
                  <a:pt x="0" y="846"/>
                </a:lnTo>
                <a:lnTo>
                  <a:pt x="0" y="57270"/>
                </a:lnTo>
                <a:lnTo>
                  <a:pt x="16617" y="57270"/>
                </a:lnTo>
                <a:lnTo>
                  <a:pt x="16617" y="18313"/>
                </a:lnTo>
                <a:lnTo>
                  <a:pt x="19792" y="14291"/>
                </a:lnTo>
                <a:lnTo>
                  <a:pt x="85549" y="14291"/>
                </a:lnTo>
                <a:lnTo>
                  <a:pt x="85179" y="11745"/>
                </a:lnTo>
                <a:lnTo>
                  <a:pt x="83464" y="8786"/>
                </a:lnTo>
                <a:lnTo>
                  <a:pt x="16617" y="8786"/>
                </a:lnTo>
                <a:lnTo>
                  <a:pt x="16617" y="846"/>
                </a:lnTo>
                <a:close/>
              </a:path>
              <a:path w="86995" h="57784">
                <a:moveTo>
                  <a:pt x="55567" y="14291"/>
                </a:moveTo>
                <a:lnTo>
                  <a:pt x="31753" y="14291"/>
                </a:lnTo>
                <a:lnTo>
                  <a:pt x="35669" y="18313"/>
                </a:lnTo>
                <a:lnTo>
                  <a:pt x="35669" y="57270"/>
                </a:lnTo>
                <a:lnTo>
                  <a:pt x="51545" y="57270"/>
                </a:lnTo>
                <a:lnTo>
                  <a:pt x="51545" y="18313"/>
                </a:lnTo>
                <a:lnTo>
                  <a:pt x="55567" y="14291"/>
                </a:lnTo>
                <a:close/>
              </a:path>
              <a:path w="86995" h="57784">
                <a:moveTo>
                  <a:pt x="85549" y="14291"/>
                </a:moveTo>
                <a:lnTo>
                  <a:pt x="67422" y="14291"/>
                </a:lnTo>
                <a:lnTo>
                  <a:pt x="70597" y="18313"/>
                </a:lnTo>
                <a:lnTo>
                  <a:pt x="70597" y="57270"/>
                </a:lnTo>
                <a:lnTo>
                  <a:pt x="86474" y="57270"/>
                </a:lnTo>
                <a:lnTo>
                  <a:pt x="86474" y="20642"/>
                </a:lnTo>
                <a:lnTo>
                  <a:pt x="85549" y="14291"/>
                </a:lnTo>
                <a:close/>
              </a:path>
              <a:path w="86995" h="57784">
                <a:moveTo>
                  <a:pt x="40432" y="0"/>
                </a:moveTo>
                <a:lnTo>
                  <a:pt x="24555" y="0"/>
                </a:lnTo>
                <a:lnTo>
                  <a:pt x="19792" y="4022"/>
                </a:lnTo>
                <a:lnTo>
                  <a:pt x="16617" y="8786"/>
                </a:lnTo>
                <a:lnTo>
                  <a:pt x="49217" y="8786"/>
                </a:lnTo>
                <a:lnTo>
                  <a:pt x="46041" y="3175"/>
                </a:lnTo>
                <a:lnTo>
                  <a:pt x="40432" y="0"/>
                </a:lnTo>
                <a:close/>
              </a:path>
              <a:path w="86995" h="57784">
                <a:moveTo>
                  <a:pt x="67422" y="0"/>
                </a:moveTo>
                <a:lnTo>
                  <a:pt x="59484" y="0"/>
                </a:lnTo>
                <a:lnTo>
                  <a:pt x="53980" y="3175"/>
                </a:lnTo>
                <a:lnTo>
                  <a:pt x="49217" y="8786"/>
                </a:lnTo>
                <a:lnTo>
                  <a:pt x="83464" y="8786"/>
                </a:lnTo>
                <a:lnTo>
                  <a:pt x="81433" y="5279"/>
                </a:lnTo>
                <a:lnTo>
                  <a:pt x="75444" y="1334"/>
                </a:lnTo>
                <a:lnTo>
                  <a:pt x="6742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723043" y="1100867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90" h="74930">
                <a:moveTo>
                  <a:pt x="15876" y="846"/>
                </a:moveTo>
                <a:lnTo>
                  <a:pt x="0" y="846"/>
                </a:lnTo>
                <a:lnTo>
                  <a:pt x="0" y="74736"/>
                </a:lnTo>
                <a:lnTo>
                  <a:pt x="15876" y="74736"/>
                </a:lnTo>
                <a:lnTo>
                  <a:pt x="15876" y="50071"/>
                </a:lnTo>
                <a:lnTo>
                  <a:pt x="52411" y="50071"/>
                </a:lnTo>
                <a:lnTo>
                  <a:pt x="55383" y="45307"/>
                </a:lnTo>
                <a:lnTo>
                  <a:pt x="22227" y="45307"/>
                </a:lnTo>
                <a:lnTo>
                  <a:pt x="15876" y="38956"/>
                </a:lnTo>
                <a:lnTo>
                  <a:pt x="15876" y="19901"/>
                </a:lnTo>
                <a:lnTo>
                  <a:pt x="22227" y="13550"/>
                </a:lnTo>
                <a:lnTo>
                  <a:pt x="55383" y="13550"/>
                </a:lnTo>
                <a:lnTo>
                  <a:pt x="52411" y="8786"/>
                </a:lnTo>
                <a:lnTo>
                  <a:pt x="15876" y="8786"/>
                </a:lnTo>
                <a:lnTo>
                  <a:pt x="15876" y="846"/>
                </a:lnTo>
                <a:close/>
              </a:path>
              <a:path w="59690" h="74930">
                <a:moveTo>
                  <a:pt x="52411" y="50071"/>
                </a:moveTo>
                <a:lnTo>
                  <a:pt x="15876" y="50071"/>
                </a:lnTo>
                <a:lnTo>
                  <a:pt x="19898" y="54835"/>
                </a:lnTo>
                <a:lnTo>
                  <a:pt x="25402" y="58857"/>
                </a:lnTo>
                <a:lnTo>
                  <a:pt x="34187" y="58857"/>
                </a:lnTo>
                <a:lnTo>
                  <a:pt x="43514" y="56939"/>
                </a:lnTo>
                <a:lnTo>
                  <a:pt x="51651" y="51288"/>
                </a:lnTo>
                <a:lnTo>
                  <a:pt x="52411" y="50071"/>
                </a:lnTo>
                <a:close/>
              </a:path>
              <a:path w="59690" h="74930">
                <a:moveTo>
                  <a:pt x="55383" y="13550"/>
                </a:moveTo>
                <a:lnTo>
                  <a:pt x="37362" y="13550"/>
                </a:lnTo>
                <a:lnTo>
                  <a:pt x="43713" y="19901"/>
                </a:lnTo>
                <a:lnTo>
                  <a:pt x="43713" y="38956"/>
                </a:lnTo>
                <a:lnTo>
                  <a:pt x="37362" y="45307"/>
                </a:lnTo>
                <a:lnTo>
                  <a:pt x="55383" y="45307"/>
                </a:lnTo>
                <a:lnTo>
                  <a:pt x="57406" y="42065"/>
                </a:lnTo>
                <a:lnTo>
                  <a:pt x="59589" y="29428"/>
                </a:lnTo>
                <a:lnTo>
                  <a:pt x="57406" y="16791"/>
                </a:lnTo>
                <a:lnTo>
                  <a:pt x="55383" y="13550"/>
                </a:lnTo>
                <a:close/>
              </a:path>
              <a:path w="59690" h="74930">
                <a:moveTo>
                  <a:pt x="34187" y="0"/>
                </a:moveTo>
                <a:lnTo>
                  <a:pt x="25402" y="0"/>
                </a:lnTo>
                <a:lnTo>
                  <a:pt x="19898" y="4022"/>
                </a:lnTo>
                <a:lnTo>
                  <a:pt x="15876" y="8786"/>
                </a:lnTo>
                <a:lnTo>
                  <a:pt x="52411" y="8786"/>
                </a:lnTo>
                <a:lnTo>
                  <a:pt x="51651" y="7568"/>
                </a:lnTo>
                <a:lnTo>
                  <a:pt x="43514" y="1918"/>
                </a:lnTo>
                <a:lnTo>
                  <a:pt x="3418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792159" y="1100867"/>
            <a:ext cx="55880" cy="59055"/>
          </a:xfrm>
          <a:custGeom>
            <a:avLst/>
            <a:gdLst/>
            <a:ahLst/>
            <a:cxnLst/>
            <a:rect l="l" t="t" r="r" b="b"/>
            <a:pathLst>
              <a:path w="55879" h="59055">
                <a:moveTo>
                  <a:pt x="27730" y="0"/>
                </a:moveTo>
                <a:lnTo>
                  <a:pt x="16387" y="2365"/>
                </a:lnTo>
                <a:lnTo>
                  <a:pt x="7633" y="8759"/>
                </a:lnTo>
                <a:lnTo>
                  <a:pt x="1996" y="18131"/>
                </a:lnTo>
                <a:lnTo>
                  <a:pt x="0" y="29428"/>
                </a:lnTo>
                <a:lnTo>
                  <a:pt x="2125" y="41396"/>
                </a:lnTo>
                <a:lnTo>
                  <a:pt x="8110" y="50693"/>
                </a:lnTo>
                <a:lnTo>
                  <a:pt x="17369" y="56715"/>
                </a:lnTo>
                <a:lnTo>
                  <a:pt x="29318" y="58857"/>
                </a:lnTo>
                <a:lnTo>
                  <a:pt x="39691" y="58857"/>
                </a:lnTo>
                <a:lnTo>
                  <a:pt x="46782" y="54835"/>
                </a:lnTo>
                <a:lnTo>
                  <a:pt x="52392" y="48483"/>
                </a:lnTo>
                <a:lnTo>
                  <a:pt x="49867" y="46154"/>
                </a:lnTo>
                <a:lnTo>
                  <a:pt x="22227" y="46154"/>
                </a:lnTo>
                <a:lnTo>
                  <a:pt x="17464" y="42132"/>
                </a:lnTo>
                <a:lnTo>
                  <a:pt x="15876" y="34933"/>
                </a:lnTo>
                <a:lnTo>
                  <a:pt x="54721" y="34933"/>
                </a:lnTo>
                <a:lnTo>
                  <a:pt x="54721" y="33345"/>
                </a:lnTo>
                <a:lnTo>
                  <a:pt x="55567" y="31757"/>
                </a:lnTo>
                <a:lnTo>
                  <a:pt x="55459" y="29428"/>
                </a:lnTo>
                <a:lnTo>
                  <a:pt x="54762" y="24665"/>
                </a:lnTo>
                <a:lnTo>
                  <a:pt x="15029" y="24665"/>
                </a:lnTo>
                <a:lnTo>
                  <a:pt x="16617" y="17466"/>
                </a:lnTo>
                <a:lnTo>
                  <a:pt x="21380" y="12703"/>
                </a:lnTo>
                <a:lnTo>
                  <a:pt x="50687" y="12703"/>
                </a:lnTo>
                <a:lnTo>
                  <a:pt x="48793" y="9130"/>
                </a:lnTo>
                <a:lnTo>
                  <a:pt x="40117" y="2481"/>
                </a:lnTo>
                <a:lnTo>
                  <a:pt x="27730" y="0"/>
                </a:lnTo>
                <a:close/>
              </a:path>
              <a:path w="55879" h="59055">
                <a:moveTo>
                  <a:pt x="42866" y="39697"/>
                </a:moveTo>
                <a:lnTo>
                  <a:pt x="38844" y="44461"/>
                </a:lnTo>
                <a:lnTo>
                  <a:pt x="34928" y="46154"/>
                </a:lnTo>
                <a:lnTo>
                  <a:pt x="49867" y="46154"/>
                </a:lnTo>
                <a:lnTo>
                  <a:pt x="42866" y="39697"/>
                </a:lnTo>
                <a:close/>
              </a:path>
              <a:path w="55879" h="59055">
                <a:moveTo>
                  <a:pt x="50687" y="12703"/>
                </a:moveTo>
                <a:lnTo>
                  <a:pt x="34081" y="12703"/>
                </a:lnTo>
                <a:lnTo>
                  <a:pt x="38844" y="17466"/>
                </a:lnTo>
                <a:lnTo>
                  <a:pt x="39691" y="24665"/>
                </a:lnTo>
                <a:lnTo>
                  <a:pt x="54762" y="24665"/>
                </a:lnTo>
                <a:lnTo>
                  <a:pt x="53897" y="18756"/>
                </a:lnTo>
                <a:lnTo>
                  <a:pt x="50687" y="1270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855665" y="1087423"/>
            <a:ext cx="36195" cy="72390"/>
          </a:xfrm>
          <a:custGeom>
            <a:avLst/>
            <a:gdLst/>
            <a:ahLst/>
            <a:cxnLst/>
            <a:rect l="l" t="t" r="r" b="b"/>
            <a:pathLst>
              <a:path w="36195" h="72390">
                <a:moveTo>
                  <a:pt x="22227" y="27735"/>
                </a:moveTo>
                <a:lnTo>
                  <a:pt x="6350" y="27735"/>
                </a:lnTo>
                <a:lnTo>
                  <a:pt x="6350" y="68279"/>
                </a:lnTo>
                <a:lnTo>
                  <a:pt x="13442" y="72302"/>
                </a:lnTo>
                <a:lnTo>
                  <a:pt x="28577" y="72302"/>
                </a:lnTo>
                <a:lnTo>
                  <a:pt x="32493" y="70714"/>
                </a:lnTo>
                <a:lnTo>
                  <a:pt x="35669" y="68279"/>
                </a:lnTo>
                <a:lnTo>
                  <a:pt x="35669" y="57905"/>
                </a:lnTo>
                <a:lnTo>
                  <a:pt x="23814" y="57905"/>
                </a:lnTo>
                <a:lnTo>
                  <a:pt x="22227" y="56317"/>
                </a:lnTo>
                <a:lnTo>
                  <a:pt x="22227" y="27735"/>
                </a:lnTo>
                <a:close/>
              </a:path>
              <a:path w="36195" h="72390">
                <a:moveTo>
                  <a:pt x="35669" y="55576"/>
                </a:moveTo>
                <a:lnTo>
                  <a:pt x="33340" y="57164"/>
                </a:lnTo>
                <a:lnTo>
                  <a:pt x="30906" y="57905"/>
                </a:lnTo>
                <a:lnTo>
                  <a:pt x="35669" y="57905"/>
                </a:lnTo>
                <a:lnTo>
                  <a:pt x="35669" y="55576"/>
                </a:lnTo>
                <a:close/>
              </a:path>
              <a:path w="36195" h="72390">
                <a:moveTo>
                  <a:pt x="35669" y="14291"/>
                </a:moveTo>
                <a:lnTo>
                  <a:pt x="0" y="14291"/>
                </a:lnTo>
                <a:lnTo>
                  <a:pt x="0" y="27735"/>
                </a:lnTo>
                <a:lnTo>
                  <a:pt x="35669" y="27735"/>
                </a:lnTo>
                <a:lnTo>
                  <a:pt x="35669" y="14291"/>
                </a:lnTo>
                <a:close/>
              </a:path>
              <a:path w="36195" h="72390">
                <a:moveTo>
                  <a:pt x="22227" y="0"/>
                </a:moveTo>
                <a:lnTo>
                  <a:pt x="6350" y="0"/>
                </a:lnTo>
                <a:lnTo>
                  <a:pt x="6350" y="14291"/>
                </a:lnTo>
                <a:lnTo>
                  <a:pt x="22227" y="14291"/>
                </a:lnTo>
                <a:lnTo>
                  <a:pt x="2222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904035" y="1081071"/>
            <a:ext cx="17145" cy="77470"/>
          </a:xfrm>
          <a:custGeom>
            <a:avLst/>
            <a:gdLst/>
            <a:ahLst/>
            <a:cxnLst/>
            <a:rect l="l" t="t" r="r" b="b"/>
            <a:pathLst>
              <a:path w="17145" h="77469">
                <a:moveTo>
                  <a:pt x="16723" y="0"/>
                </a:moveTo>
                <a:lnTo>
                  <a:pt x="0" y="0"/>
                </a:lnTo>
                <a:lnTo>
                  <a:pt x="0" y="14291"/>
                </a:lnTo>
                <a:lnTo>
                  <a:pt x="16723" y="14291"/>
                </a:lnTo>
                <a:lnTo>
                  <a:pt x="16723" y="0"/>
                </a:lnTo>
                <a:close/>
              </a:path>
              <a:path w="17145" h="77469">
                <a:moveTo>
                  <a:pt x="15876" y="20642"/>
                </a:moveTo>
                <a:lnTo>
                  <a:pt x="0" y="20642"/>
                </a:lnTo>
                <a:lnTo>
                  <a:pt x="0" y="77065"/>
                </a:lnTo>
                <a:lnTo>
                  <a:pt x="15876" y="77065"/>
                </a:lnTo>
                <a:lnTo>
                  <a:pt x="15876" y="2064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931131" y="1087423"/>
            <a:ext cx="36830" cy="72390"/>
          </a:xfrm>
          <a:custGeom>
            <a:avLst/>
            <a:gdLst/>
            <a:ahLst/>
            <a:cxnLst/>
            <a:rect l="l" t="t" r="r" b="b"/>
            <a:pathLst>
              <a:path w="36829" h="72390">
                <a:moveTo>
                  <a:pt x="22968" y="27735"/>
                </a:moveTo>
                <a:lnTo>
                  <a:pt x="7091" y="27735"/>
                </a:lnTo>
                <a:lnTo>
                  <a:pt x="7091" y="68279"/>
                </a:lnTo>
                <a:lnTo>
                  <a:pt x="13442" y="72302"/>
                </a:lnTo>
                <a:lnTo>
                  <a:pt x="28577" y="72302"/>
                </a:lnTo>
                <a:lnTo>
                  <a:pt x="32493" y="70714"/>
                </a:lnTo>
                <a:lnTo>
                  <a:pt x="35669" y="68279"/>
                </a:lnTo>
                <a:lnTo>
                  <a:pt x="35669" y="57905"/>
                </a:lnTo>
                <a:lnTo>
                  <a:pt x="24555" y="57905"/>
                </a:lnTo>
                <a:lnTo>
                  <a:pt x="22968" y="56317"/>
                </a:lnTo>
                <a:lnTo>
                  <a:pt x="22968" y="27735"/>
                </a:lnTo>
                <a:close/>
              </a:path>
              <a:path w="36829" h="72390">
                <a:moveTo>
                  <a:pt x="35669" y="55576"/>
                </a:moveTo>
                <a:lnTo>
                  <a:pt x="34081" y="57164"/>
                </a:lnTo>
                <a:lnTo>
                  <a:pt x="30906" y="57905"/>
                </a:lnTo>
                <a:lnTo>
                  <a:pt x="35669" y="57905"/>
                </a:lnTo>
                <a:lnTo>
                  <a:pt x="35669" y="55576"/>
                </a:lnTo>
                <a:close/>
              </a:path>
              <a:path w="36829" h="72390">
                <a:moveTo>
                  <a:pt x="36516" y="14291"/>
                </a:moveTo>
                <a:lnTo>
                  <a:pt x="0" y="14291"/>
                </a:lnTo>
                <a:lnTo>
                  <a:pt x="0" y="27735"/>
                </a:lnTo>
                <a:lnTo>
                  <a:pt x="36516" y="27735"/>
                </a:lnTo>
                <a:lnTo>
                  <a:pt x="36516" y="14291"/>
                </a:lnTo>
                <a:close/>
              </a:path>
              <a:path w="36829" h="72390">
                <a:moveTo>
                  <a:pt x="22968" y="0"/>
                </a:moveTo>
                <a:lnTo>
                  <a:pt x="7091" y="0"/>
                </a:lnTo>
                <a:lnTo>
                  <a:pt x="7091" y="14291"/>
                </a:lnTo>
                <a:lnTo>
                  <a:pt x="22968" y="14291"/>
                </a:lnTo>
                <a:lnTo>
                  <a:pt x="2296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974739" y="1100867"/>
            <a:ext cx="61594" cy="59055"/>
          </a:xfrm>
          <a:custGeom>
            <a:avLst/>
            <a:gdLst/>
            <a:ahLst/>
            <a:cxnLst/>
            <a:rect l="l" t="t" r="r" b="b"/>
            <a:pathLst>
              <a:path w="61595" h="59055">
                <a:moveTo>
                  <a:pt x="31012" y="0"/>
                </a:moveTo>
                <a:lnTo>
                  <a:pt x="18798" y="2246"/>
                </a:lnTo>
                <a:lnTo>
                  <a:pt x="8957" y="8442"/>
                </a:lnTo>
                <a:lnTo>
                  <a:pt x="2389" y="17774"/>
                </a:lnTo>
                <a:lnTo>
                  <a:pt x="0" y="29428"/>
                </a:lnTo>
                <a:lnTo>
                  <a:pt x="2389" y="41083"/>
                </a:lnTo>
                <a:lnTo>
                  <a:pt x="8957" y="50415"/>
                </a:lnTo>
                <a:lnTo>
                  <a:pt x="18798" y="56611"/>
                </a:lnTo>
                <a:lnTo>
                  <a:pt x="31012" y="58857"/>
                </a:lnTo>
                <a:lnTo>
                  <a:pt x="43093" y="56492"/>
                </a:lnTo>
                <a:lnTo>
                  <a:pt x="52643" y="50098"/>
                </a:lnTo>
                <a:lnTo>
                  <a:pt x="55851" y="45307"/>
                </a:lnTo>
                <a:lnTo>
                  <a:pt x="22227" y="45307"/>
                </a:lnTo>
                <a:lnTo>
                  <a:pt x="15876" y="37368"/>
                </a:lnTo>
                <a:lnTo>
                  <a:pt x="15876" y="20642"/>
                </a:lnTo>
                <a:lnTo>
                  <a:pt x="21486" y="13550"/>
                </a:lnTo>
                <a:lnTo>
                  <a:pt x="56079" y="13550"/>
                </a:lnTo>
                <a:lnTo>
                  <a:pt x="52643" y="8442"/>
                </a:lnTo>
                <a:lnTo>
                  <a:pt x="43093" y="2246"/>
                </a:lnTo>
                <a:lnTo>
                  <a:pt x="31012" y="0"/>
                </a:lnTo>
                <a:close/>
              </a:path>
              <a:path w="61595" h="59055">
                <a:moveTo>
                  <a:pt x="56079" y="13550"/>
                </a:moveTo>
                <a:lnTo>
                  <a:pt x="39691" y="13550"/>
                </a:lnTo>
                <a:lnTo>
                  <a:pt x="46041" y="20642"/>
                </a:lnTo>
                <a:lnTo>
                  <a:pt x="46041" y="38109"/>
                </a:lnTo>
                <a:lnTo>
                  <a:pt x="40538" y="45307"/>
                </a:lnTo>
                <a:lnTo>
                  <a:pt x="55851" y="45307"/>
                </a:lnTo>
                <a:lnTo>
                  <a:pt x="58920" y="40726"/>
                </a:lnTo>
                <a:lnTo>
                  <a:pt x="61177" y="29428"/>
                </a:lnTo>
                <a:lnTo>
                  <a:pt x="58920" y="17774"/>
                </a:lnTo>
                <a:lnTo>
                  <a:pt x="56079" y="1355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047771" y="1100126"/>
            <a:ext cx="34290" cy="58419"/>
          </a:xfrm>
          <a:custGeom>
            <a:avLst/>
            <a:gdLst/>
            <a:ahLst/>
            <a:cxnLst/>
            <a:rect l="l" t="t" r="r" b="b"/>
            <a:pathLst>
              <a:path w="34290" h="58419">
                <a:moveTo>
                  <a:pt x="16723" y="1587"/>
                </a:moveTo>
                <a:lnTo>
                  <a:pt x="0" y="1587"/>
                </a:lnTo>
                <a:lnTo>
                  <a:pt x="0" y="58011"/>
                </a:lnTo>
                <a:lnTo>
                  <a:pt x="16723" y="58011"/>
                </a:lnTo>
                <a:lnTo>
                  <a:pt x="16723" y="37262"/>
                </a:lnTo>
                <a:lnTo>
                  <a:pt x="17875" y="28497"/>
                </a:lnTo>
                <a:lnTo>
                  <a:pt x="21181" y="22323"/>
                </a:lnTo>
                <a:lnTo>
                  <a:pt x="26412" y="18669"/>
                </a:lnTo>
                <a:lnTo>
                  <a:pt x="33340" y="17466"/>
                </a:lnTo>
                <a:lnTo>
                  <a:pt x="34187" y="17466"/>
                </a:lnTo>
                <a:lnTo>
                  <a:pt x="34187" y="12703"/>
                </a:lnTo>
                <a:lnTo>
                  <a:pt x="16723" y="12703"/>
                </a:lnTo>
                <a:lnTo>
                  <a:pt x="16723" y="1587"/>
                </a:lnTo>
                <a:close/>
              </a:path>
              <a:path w="34290" h="58419">
                <a:moveTo>
                  <a:pt x="24661" y="0"/>
                </a:moveTo>
                <a:lnTo>
                  <a:pt x="19898" y="5504"/>
                </a:lnTo>
                <a:lnTo>
                  <a:pt x="16723" y="12703"/>
                </a:lnTo>
                <a:lnTo>
                  <a:pt x="34187" y="12703"/>
                </a:lnTo>
                <a:lnTo>
                  <a:pt x="34187" y="741"/>
                </a:lnTo>
                <a:lnTo>
                  <a:pt x="2466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087462" y="1100867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5">
                <a:moveTo>
                  <a:pt x="7197" y="39697"/>
                </a:moveTo>
                <a:lnTo>
                  <a:pt x="0" y="50071"/>
                </a:lnTo>
                <a:lnTo>
                  <a:pt x="6086" y="53811"/>
                </a:lnTo>
                <a:lnTo>
                  <a:pt x="12330" y="56568"/>
                </a:lnTo>
                <a:lnTo>
                  <a:pt x="18575" y="58274"/>
                </a:lnTo>
                <a:lnTo>
                  <a:pt x="24661" y="58857"/>
                </a:lnTo>
                <a:lnTo>
                  <a:pt x="33003" y="57782"/>
                </a:lnTo>
                <a:lnTo>
                  <a:pt x="39797" y="54464"/>
                </a:lnTo>
                <a:lnTo>
                  <a:pt x="44368" y="48764"/>
                </a:lnTo>
                <a:lnTo>
                  <a:pt x="44899" y="46154"/>
                </a:lnTo>
                <a:lnTo>
                  <a:pt x="19898" y="46154"/>
                </a:lnTo>
                <a:lnTo>
                  <a:pt x="13547" y="43720"/>
                </a:lnTo>
                <a:lnTo>
                  <a:pt x="7197" y="39697"/>
                </a:lnTo>
                <a:close/>
              </a:path>
              <a:path w="46354" h="59055">
                <a:moveTo>
                  <a:pt x="31012" y="0"/>
                </a:moveTo>
                <a:lnTo>
                  <a:pt x="23814" y="0"/>
                </a:lnTo>
                <a:lnTo>
                  <a:pt x="15901" y="1179"/>
                </a:lnTo>
                <a:lnTo>
                  <a:pt x="9327" y="4671"/>
                </a:lnTo>
                <a:lnTo>
                  <a:pt x="4837" y="10405"/>
                </a:lnTo>
                <a:lnTo>
                  <a:pt x="3175" y="18313"/>
                </a:lnTo>
                <a:lnTo>
                  <a:pt x="3175" y="29428"/>
                </a:lnTo>
                <a:lnTo>
                  <a:pt x="11960" y="32604"/>
                </a:lnTo>
                <a:lnTo>
                  <a:pt x="19898" y="34933"/>
                </a:lnTo>
                <a:lnTo>
                  <a:pt x="26249" y="37368"/>
                </a:lnTo>
                <a:lnTo>
                  <a:pt x="31753" y="38109"/>
                </a:lnTo>
                <a:lnTo>
                  <a:pt x="31753" y="44461"/>
                </a:lnTo>
                <a:lnTo>
                  <a:pt x="29424" y="46154"/>
                </a:lnTo>
                <a:lnTo>
                  <a:pt x="44899" y="46154"/>
                </a:lnTo>
                <a:lnTo>
                  <a:pt x="46041" y="40544"/>
                </a:lnTo>
                <a:lnTo>
                  <a:pt x="46041" y="29428"/>
                </a:lnTo>
                <a:lnTo>
                  <a:pt x="37362" y="26253"/>
                </a:lnTo>
                <a:lnTo>
                  <a:pt x="29424" y="23077"/>
                </a:lnTo>
                <a:lnTo>
                  <a:pt x="23073" y="21489"/>
                </a:lnTo>
                <a:lnTo>
                  <a:pt x="17464" y="19901"/>
                </a:lnTo>
                <a:lnTo>
                  <a:pt x="17464" y="14291"/>
                </a:lnTo>
                <a:lnTo>
                  <a:pt x="19898" y="12703"/>
                </a:lnTo>
                <a:lnTo>
                  <a:pt x="41672" y="12703"/>
                </a:lnTo>
                <a:lnTo>
                  <a:pt x="45301" y="6351"/>
                </a:lnTo>
                <a:lnTo>
                  <a:pt x="38950" y="2434"/>
                </a:lnTo>
                <a:lnTo>
                  <a:pt x="31012" y="0"/>
                </a:lnTo>
                <a:close/>
              </a:path>
              <a:path w="46354" h="59055">
                <a:moveTo>
                  <a:pt x="41672" y="12703"/>
                </a:moveTo>
                <a:lnTo>
                  <a:pt x="27836" y="12703"/>
                </a:lnTo>
                <a:lnTo>
                  <a:pt x="33340" y="14291"/>
                </a:lnTo>
                <a:lnTo>
                  <a:pt x="38950" y="17466"/>
                </a:lnTo>
                <a:lnTo>
                  <a:pt x="41672" y="1270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684179" y="1569401"/>
            <a:ext cx="61594" cy="74295"/>
          </a:xfrm>
          <a:custGeom>
            <a:avLst/>
            <a:gdLst/>
            <a:ahLst/>
            <a:cxnLst/>
            <a:rect l="l" t="t" r="r" b="b"/>
            <a:pathLst>
              <a:path w="61595" h="74294">
                <a:moveTo>
                  <a:pt x="38103" y="15137"/>
                </a:moveTo>
                <a:lnTo>
                  <a:pt x="22227" y="15137"/>
                </a:lnTo>
                <a:lnTo>
                  <a:pt x="22227" y="73889"/>
                </a:lnTo>
                <a:lnTo>
                  <a:pt x="38103" y="73889"/>
                </a:lnTo>
                <a:lnTo>
                  <a:pt x="38103" y="15137"/>
                </a:lnTo>
                <a:close/>
              </a:path>
              <a:path w="61595" h="74294">
                <a:moveTo>
                  <a:pt x="61177" y="0"/>
                </a:moveTo>
                <a:lnTo>
                  <a:pt x="0" y="0"/>
                </a:lnTo>
                <a:lnTo>
                  <a:pt x="0" y="15137"/>
                </a:lnTo>
                <a:lnTo>
                  <a:pt x="61177" y="15137"/>
                </a:lnTo>
                <a:lnTo>
                  <a:pt x="6117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742181" y="1585280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27730" y="0"/>
                </a:moveTo>
                <a:lnTo>
                  <a:pt x="16700" y="2378"/>
                </a:lnTo>
                <a:lnTo>
                  <a:pt x="7911" y="8865"/>
                </a:lnTo>
                <a:lnTo>
                  <a:pt x="2100" y="18489"/>
                </a:lnTo>
                <a:lnTo>
                  <a:pt x="0" y="30275"/>
                </a:lnTo>
                <a:lnTo>
                  <a:pt x="2244" y="42226"/>
                </a:lnTo>
                <a:lnTo>
                  <a:pt x="8427" y="51487"/>
                </a:lnTo>
                <a:lnTo>
                  <a:pt x="17727" y="57473"/>
                </a:lnTo>
                <a:lnTo>
                  <a:pt x="29318" y="59598"/>
                </a:lnTo>
                <a:lnTo>
                  <a:pt x="36630" y="58874"/>
                </a:lnTo>
                <a:lnTo>
                  <a:pt x="42959" y="56740"/>
                </a:lnTo>
                <a:lnTo>
                  <a:pt x="48236" y="53257"/>
                </a:lnTo>
                <a:lnTo>
                  <a:pt x="52392" y="48483"/>
                </a:lnTo>
                <a:lnTo>
                  <a:pt x="49815" y="46154"/>
                </a:lnTo>
                <a:lnTo>
                  <a:pt x="22968" y="46154"/>
                </a:lnTo>
                <a:lnTo>
                  <a:pt x="17464" y="42978"/>
                </a:lnTo>
                <a:lnTo>
                  <a:pt x="15876" y="35039"/>
                </a:lnTo>
                <a:lnTo>
                  <a:pt x="55567" y="35039"/>
                </a:lnTo>
                <a:lnTo>
                  <a:pt x="55460" y="30275"/>
                </a:lnTo>
                <a:lnTo>
                  <a:pt x="54771" y="25512"/>
                </a:lnTo>
                <a:lnTo>
                  <a:pt x="15876" y="25512"/>
                </a:lnTo>
                <a:lnTo>
                  <a:pt x="16617" y="18313"/>
                </a:lnTo>
                <a:lnTo>
                  <a:pt x="21380" y="13550"/>
                </a:lnTo>
                <a:lnTo>
                  <a:pt x="50850" y="13550"/>
                </a:lnTo>
                <a:lnTo>
                  <a:pt x="48793" y="9553"/>
                </a:lnTo>
                <a:lnTo>
                  <a:pt x="40117" y="2613"/>
                </a:lnTo>
                <a:lnTo>
                  <a:pt x="27730" y="0"/>
                </a:lnTo>
                <a:close/>
              </a:path>
              <a:path w="55879" h="59689">
                <a:moveTo>
                  <a:pt x="43607" y="40544"/>
                </a:moveTo>
                <a:lnTo>
                  <a:pt x="38844" y="44566"/>
                </a:lnTo>
                <a:lnTo>
                  <a:pt x="34928" y="46154"/>
                </a:lnTo>
                <a:lnTo>
                  <a:pt x="49815" y="46154"/>
                </a:lnTo>
                <a:lnTo>
                  <a:pt x="43607" y="40544"/>
                </a:lnTo>
                <a:close/>
              </a:path>
              <a:path w="55879" h="59689">
                <a:moveTo>
                  <a:pt x="50850" y="13550"/>
                </a:moveTo>
                <a:lnTo>
                  <a:pt x="34928" y="13550"/>
                </a:lnTo>
                <a:lnTo>
                  <a:pt x="38844" y="18313"/>
                </a:lnTo>
                <a:lnTo>
                  <a:pt x="39691" y="25512"/>
                </a:lnTo>
                <a:lnTo>
                  <a:pt x="54771" y="25512"/>
                </a:lnTo>
                <a:lnTo>
                  <a:pt x="53897" y="19471"/>
                </a:lnTo>
                <a:lnTo>
                  <a:pt x="50850" y="1355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4807275" y="1585280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89">
                <a:moveTo>
                  <a:pt x="40432" y="0"/>
                </a:moveTo>
                <a:lnTo>
                  <a:pt x="29318" y="0"/>
                </a:lnTo>
                <a:lnTo>
                  <a:pt x="17369" y="2378"/>
                </a:lnTo>
                <a:lnTo>
                  <a:pt x="8110" y="8865"/>
                </a:lnTo>
                <a:lnTo>
                  <a:pt x="2125" y="18489"/>
                </a:lnTo>
                <a:lnTo>
                  <a:pt x="0" y="30275"/>
                </a:lnTo>
                <a:lnTo>
                  <a:pt x="2125" y="41556"/>
                </a:lnTo>
                <a:lnTo>
                  <a:pt x="8110" y="50891"/>
                </a:lnTo>
                <a:lnTo>
                  <a:pt x="17369" y="57250"/>
                </a:lnTo>
                <a:lnTo>
                  <a:pt x="29318" y="59598"/>
                </a:lnTo>
                <a:lnTo>
                  <a:pt x="40432" y="59598"/>
                </a:lnTo>
                <a:lnTo>
                  <a:pt x="46782" y="54835"/>
                </a:lnTo>
                <a:lnTo>
                  <a:pt x="52392" y="49330"/>
                </a:lnTo>
                <a:lnTo>
                  <a:pt x="48370" y="45307"/>
                </a:lnTo>
                <a:lnTo>
                  <a:pt x="21380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380" y="14291"/>
                </a:lnTo>
                <a:lnTo>
                  <a:pt x="47989" y="14291"/>
                </a:lnTo>
                <a:lnTo>
                  <a:pt x="52392" y="9527"/>
                </a:lnTo>
                <a:lnTo>
                  <a:pt x="46782" y="4022"/>
                </a:lnTo>
                <a:lnTo>
                  <a:pt x="40432" y="0"/>
                </a:lnTo>
                <a:close/>
              </a:path>
              <a:path w="52704" h="59689">
                <a:moveTo>
                  <a:pt x="42866" y="39803"/>
                </a:moveTo>
                <a:lnTo>
                  <a:pt x="38844" y="42978"/>
                </a:lnTo>
                <a:lnTo>
                  <a:pt x="35669" y="45307"/>
                </a:lnTo>
                <a:lnTo>
                  <a:pt x="48370" y="45307"/>
                </a:lnTo>
                <a:lnTo>
                  <a:pt x="42866" y="39803"/>
                </a:lnTo>
                <a:close/>
              </a:path>
              <a:path w="52704" h="59689">
                <a:moveTo>
                  <a:pt x="47989" y="14291"/>
                </a:moveTo>
                <a:lnTo>
                  <a:pt x="34928" y="14291"/>
                </a:lnTo>
                <a:lnTo>
                  <a:pt x="38844" y="16725"/>
                </a:lnTo>
                <a:lnTo>
                  <a:pt x="42019" y="20748"/>
                </a:lnTo>
                <a:lnTo>
                  <a:pt x="47989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869934" y="1566226"/>
            <a:ext cx="52705" cy="77470"/>
          </a:xfrm>
          <a:custGeom>
            <a:avLst/>
            <a:gdLst/>
            <a:ahLst/>
            <a:cxnLst/>
            <a:rect l="l" t="t" r="r" b="b"/>
            <a:pathLst>
              <a:path w="52704" h="77469">
                <a:moveTo>
                  <a:pt x="16723" y="0"/>
                </a:moveTo>
                <a:lnTo>
                  <a:pt x="0" y="0"/>
                </a:lnTo>
                <a:lnTo>
                  <a:pt x="0" y="77065"/>
                </a:lnTo>
                <a:lnTo>
                  <a:pt x="16723" y="77065"/>
                </a:lnTo>
                <a:lnTo>
                  <a:pt x="16723" y="38109"/>
                </a:lnTo>
                <a:lnTo>
                  <a:pt x="20639" y="34192"/>
                </a:lnTo>
                <a:lnTo>
                  <a:pt x="51440" y="34192"/>
                </a:lnTo>
                <a:lnTo>
                  <a:pt x="51086" y="31827"/>
                </a:lnTo>
                <a:lnTo>
                  <a:pt x="49257" y="28582"/>
                </a:lnTo>
                <a:lnTo>
                  <a:pt x="16723" y="28582"/>
                </a:lnTo>
                <a:lnTo>
                  <a:pt x="16723" y="0"/>
                </a:lnTo>
                <a:close/>
              </a:path>
              <a:path w="52704" h="77469">
                <a:moveTo>
                  <a:pt x="51440" y="34192"/>
                </a:moveTo>
                <a:lnTo>
                  <a:pt x="32599" y="34192"/>
                </a:lnTo>
                <a:lnTo>
                  <a:pt x="35775" y="38109"/>
                </a:lnTo>
                <a:lnTo>
                  <a:pt x="35775" y="77065"/>
                </a:lnTo>
                <a:lnTo>
                  <a:pt x="52392" y="77065"/>
                </a:lnTo>
                <a:lnTo>
                  <a:pt x="52392" y="40544"/>
                </a:lnTo>
                <a:lnTo>
                  <a:pt x="51440" y="34192"/>
                </a:lnTo>
                <a:close/>
              </a:path>
              <a:path w="52704" h="77469">
                <a:moveTo>
                  <a:pt x="32599" y="19054"/>
                </a:moveTo>
                <a:lnTo>
                  <a:pt x="24661" y="19054"/>
                </a:lnTo>
                <a:lnTo>
                  <a:pt x="19898" y="23818"/>
                </a:lnTo>
                <a:lnTo>
                  <a:pt x="16723" y="28582"/>
                </a:lnTo>
                <a:lnTo>
                  <a:pt x="49257" y="28582"/>
                </a:lnTo>
                <a:lnTo>
                  <a:pt x="47259" y="25035"/>
                </a:lnTo>
                <a:lnTo>
                  <a:pt x="41050" y="20626"/>
                </a:lnTo>
                <a:lnTo>
                  <a:pt x="32599" y="19054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935875" y="1585280"/>
            <a:ext cx="52705" cy="58419"/>
          </a:xfrm>
          <a:custGeom>
            <a:avLst/>
            <a:gdLst/>
            <a:ahLst/>
            <a:cxnLst/>
            <a:rect l="l" t="t" r="r" b="b"/>
            <a:pathLst>
              <a:path w="52704" h="58419">
                <a:moveTo>
                  <a:pt x="16723" y="1587"/>
                </a:moveTo>
                <a:lnTo>
                  <a:pt x="0" y="1587"/>
                </a:lnTo>
                <a:lnTo>
                  <a:pt x="0" y="58011"/>
                </a:lnTo>
                <a:lnTo>
                  <a:pt x="16723" y="58011"/>
                </a:lnTo>
                <a:lnTo>
                  <a:pt x="16723" y="19054"/>
                </a:lnTo>
                <a:lnTo>
                  <a:pt x="20639" y="15137"/>
                </a:lnTo>
                <a:lnTo>
                  <a:pt x="51448" y="15137"/>
                </a:lnTo>
                <a:lnTo>
                  <a:pt x="51097" y="12772"/>
                </a:lnTo>
                <a:lnTo>
                  <a:pt x="49307" y="9527"/>
                </a:lnTo>
                <a:lnTo>
                  <a:pt x="16723" y="9527"/>
                </a:lnTo>
                <a:lnTo>
                  <a:pt x="16723" y="1587"/>
                </a:lnTo>
                <a:close/>
              </a:path>
              <a:path w="52704" h="58419">
                <a:moveTo>
                  <a:pt x="51448" y="15137"/>
                </a:moveTo>
                <a:lnTo>
                  <a:pt x="32599" y="15137"/>
                </a:lnTo>
                <a:lnTo>
                  <a:pt x="36516" y="19054"/>
                </a:lnTo>
                <a:lnTo>
                  <a:pt x="36516" y="58011"/>
                </a:lnTo>
                <a:lnTo>
                  <a:pt x="52392" y="58011"/>
                </a:lnTo>
                <a:lnTo>
                  <a:pt x="52392" y="21489"/>
                </a:lnTo>
                <a:lnTo>
                  <a:pt x="51448" y="15137"/>
                </a:lnTo>
                <a:close/>
              </a:path>
              <a:path w="52704" h="58419">
                <a:moveTo>
                  <a:pt x="33340" y="0"/>
                </a:moveTo>
                <a:lnTo>
                  <a:pt x="24661" y="0"/>
                </a:lnTo>
                <a:lnTo>
                  <a:pt x="19898" y="4763"/>
                </a:lnTo>
                <a:lnTo>
                  <a:pt x="16723" y="9527"/>
                </a:lnTo>
                <a:lnTo>
                  <a:pt x="49307" y="9527"/>
                </a:lnTo>
                <a:lnTo>
                  <a:pt x="47351" y="5981"/>
                </a:lnTo>
                <a:lnTo>
                  <a:pt x="41363" y="1571"/>
                </a:lnTo>
                <a:lnTo>
                  <a:pt x="3334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999381" y="1585280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1012" y="0"/>
                </a:moveTo>
                <a:lnTo>
                  <a:pt x="18798" y="2378"/>
                </a:lnTo>
                <a:lnTo>
                  <a:pt x="8957" y="8865"/>
                </a:lnTo>
                <a:lnTo>
                  <a:pt x="2389" y="18489"/>
                </a:lnTo>
                <a:lnTo>
                  <a:pt x="0" y="30275"/>
                </a:lnTo>
                <a:lnTo>
                  <a:pt x="2257" y="41556"/>
                </a:lnTo>
                <a:lnTo>
                  <a:pt x="8533" y="50891"/>
                </a:lnTo>
                <a:lnTo>
                  <a:pt x="18084" y="57250"/>
                </a:lnTo>
                <a:lnTo>
                  <a:pt x="30165" y="59598"/>
                </a:lnTo>
                <a:lnTo>
                  <a:pt x="42735" y="57250"/>
                </a:lnTo>
                <a:lnTo>
                  <a:pt x="52538" y="50891"/>
                </a:lnTo>
                <a:lnTo>
                  <a:pt x="56347" y="45307"/>
                </a:lnTo>
                <a:lnTo>
                  <a:pt x="22227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486" y="14291"/>
                </a:lnTo>
                <a:lnTo>
                  <a:pt x="56348" y="14291"/>
                </a:lnTo>
                <a:lnTo>
                  <a:pt x="52643" y="8759"/>
                </a:lnTo>
                <a:lnTo>
                  <a:pt x="43093" y="2365"/>
                </a:lnTo>
                <a:lnTo>
                  <a:pt x="31012" y="0"/>
                </a:lnTo>
                <a:close/>
              </a:path>
              <a:path w="61595" h="59689">
                <a:moveTo>
                  <a:pt x="56348" y="14291"/>
                </a:moveTo>
                <a:lnTo>
                  <a:pt x="39691" y="14291"/>
                </a:lnTo>
                <a:lnTo>
                  <a:pt x="45301" y="21489"/>
                </a:lnTo>
                <a:lnTo>
                  <a:pt x="45301" y="38215"/>
                </a:lnTo>
                <a:lnTo>
                  <a:pt x="39691" y="45307"/>
                </a:lnTo>
                <a:lnTo>
                  <a:pt x="56347" y="45307"/>
                </a:lnTo>
                <a:lnTo>
                  <a:pt x="58906" y="41556"/>
                </a:lnTo>
                <a:lnTo>
                  <a:pt x="61177" y="30275"/>
                </a:lnTo>
                <a:lnTo>
                  <a:pt x="61177" y="29428"/>
                </a:lnTo>
                <a:lnTo>
                  <a:pt x="58920" y="18131"/>
                </a:lnTo>
                <a:lnTo>
                  <a:pt x="56348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5073260" y="1566226"/>
            <a:ext cx="15875" cy="77470"/>
          </a:xfrm>
          <a:custGeom>
            <a:avLst/>
            <a:gdLst/>
            <a:ahLst/>
            <a:cxnLst/>
            <a:rect l="l" t="t" r="r" b="b"/>
            <a:pathLst>
              <a:path w="15875" h="77469">
                <a:moveTo>
                  <a:pt x="0" y="77065"/>
                </a:moveTo>
                <a:lnTo>
                  <a:pt x="15876" y="77065"/>
                </a:lnTo>
                <a:lnTo>
                  <a:pt x="15876" y="0"/>
                </a:lnTo>
                <a:lnTo>
                  <a:pt x="0" y="0"/>
                </a:lnTo>
                <a:lnTo>
                  <a:pt x="0" y="77065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101838" y="1585280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906" y="0"/>
                </a:moveTo>
                <a:lnTo>
                  <a:pt x="18396" y="2378"/>
                </a:lnTo>
                <a:lnTo>
                  <a:pt x="8626" y="8865"/>
                </a:lnTo>
                <a:lnTo>
                  <a:pt x="2269" y="18489"/>
                </a:lnTo>
                <a:lnTo>
                  <a:pt x="0" y="30275"/>
                </a:lnTo>
                <a:lnTo>
                  <a:pt x="2257" y="41556"/>
                </a:lnTo>
                <a:lnTo>
                  <a:pt x="8533" y="50891"/>
                </a:lnTo>
                <a:lnTo>
                  <a:pt x="18084" y="57250"/>
                </a:lnTo>
                <a:lnTo>
                  <a:pt x="30165" y="59598"/>
                </a:lnTo>
                <a:lnTo>
                  <a:pt x="42362" y="57250"/>
                </a:lnTo>
                <a:lnTo>
                  <a:pt x="52167" y="50891"/>
                </a:lnTo>
                <a:lnTo>
                  <a:pt x="56074" y="45307"/>
                </a:lnTo>
                <a:lnTo>
                  <a:pt x="21380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380" y="14291"/>
                </a:lnTo>
                <a:lnTo>
                  <a:pt x="56242" y="14291"/>
                </a:lnTo>
                <a:lnTo>
                  <a:pt x="52538" y="8759"/>
                </a:lnTo>
                <a:lnTo>
                  <a:pt x="42987" y="2365"/>
                </a:lnTo>
                <a:lnTo>
                  <a:pt x="30906" y="0"/>
                </a:lnTo>
                <a:close/>
              </a:path>
              <a:path w="61595" h="59689">
                <a:moveTo>
                  <a:pt x="56242" y="14291"/>
                </a:moveTo>
                <a:lnTo>
                  <a:pt x="38844" y="14291"/>
                </a:lnTo>
                <a:lnTo>
                  <a:pt x="45195" y="21489"/>
                </a:lnTo>
                <a:lnTo>
                  <a:pt x="45195" y="38215"/>
                </a:lnTo>
                <a:lnTo>
                  <a:pt x="39691" y="45307"/>
                </a:lnTo>
                <a:lnTo>
                  <a:pt x="56074" y="45307"/>
                </a:lnTo>
                <a:lnTo>
                  <a:pt x="58698" y="41556"/>
                </a:lnTo>
                <a:lnTo>
                  <a:pt x="61071" y="30275"/>
                </a:lnTo>
                <a:lnTo>
                  <a:pt x="61071" y="29428"/>
                </a:lnTo>
                <a:lnTo>
                  <a:pt x="58814" y="18131"/>
                </a:lnTo>
                <a:lnTo>
                  <a:pt x="56242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172435" y="1585280"/>
            <a:ext cx="59690" cy="75565"/>
          </a:xfrm>
          <a:custGeom>
            <a:avLst/>
            <a:gdLst/>
            <a:ahLst/>
            <a:cxnLst/>
            <a:rect l="l" t="t" r="r" b="b"/>
            <a:pathLst>
              <a:path w="59689" h="75564">
                <a:moveTo>
                  <a:pt x="7938" y="57270"/>
                </a:moveTo>
                <a:lnTo>
                  <a:pt x="27836" y="75477"/>
                </a:lnTo>
                <a:lnTo>
                  <a:pt x="38950" y="75477"/>
                </a:lnTo>
                <a:lnTo>
                  <a:pt x="46888" y="73148"/>
                </a:lnTo>
                <a:lnTo>
                  <a:pt x="51651" y="67538"/>
                </a:lnTo>
                <a:lnTo>
                  <a:pt x="56414" y="62774"/>
                </a:lnTo>
                <a:lnTo>
                  <a:pt x="19898" y="62774"/>
                </a:lnTo>
                <a:lnTo>
                  <a:pt x="13547" y="60445"/>
                </a:lnTo>
                <a:lnTo>
                  <a:pt x="7938" y="57270"/>
                </a:lnTo>
                <a:close/>
              </a:path>
              <a:path w="59689" h="75564">
                <a:moveTo>
                  <a:pt x="59589" y="44566"/>
                </a:moveTo>
                <a:lnTo>
                  <a:pt x="43713" y="44566"/>
                </a:lnTo>
                <a:lnTo>
                  <a:pt x="43713" y="57270"/>
                </a:lnTo>
                <a:lnTo>
                  <a:pt x="38103" y="62774"/>
                </a:lnTo>
                <a:lnTo>
                  <a:pt x="56414" y="62774"/>
                </a:lnTo>
                <a:lnTo>
                  <a:pt x="59589" y="55682"/>
                </a:lnTo>
                <a:lnTo>
                  <a:pt x="59589" y="44566"/>
                </a:lnTo>
                <a:close/>
              </a:path>
              <a:path w="59689" h="75564">
                <a:moveTo>
                  <a:pt x="33340" y="0"/>
                </a:moveTo>
                <a:lnTo>
                  <a:pt x="24661" y="0"/>
                </a:lnTo>
                <a:lnTo>
                  <a:pt x="15449" y="1763"/>
                </a:lnTo>
                <a:lnTo>
                  <a:pt x="7567" y="6960"/>
                </a:lnTo>
                <a:lnTo>
                  <a:pt x="2067" y="15452"/>
                </a:lnTo>
                <a:lnTo>
                  <a:pt x="0" y="27100"/>
                </a:lnTo>
                <a:lnTo>
                  <a:pt x="2067" y="38197"/>
                </a:lnTo>
                <a:lnTo>
                  <a:pt x="7567" y="46406"/>
                </a:lnTo>
                <a:lnTo>
                  <a:pt x="15449" y="51499"/>
                </a:lnTo>
                <a:lnTo>
                  <a:pt x="24661" y="53247"/>
                </a:lnTo>
                <a:lnTo>
                  <a:pt x="33340" y="53247"/>
                </a:lnTo>
                <a:lnTo>
                  <a:pt x="38950" y="50071"/>
                </a:lnTo>
                <a:lnTo>
                  <a:pt x="43713" y="44566"/>
                </a:lnTo>
                <a:lnTo>
                  <a:pt x="59589" y="44566"/>
                </a:lnTo>
                <a:lnTo>
                  <a:pt x="59589" y="39803"/>
                </a:lnTo>
                <a:lnTo>
                  <a:pt x="21486" y="39803"/>
                </a:lnTo>
                <a:lnTo>
                  <a:pt x="15876" y="35039"/>
                </a:lnTo>
                <a:lnTo>
                  <a:pt x="15876" y="19054"/>
                </a:lnTo>
                <a:lnTo>
                  <a:pt x="21486" y="13550"/>
                </a:lnTo>
                <a:lnTo>
                  <a:pt x="59589" y="13550"/>
                </a:lnTo>
                <a:lnTo>
                  <a:pt x="59589" y="8786"/>
                </a:lnTo>
                <a:lnTo>
                  <a:pt x="42866" y="8786"/>
                </a:lnTo>
                <a:lnTo>
                  <a:pt x="38950" y="4022"/>
                </a:lnTo>
                <a:lnTo>
                  <a:pt x="33340" y="0"/>
                </a:lnTo>
                <a:close/>
              </a:path>
              <a:path w="59689" h="75564">
                <a:moveTo>
                  <a:pt x="59589" y="13550"/>
                </a:moveTo>
                <a:lnTo>
                  <a:pt x="37362" y="13550"/>
                </a:lnTo>
                <a:lnTo>
                  <a:pt x="43713" y="19054"/>
                </a:lnTo>
                <a:lnTo>
                  <a:pt x="43713" y="35039"/>
                </a:lnTo>
                <a:lnTo>
                  <a:pt x="37362" y="39803"/>
                </a:lnTo>
                <a:lnTo>
                  <a:pt x="59589" y="39803"/>
                </a:lnTo>
                <a:lnTo>
                  <a:pt x="59589" y="13550"/>
                </a:lnTo>
                <a:close/>
              </a:path>
              <a:path w="59689" h="75564">
                <a:moveTo>
                  <a:pt x="59589" y="1587"/>
                </a:moveTo>
                <a:lnTo>
                  <a:pt x="42866" y="1587"/>
                </a:lnTo>
                <a:lnTo>
                  <a:pt x="42866" y="8786"/>
                </a:lnTo>
                <a:lnTo>
                  <a:pt x="59589" y="8786"/>
                </a:lnTo>
                <a:lnTo>
                  <a:pt x="59589" y="158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240704" y="1586868"/>
            <a:ext cx="59690" cy="74295"/>
          </a:xfrm>
          <a:custGeom>
            <a:avLst/>
            <a:gdLst/>
            <a:ahLst/>
            <a:cxnLst/>
            <a:rect l="l" t="t" r="r" b="b"/>
            <a:pathLst>
              <a:path w="59689" h="74294">
                <a:moveTo>
                  <a:pt x="10372" y="58011"/>
                </a:moveTo>
                <a:lnTo>
                  <a:pt x="4762" y="69973"/>
                </a:lnTo>
                <a:lnTo>
                  <a:pt x="8785" y="72302"/>
                </a:lnTo>
                <a:lnTo>
                  <a:pt x="13547" y="73889"/>
                </a:lnTo>
                <a:lnTo>
                  <a:pt x="28577" y="73889"/>
                </a:lnTo>
                <a:lnTo>
                  <a:pt x="33446" y="69126"/>
                </a:lnTo>
                <a:lnTo>
                  <a:pt x="36504" y="60445"/>
                </a:lnTo>
                <a:lnTo>
                  <a:pt x="15135" y="60445"/>
                </a:lnTo>
                <a:lnTo>
                  <a:pt x="11960" y="59598"/>
                </a:lnTo>
                <a:lnTo>
                  <a:pt x="10372" y="58011"/>
                </a:lnTo>
                <a:close/>
              </a:path>
              <a:path w="59689" h="74294">
                <a:moveTo>
                  <a:pt x="17464" y="0"/>
                </a:moveTo>
                <a:lnTo>
                  <a:pt x="0" y="0"/>
                </a:lnTo>
                <a:lnTo>
                  <a:pt x="22227" y="56423"/>
                </a:lnTo>
                <a:lnTo>
                  <a:pt x="21486" y="59598"/>
                </a:lnTo>
                <a:lnTo>
                  <a:pt x="19898" y="60445"/>
                </a:lnTo>
                <a:lnTo>
                  <a:pt x="36504" y="60445"/>
                </a:lnTo>
                <a:lnTo>
                  <a:pt x="37362" y="58011"/>
                </a:lnTo>
                <a:lnTo>
                  <a:pt x="44947" y="38215"/>
                </a:lnTo>
                <a:lnTo>
                  <a:pt x="30165" y="38215"/>
                </a:lnTo>
                <a:lnTo>
                  <a:pt x="17464" y="0"/>
                </a:lnTo>
                <a:close/>
              </a:path>
              <a:path w="59689" h="74294">
                <a:moveTo>
                  <a:pt x="59589" y="0"/>
                </a:moveTo>
                <a:lnTo>
                  <a:pt x="42972" y="0"/>
                </a:lnTo>
                <a:lnTo>
                  <a:pt x="30165" y="38215"/>
                </a:lnTo>
                <a:lnTo>
                  <a:pt x="44947" y="38215"/>
                </a:lnTo>
                <a:lnTo>
                  <a:pt x="5958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6925522" y="1568660"/>
            <a:ext cx="59055" cy="75565"/>
          </a:xfrm>
          <a:custGeom>
            <a:avLst/>
            <a:gdLst/>
            <a:ahLst/>
            <a:cxnLst/>
            <a:rect l="l" t="t" r="r" b="b"/>
            <a:pathLst>
              <a:path w="59054" h="75564">
                <a:moveTo>
                  <a:pt x="9525" y="52400"/>
                </a:moveTo>
                <a:lnTo>
                  <a:pt x="0" y="64362"/>
                </a:lnTo>
                <a:lnTo>
                  <a:pt x="7104" y="69091"/>
                </a:lnTo>
                <a:lnTo>
                  <a:pt x="15003" y="72579"/>
                </a:lnTo>
                <a:lnTo>
                  <a:pt x="23338" y="74738"/>
                </a:lnTo>
                <a:lnTo>
                  <a:pt x="31753" y="75477"/>
                </a:lnTo>
                <a:lnTo>
                  <a:pt x="42668" y="74014"/>
                </a:lnTo>
                <a:lnTo>
                  <a:pt x="51201" y="69721"/>
                </a:lnTo>
                <a:lnTo>
                  <a:pt x="56758" y="62749"/>
                </a:lnTo>
                <a:lnTo>
                  <a:pt x="57085" y="61186"/>
                </a:lnTo>
                <a:lnTo>
                  <a:pt x="23073" y="61186"/>
                </a:lnTo>
                <a:lnTo>
                  <a:pt x="16723" y="58011"/>
                </a:lnTo>
                <a:lnTo>
                  <a:pt x="9525" y="52400"/>
                </a:lnTo>
                <a:close/>
              </a:path>
              <a:path w="59054" h="75564">
                <a:moveTo>
                  <a:pt x="28577" y="0"/>
                </a:moveTo>
                <a:lnTo>
                  <a:pt x="18267" y="1568"/>
                </a:lnTo>
                <a:lnTo>
                  <a:pt x="10240" y="6033"/>
                </a:lnTo>
                <a:lnTo>
                  <a:pt x="5030" y="13040"/>
                </a:lnTo>
                <a:lnTo>
                  <a:pt x="3175" y="22230"/>
                </a:lnTo>
                <a:lnTo>
                  <a:pt x="4900" y="31286"/>
                </a:lnTo>
                <a:lnTo>
                  <a:pt x="9830" y="37513"/>
                </a:lnTo>
                <a:lnTo>
                  <a:pt x="17598" y="41657"/>
                </a:lnTo>
                <a:lnTo>
                  <a:pt x="39691" y="47636"/>
                </a:lnTo>
                <a:lnTo>
                  <a:pt x="42866" y="50071"/>
                </a:lnTo>
                <a:lnTo>
                  <a:pt x="42866" y="58752"/>
                </a:lnTo>
                <a:lnTo>
                  <a:pt x="38103" y="61186"/>
                </a:lnTo>
                <a:lnTo>
                  <a:pt x="57085" y="61186"/>
                </a:lnTo>
                <a:lnTo>
                  <a:pt x="58743" y="53247"/>
                </a:lnTo>
                <a:lnTo>
                  <a:pt x="58743" y="52400"/>
                </a:lnTo>
                <a:lnTo>
                  <a:pt x="57150" y="44118"/>
                </a:lnTo>
                <a:lnTo>
                  <a:pt x="52511" y="37990"/>
                </a:lnTo>
                <a:lnTo>
                  <a:pt x="45034" y="33509"/>
                </a:lnTo>
                <a:lnTo>
                  <a:pt x="34928" y="30169"/>
                </a:lnTo>
                <a:lnTo>
                  <a:pt x="22227" y="26994"/>
                </a:lnTo>
                <a:lnTo>
                  <a:pt x="19051" y="25406"/>
                </a:lnTo>
                <a:lnTo>
                  <a:pt x="19051" y="16619"/>
                </a:lnTo>
                <a:lnTo>
                  <a:pt x="22227" y="14291"/>
                </a:lnTo>
                <a:lnTo>
                  <a:pt x="52534" y="14291"/>
                </a:lnTo>
                <a:lnTo>
                  <a:pt x="56414" y="8680"/>
                </a:lnTo>
                <a:lnTo>
                  <a:pt x="50591" y="5001"/>
                </a:lnTo>
                <a:lnTo>
                  <a:pt x="43964" y="2275"/>
                </a:lnTo>
                <a:lnTo>
                  <a:pt x="36603" y="582"/>
                </a:lnTo>
                <a:lnTo>
                  <a:pt x="28577" y="0"/>
                </a:lnTo>
                <a:close/>
              </a:path>
              <a:path w="59054" h="75564">
                <a:moveTo>
                  <a:pt x="52534" y="14291"/>
                </a:moveTo>
                <a:lnTo>
                  <a:pt x="34928" y="14291"/>
                </a:lnTo>
                <a:lnTo>
                  <a:pt x="41278" y="16619"/>
                </a:lnTo>
                <a:lnTo>
                  <a:pt x="47629" y="21383"/>
                </a:lnTo>
                <a:lnTo>
                  <a:pt x="52534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6993790" y="1585280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1012" y="0"/>
                </a:moveTo>
                <a:lnTo>
                  <a:pt x="18798" y="2378"/>
                </a:lnTo>
                <a:lnTo>
                  <a:pt x="8957" y="8865"/>
                </a:lnTo>
                <a:lnTo>
                  <a:pt x="2389" y="18489"/>
                </a:lnTo>
                <a:lnTo>
                  <a:pt x="0" y="30275"/>
                </a:lnTo>
                <a:lnTo>
                  <a:pt x="2389" y="41556"/>
                </a:lnTo>
                <a:lnTo>
                  <a:pt x="8957" y="50891"/>
                </a:lnTo>
                <a:lnTo>
                  <a:pt x="18798" y="57250"/>
                </a:lnTo>
                <a:lnTo>
                  <a:pt x="31012" y="59598"/>
                </a:lnTo>
                <a:lnTo>
                  <a:pt x="43093" y="57250"/>
                </a:lnTo>
                <a:lnTo>
                  <a:pt x="52643" y="50891"/>
                </a:lnTo>
                <a:lnTo>
                  <a:pt x="56398" y="45307"/>
                </a:lnTo>
                <a:lnTo>
                  <a:pt x="22227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486" y="14291"/>
                </a:lnTo>
                <a:lnTo>
                  <a:pt x="56348" y="14291"/>
                </a:lnTo>
                <a:lnTo>
                  <a:pt x="52643" y="8759"/>
                </a:lnTo>
                <a:lnTo>
                  <a:pt x="43093" y="2365"/>
                </a:lnTo>
                <a:lnTo>
                  <a:pt x="31012" y="0"/>
                </a:lnTo>
                <a:close/>
              </a:path>
              <a:path w="61595" h="59689">
                <a:moveTo>
                  <a:pt x="56348" y="14291"/>
                </a:moveTo>
                <a:lnTo>
                  <a:pt x="39691" y="14291"/>
                </a:lnTo>
                <a:lnTo>
                  <a:pt x="46041" y="21489"/>
                </a:lnTo>
                <a:lnTo>
                  <a:pt x="46041" y="38215"/>
                </a:lnTo>
                <a:lnTo>
                  <a:pt x="40538" y="45307"/>
                </a:lnTo>
                <a:lnTo>
                  <a:pt x="56398" y="45307"/>
                </a:lnTo>
                <a:lnTo>
                  <a:pt x="58920" y="41556"/>
                </a:lnTo>
                <a:lnTo>
                  <a:pt x="61177" y="30275"/>
                </a:lnTo>
                <a:lnTo>
                  <a:pt x="61177" y="29428"/>
                </a:lnTo>
                <a:lnTo>
                  <a:pt x="58920" y="18131"/>
                </a:lnTo>
                <a:lnTo>
                  <a:pt x="56348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064494" y="1585280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89">
                <a:moveTo>
                  <a:pt x="40432" y="0"/>
                </a:moveTo>
                <a:lnTo>
                  <a:pt x="29318" y="0"/>
                </a:lnTo>
                <a:lnTo>
                  <a:pt x="17369" y="2378"/>
                </a:lnTo>
                <a:lnTo>
                  <a:pt x="8110" y="8865"/>
                </a:lnTo>
                <a:lnTo>
                  <a:pt x="2125" y="18489"/>
                </a:lnTo>
                <a:lnTo>
                  <a:pt x="0" y="30275"/>
                </a:lnTo>
                <a:lnTo>
                  <a:pt x="2244" y="41556"/>
                </a:lnTo>
                <a:lnTo>
                  <a:pt x="8427" y="50891"/>
                </a:lnTo>
                <a:lnTo>
                  <a:pt x="17727" y="57250"/>
                </a:lnTo>
                <a:lnTo>
                  <a:pt x="29318" y="59598"/>
                </a:lnTo>
                <a:lnTo>
                  <a:pt x="40432" y="59598"/>
                </a:lnTo>
                <a:lnTo>
                  <a:pt x="46782" y="54835"/>
                </a:lnTo>
                <a:lnTo>
                  <a:pt x="52392" y="49330"/>
                </a:lnTo>
                <a:lnTo>
                  <a:pt x="48370" y="45307"/>
                </a:lnTo>
                <a:lnTo>
                  <a:pt x="21380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380" y="14291"/>
                </a:lnTo>
                <a:lnTo>
                  <a:pt x="47989" y="14291"/>
                </a:lnTo>
                <a:lnTo>
                  <a:pt x="52392" y="9527"/>
                </a:lnTo>
                <a:lnTo>
                  <a:pt x="46782" y="4022"/>
                </a:lnTo>
                <a:lnTo>
                  <a:pt x="40432" y="0"/>
                </a:lnTo>
                <a:close/>
              </a:path>
              <a:path w="52704" h="59689">
                <a:moveTo>
                  <a:pt x="42866" y="39803"/>
                </a:moveTo>
                <a:lnTo>
                  <a:pt x="38844" y="42978"/>
                </a:lnTo>
                <a:lnTo>
                  <a:pt x="35669" y="45307"/>
                </a:lnTo>
                <a:lnTo>
                  <a:pt x="48370" y="45307"/>
                </a:lnTo>
                <a:lnTo>
                  <a:pt x="42866" y="39803"/>
                </a:lnTo>
                <a:close/>
              </a:path>
              <a:path w="52704" h="59689">
                <a:moveTo>
                  <a:pt x="47989" y="14291"/>
                </a:moveTo>
                <a:lnTo>
                  <a:pt x="34928" y="14291"/>
                </a:lnTo>
                <a:lnTo>
                  <a:pt x="38844" y="16725"/>
                </a:lnTo>
                <a:lnTo>
                  <a:pt x="42019" y="20748"/>
                </a:lnTo>
                <a:lnTo>
                  <a:pt x="47989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128000" y="1566226"/>
            <a:ext cx="17145" cy="77470"/>
          </a:xfrm>
          <a:custGeom>
            <a:avLst/>
            <a:gdLst/>
            <a:ahLst/>
            <a:cxnLst/>
            <a:rect l="l" t="t" r="r" b="b"/>
            <a:pathLst>
              <a:path w="17145" h="77469">
                <a:moveTo>
                  <a:pt x="16617" y="0"/>
                </a:moveTo>
                <a:lnTo>
                  <a:pt x="0" y="0"/>
                </a:lnTo>
                <a:lnTo>
                  <a:pt x="0" y="14291"/>
                </a:lnTo>
                <a:lnTo>
                  <a:pt x="16617" y="14291"/>
                </a:lnTo>
                <a:lnTo>
                  <a:pt x="16617" y="0"/>
                </a:lnTo>
                <a:close/>
              </a:path>
              <a:path w="17145" h="77469">
                <a:moveTo>
                  <a:pt x="16617" y="20642"/>
                </a:moveTo>
                <a:lnTo>
                  <a:pt x="0" y="20642"/>
                </a:lnTo>
                <a:lnTo>
                  <a:pt x="0" y="77065"/>
                </a:lnTo>
                <a:lnTo>
                  <a:pt x="16617" y="77065"/>
                </a:lnTo>
                <a:lnTo>
                  <a:pt x="16617" y="2064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156578" y="1585280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906" y="0"/>
                </a:moveTo>
                <a:lnTo>
                  <a:pt x="18709" y="2378"/>
                </a:lnTo>
                <a:lnTo>
                  <a:pt x="8904" y="8865"/>
                </a:lnTo>
                <a:lnTo>
                  <a:pt x="2373" y="18489"/>
                </a:lnTo>
                <a:lnTo>
                  <a:pt x="0" y="30275"/>
                </a:lnTo>
                <a:lnTo>
                  <a:pt x="2373" y="41556"/>
                </a:lnTo>
                <a:lnTo>
                  <a:pt x="8904" y="50891"/>
                </a:lnTo>
                <a:lnTo>
                  <a:pt x="18709" y="57250"/>
                </a:lnTo>
                <a:lnTo>
                  <a:pt x="30906" y="59598"/>
                </a:lnTo>
                <a:lnTo>
                  <a:pt x="42987" y="57250"/>
                </a:lnTo>
                <a:lnTo>
                  <a:pt x="52538" y="50891"/>
                </a:lnTo>
                <a:lnTo>
                  <a:pt x="56292" y="45307"/>
                </a:lnTo>
                <a:lnTo>
                  <a:pt x="22227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380" y="14291"/>
                </a:lnTo>
                <a:lnTo>
                  <a:pt x="56242" y="14291"/>
                </a:lnTo>
                <a:lnTo>
                  <a:pt x="52538" y="8759"/>
                </a:lnTo>
                <a:lnTo>
                  <a:pt x="42987" y="2365"/>
                </a:lnTo>
                <a:lnTo>
                  <a:pt x="30906" y="0"/>
                </a:lnTo>
                <a:close/>
              </a:path>
              <a:path w="61595" h="59689">
                <a:moveTo>
                  <a:pt x="56242" y="14291"/>
                </a:moveTo>
                <a:lnTo>
                  <a:pt x="39691" y="14291"/>
                </a:lnTo>
                <a:lnTo>
                  <a:pt x="45195" y="21489"/>
                </a:lnTo>
                <a:lnTo>
                  <a:pt x="45195" y="38215"/>
                </a:lnTo>
                <a:lnTo>
                  <a:pt x="40432" y="45307"/>
                </a:lnTo>
                <a:lnTo>
                  <a:pt x="56292" y="45307"/>
                </a:lnTo>
                <a:lnTo>
                  <a:pt x="58814" y="41556"/>
                </a:lnTo>
                <a:lnTo>
                  <a:pt x="61071" y="30275"/>
                </a:lnTo>
                <a:lnTo>
                  <a:pt x="61071" y="29428"/>
                </a:lnTo>
                <a:lnTo>
                  <a:pt x="58814" y="18131"/>
                </a:lnTo>
                <a:lnTo>
                  <a:pt x="56242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227175" y="1585280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27836" y="0"/>
                </a:moveTo>
                <a:lnTo>
                  <a:pt x="16432" y="2378"/>
                </a:lnTo>
                <a:lnTo>
                  <a:pt x="7647" y="8865"/>
                </a:lnTo>
                <a:lnTo>
                  <a:pt x="1997" y="18489"/>
                </a:lnTo>
                <a:lnTo>
                  <a:pt x="0" y="30275"/>
                </a:lnTo>
                <a:lnTo>
                  <a:pt x="2245" y="42226"/>
                </a:lnTo>
                <a:lnTo>
                  <a:pt x="8441" y="51487"/>
                </a:lnTo>
                <a:lnTo>
                  <a:pt x="17771" y="57473"/>
                </a:lnTo>
                <a:lnTo>
                  <a:pt x="29424" y="59598"/>
                </a:lnTo>
                <a:lnTo>
                  <a:pt x="36616" y="58874"/>
                </a:lnTo>
                <a:lnTo>
                  <a:pt x="42747" y="56740"/>
                </a:lnTo>
                <a:lnTo>
                  <a:pt x="47985" y="53257"/>
                </a:lnTo>
                <a:lnTo>
                  <a:pt x="52498" y="48483"/>
                </a:lnTo>
                <a:lnTo>
                  <a:pt x="49921" y="46154"/>
                </a:lnTo>
                <a:lnTo>
                  <a:pt x="22227" y="46154"/>
                </a:lnTo>
                <a:lnTo>
                  <a:pt x="17464" y="42978"/>
                </a:lnTo>
                <a:lnTo>
                  <a:pt x="15876" y="35039"/>
                </a:lnTo>
                <a:lnTo>
                  <a:pt x="54826" y="35039"/>
                </a:lnTo>
                <a:lnTo>
                  <a:pt x="55673" y="34192"/>
                </a:lnTo>
                <a:lnTo>
                  <a:pt x="55566" y="30275"/>
                </a:lnTo>
                <a:lnTo>
                  <a:pt x="54877" y="25512"/>
                </a:lnTo>
                <a:lnTo>
                  <a:pt x="15876" y="25512"/>
                </a:lnTo>
                <a:lnTo>
                  <a:pt x="16723" y="18313"/>
                </a:lnTo>
                <a:lnTo>
                  <a:pt x="21486" y="13550"/>
                </a:lnTo>
                <a:lnTo>
                  <a:pt x="50956" y="13550"/>
                </a:lnTo>
                <a:lnTo>
                  <a:pt x="48899" y="9553"/>
                </a:lnTo>
                <a:lnTo>
                  <a:pt x="40223" y="2613"/>
                </a:lnTo>
                <a:lnTo>
                  <a:pt x="27836" y="0"/>
                </a:lnTo>
                <a:close/>
              </a:path>
              <a:path w="55879" h="59689">
                <a:moveTo>
                  <a:pt x="43713" y="40544"/>
                </a:moveTo>
                <a:lnTo>
                  <a:pt x="38950" y="44566"/>
                </a:lnTo>
                <a:lnTo>
                  <a:pt x="35034" y="46154"/>
                </a:lnTo>
                <a:lnTo>
                  <a:pt x="49921" y="46154"/>
                </a:lnTo>
                <a:lnTo>
                  <a:pt x="43713" y="40544"/>
                </a:lnTo>
                <a:close/>
              </a:path>
              <a:path w="55879" h="59689">
                <a:moveTo>
                  <a:pt x="50956" y="13550"/>
                </a:moveTo>
                <a:lnTo>
                  <a:pt x="35034" y="13550"/>
                </a:lnTo>
                <a:lnTo>
                  <a:pt x="38950" y="18313"/>
                </a:lnTo>
                <a:lnTo>
                  <a:pt x="39797" y="25512"/>
                </a:lnTo>
                <a:lnTo>
                  <a:pt x="54877" y="25512"/>
                </a:lnTo>
                <a:lnTo>
                  <a:pt x="54003" y="19471"/>
                </a:lnTo>
                <a:lnTo>
                  <a:pt x="50956" y="1355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292375" y="1585280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89">
                <a:moveTo>
                  <a:pt x="39691" y="0"/>
                </a:moveTo>
                <a:lnTo>
                  <a:pt x="29318" y="0"/>
                </a:lnTo>
                <a:lnTo>
                  <a:pt x="17369" y="2378"/>
                </a:lnTo>
                <a:lnTo>
                  <a:pt x="8110" y="8865"/>
                </a:lnTo>
                <a:lnTo>
                  <a:pt x="2125" y="18489"/>
                </a:lnTo>
                <a:lnTo>
                  <a:pt x="0" y="30275"/>
                </a:lnTo>
                <a:lnTo>
                  <a:pt x="2125" y="41556"/>
                </a:lnTo>
                <a:lnTo>
                  <a:pt x="8110" y="50891"/>
                </a:lnTo>
                <a:lnTo>
                  <a:pt x="17369" y="57250"/>
                </a:lnTo>
                <a:lnTo>
                  <a:pt x="29318" y="59598"/>
                </a:lnTo>
                <a:lnTo>
                  <a:pt x="40432" y="59598"/>
                </a:lnTo>
                <a:lnTo>
                  <a:pt x="46782" y="54835"/>
                </a:lnTo>
                <a:lnTo>
                  <a:pt x="52392" y="49330"/>
                </a:lnTo>
                <a:lnTo>
                  <a:pt x="48370" y="45307"/>
                </a:lnTo>
                <a:lnTo>
                  <a:pt x="21380" y="45307"/>
                </a:lnTo>
                <a:lnTo>
                  <a:pt x="15029" y="38215"/>
                </a:lnTo>
                <a:lnTo>
                  <a:pt x="15029" y="21489"/>
                </a:lnTo>
                <a:lnTo>
                  <a:pt x="21380" y="14291"/>
                </a:lnTo>
                <a:lnTo>
                  <a:pt x="47501" y="14291"/>
                </a:lnTo>
                <a:lnTo>
                  <a:pt x="51545" y="9527"/>
                </a:lnTo>
                <a:lnTo>
                  <a:pt x="46782" y="4022"/>
                </a:lnTo>
                <a:lnTo>
                  <a:pt x="39691" y="0"/>
                </a:lnTo>
                <a:close/>
              </a:path>
              <a:path w="52704" h="59689">
                <a:moveTo>
                  <a:pt x="42866" y="39803"/>
                </a:moveTo>
                <a:lnTo>
                  <a:pt x="38844" y="42978"/>
                </a:lnTo>
                <a:lnTo>
                  <a:pt x="34928" y="45307"/>
                </a:lnTo>
                <a:lnTo>
                  <a:pt x="48370" y="45307"/>
                </a:lnTo>
                <a:lnTo>
                  <a:pt x="42866" y="39803"/>
                </a:lnTo>
                <a:close/>
              </a:path>
              <a:path w="52704" h="59689">
                <a:moveTo>
                  <a:pt x="47501" y="14291"/>
                </a:moveTo>
                <a:lnTo>
                  <a:pt x="34928" y="14291"/>
                </a:lnTo>
                <a:lnTo>
                  <a:pt x="38103" y="16725"/>
                </a:lnTo>
                <a:lnTo>
                  <a:pt x="42019" y="20748"/>
                </a:lnTo>
                <a:lnTo>
                  <a:pt x="47501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351118" y="1585280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165" y="0"/>
                </a:moveTo>
                <a:lnTo>
                  <a:pt x="18084" y="2378"/>
                </a:lnTo>
                <a:lnTo>
                  <a:pt x="8533" y="8865"/>
                </a:lnTo>
                <a:lnTo>
                  <a:pt x="2257" y="18489"/>
                </a:lnTo>
                <a:lnTo>
                  <a:pt x="0" y="30275"/>
                </a:lnTo>
                <a:lnTo>
                  <a:pt x="2257" y="41556"/>
                </a:lnTo>
                <a:lnTo>
                  <a:pt x="8533" y="50891"/>
                </a:lnTo>
                <a:lnTo>
                  <a:pt x="18084" y="57250"/>
                </a:lnTo>
                <a:lnTo>
                  <a:pt x="30165" y="59598"/>
                </a:lnTo>
                <a:lnTo>
                  <a:pt x="42362" y="57250"/>
                </a:lnTo>
                <a:lnTo>
                  <a:pt x="52167" y="50891"/>
                </a:lnTo>
                <a:lnTo>
                  <a:pt x="56074" y="45307"/>
                </a:lnTo>
                <a:lnTo>
                  <a:pt x="21380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380" y="14291"/>
                </a:lnTo>
                <a:lnTo>
                  <a:pt x="56022" y="14291"/>
                </a:lnTo>
                <a:lnTo>
                  <a:pt x="52167" y="8759"/>
                </a:lnTo>
                <a:lnTo>
                  <a:pt x="42362" y="2365"/>
                </a:lnTo>
                <a:lnTo>
                  <a:pt x="30165" y="0"/>
                </a:lnTo>
                <a:close/>
              </a:path>
              <a:path w="61595" h="59689">
                <a:moveTo>
                  <a:pt x="56022" y="14291"/>
                </a:moveTo>
                <a:lnTo>
                  <a:pt x="38844" y="14291"/>
                </a:lnTo>
                <a:lnTo>
                  <a:pt x="45195" y="21489"/>
                </a:lnTo>
                <a:lnTo>
                  <a:pt x="45195" y="38215"/>
                </a:lnTo>
                <a:lnTo>
                  <a:pt x="39691" y="45307"/>
                </a:lnTo>
                <a:lnTo>
                  <a:pt x="56074" y="45307"/>
                </a:lnTo>
                <a:lnTo>
                  <a:pt x="58698" y="41556"/>
                </a:lnTo>
                <a:lnTo>
                  <a:pt x="61071" y="30275"/>
                </a:lnTo>
                <a:lnTo>
                  <a:pt x="61071" y="29428"/>
                </a:lnTo>
                <a:lnTo>
                  <a:pt x="58698" y="18131"/>
                </a:lnTo>
                <a:lnTo>
                  <a:pt x="56022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424150" y="158528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19">
                <a:moveTo>
                  <a:pt x="15876" y="1587"/>
                </a:moveTo>
                <a:lnTo>
                  <a:pt x="0" y="1587"/>
                </a:lnTo>
                <a:lnTo>
                  <a:pt x="0" y="58011"/>
                </a:lnTo>
                <a:lnTo>
                  <a:pt x="15876" y="58011"/>
                </a:lnTo>
                <a:lnTo>
                  <a:pt x="15876" y="19054"/>
                </a:lnTo>
                <a:lnTo>
                  <a:pt x="19792" y="15137"/>
                </a:lnTo>
                <a:lnTo>
                  <a:pt x="50602" y="15137"/>
                </a:lnTo>
                <a:lnTo>
                  <a:pt x="50250" y="12772"/>
                </a:lnTo>
                <a:lnTo>
                  <a:pt x="48460" y="9527"/>
                </a:lnTo>
                <a:lnTo>
                  <a:pt x="15876" y="9527"/>
                </a:lnTo>
                <a:lnTo>
                  <a:pt x="15876" y="1587"/>
                </a:lnTo>
                <a:close/>
              </a:path>
              <a:path w="52070" h="58419">
                <a:moveTo>
                  <a:pt x="50602" y="15137"/>
                </a:moveTo>
                <a:lnTo>
                  <a:pt x="31753" y="15137"/>
                </a:lnTo>
                <a:lnTo>
                  <a:pt x="35669" y="19054"/>
                </a:lnTo>
                <a:lnTo>
                  <a:pt x="35669" y="58011"/>
                </a:lnTo>
                <a:lnTo>
                  <a:pt x="51545" y="58011"/>
                </a:lnTo>
                <a:lnTo>
                  <a:pt x="51545" y="21489"/>
                </a:lnTo>
                <a:lnTo>
                  <a:pt x="50602" y="15137"/>
                </a:lnTo>
                <a:close/>
              </a:path>
              <a:path w="52070" h="58419">
                <a:moveTo>
                  <a:pt x="32493" y="0"/>
                </a:moveTo>
                <a:lnTo>
                  <a:pt x="24555" y="0"/>
                </a:lnTo>
                <a:lnTo>
                  <a:pt x="19792" y="4763"/>
                </a:lnTo>
                <a:lnTo>
                  <a:pt x="15876" y="9527"/>
                </a:lnTo>
                <a:lnTo>
                  <a:pt x="48460" y="9527"/>
                </a:lnTo>
                <a:lnTo>
                  <a:pt x="46504" y="5981"/>
                </a:lnTo>
                <a:lnTo>
                  <a:pt x="40516" y="1571"/>
                </a:lnTo>
                <a:lnTo>
                  <a:pt x="3249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486810" y="1585280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1012" y="0"/>
                </a:moveTo>
                <a:lnTo>
                  <a:pt x="18798" y="2378"/>
                </a:lnTo>
                <a:lnTo>
                  <a:pt x="8957" y="8865"/>
                </a:lnTo>
                <a:lnTo>
                  <a:pt x="2389" y="18489"/>
                </a:lnTo>
                <a:lnTo>
                  <a:pt x="0" y="30275"/>
                </a:lnTo>
                <a:lnTo>
                  <a:pt x="2389" y="41556"/>
                </a:lnTo>
                <a:lnTo>
                  <a:pt x="8957" y="50891"/>
                </a:lnTo>
                <a:lnTo>
                  <a:pt x="18798" y="57250"/>
                </a:lnTo>
                <a:lnTo>
                  <a:pt x="31012" y="59598"/>
                </a:lnTo>
                <a:lnTo>
                  <a:pt x="43093" y="57250"/>
                </a:lnTo>
                <a:lnTo>
                  <a:pt x="52643" y="50891"/>
                </a:lnTo>
                <a:lnTo>
                  <a:pt x="56398" y="45307"/>
                </a:lnTo>
                <a:lnTo>
                  <a:pt x="22227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486" y="14291"/>
                </a:lnTo>
                <a:lnTo>
                  <a:pt x="56348" y="14291"/>
                </a:lnTo>
                <a:lnTo>
                  <a:pt x="52643" y="8759"/>
                </a:lnTo>
                <a:lnTo>
                  <a:pt x="43093" y="2365"/>
                </a:lnTo>
                <a:lnTo>
                  <a:pt x="31012" y="0"/>
                </a:lnTo>
                <a:close/>
              </a:path>
              <a:path w="61595" h="59689">
                <a:moveTo>
                  <a:pt x="56348" y="14291"/>
                </a:moveTo>
                <a:lnTo>
                  <a:pt x="39691" y="14291"/>
                </a:lnTo>
                <a:lnTo>
                  <a:pt x="45301" y="21489"/>
                </a:lnTo>
                <a:lnTo>
                  <a:pt x="45301" y="38215"/>
                </a:lnTo>
                <a:lnTo>
                  <a:pt x="40538" y="45307"/>
                </a:lnTo>
                <a:lnTo>
                  <a:pt x="56398" y="45307"/>
                </a:lnTo>
                <a:lnTo>
                  <a:pt x="58920" y="41556"/>
                </a:lnTo>
                <a:lnTo>
                  <a:pt x="61177" y="30275"/>
                </a:lnTo>
                <a:lnTo>
                  <a:pt x="61177" y="29428"/>
                </a:lnTo>
                <a:lnTo>
                  <a:pt x="58920" y="18131"/>
                </a:lnTo>
                <a:lnTo>
                  <a:pt x="56348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559842" y="1585280"/>
            <a:ext cx="86995" cy="58419"/>
          </a:xfrm>
          <a:custGeom>
            <a:avLst/>
            <a:gdLst/>
            <a:ahLst/>
            <a:cxnLst/>
            <a:rect l="l" t="t" r="r" b="b"/>
            <a:pathLst>
              <a:path w="86995" h="58419">
                <a:moveTo>
                  <a:pt x="15876" y="1587"/>
                </a:moveTo>
                <a:lnTo>
                  <a:pt x="0" y="1587"/>
                </a:lnTo>
                <a:lnTo>
                  <a:pt x="0" y="58011"/>
                </a:lnTo>
                <a:lnTo>
                  <a:pt x="15876" y="58011"/>
                </a:lnTo>
                <a:lnTo>
                  <a:pt x="15876" y="19054"/>
                </a:lnTo>
                <a:lnTo>
                  <a:pt x="19898" y="15137"/>
                </a:lnTo>
                <a:lnTo>
                  <a:pt x="85673" y="15137"/>
                </a:lnTo>
                <a:lnTo>
                  <a:pt x="85285" y="12415"/>
                </a:lnTo>
                <a:lnTo>
                  <a:pt x="83682" y="9527"/>
                </a:lnTo>
                <a:lnTo>
                  <a:pt x="15876" y="9527"/>
                </a:lnTo>
                <a:lnTo>
                  <a:pt x="15876" y="1587"/>
                </a:lnTo>
                <a:close/>
              </a:path>
              <a:path w="86995" h="58419">
                <a:moveTo>
                  <a:pt x="54826" y="15137"/>
                </a:moveTo>
                <a:lnTo>
                  <a:pt x="31858" y="15137"/>
                </a:lnTo>
                <a:lnTo>
                  <a:pt x="35775" y="19054"/>
                </a:lnTo>
                <a:lnTo>
                  <a:pt x="35775" y="58011"/>
                </a:lnTo>
                <a:lnTo>
                  <a:pt x="51651" y="58011"/>
                </a:lnTo>
                <a:lnTo>
                  <a:pt x="51651" y="19054"/>
                </a:lnTo>
                <a:lnTo>
                  <a:pt x="54826" y="15137"/>
                </a:lnTo>
                <a:close/>
              </a:path>
              <a:path w="86995" h="58419">
                <a:moveTo>
                  <a:pt x="85673" y="15137"/>
                </a:moveTo>
                <a:lnTo>
                  <a:pt x="67528" y="15137"/>
                </a:lnTo>
                <a:lnTo>
                  <a:pt x="70703" y="19054"/>
                </a:lnTo>
                <a:lnTo>
                  <a:pt x="70703" y="58011"/>
                </a:lnTo>
                <a:lnTo>
                  <a:pt x="86580" y="58011"/>
                </a:lnTo>
                <a:lnTo>
                  <a:pt x="86579" y="21489"/>
                </a:lnTo>
                <a:lnTo>
                  <a:pt x="85673" y="15137"/>
                </a:lnTo>
                <a:close/>
              </a:path>
              <a:path w="86995" h="58419">
                <a:moveTo>
                  <a:pt x="40538" y="0"/>
                </a:moveTo>
                <a:lnTo>
                  <a:pt x="24661" y="0"/>
                </a:lnTo>
                <a:lnTo>
                  <a:pt x="19898" y="4763"/>
                </a:lnTo>
                <a:lnTo>
                  <a:pt x="15876" y="9527"/>
                </a:lnTo>
                <a:lnTo>
                  <a:pt x="49323" y="9527"/>
                </a:lnTo>
                <a:lnTo>
                  <a:pt x="46147" y="4022"/>
                </a:lnTo>
                <a:lnTo>
                  <a:pt x="40538" y="0"/>
                </a:lnTo>
                <a:close/>
              </a:path>
              <a:path w="86995" h="58419">
                <a:moveTo>
                  <a:pt x="67528" y="0"/>
                </a:moveTo>
                <a:lnTo>
                  <a:pt x="59589" y="0"/>
                </a:lnTo>
                <a:lnTo>
                  <a:pt x="54086" y="3175"/>
                </a:lnTo>
                <a:lnTo>
                  <a:pt x="49323" y="9527"/>
                </a:lnTo>
                <a:lnTo>
                  <a:pt x="83682" y="9527"/>
                </a:lnTo>
                <a:lnTo>
                  <a:pt x="81539" y="5663"/>
                </a:lnTo>
                <a:lnTo>
                  <a:pt x="75550" y="1452"/>
                </a:lnTo>
                <a:lnTo>
                  <a:pt x="6752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660710" y="1566226"/>
            <a:ext cx="17780" cy="77470"/>
          </a:xfrm>
          <a:custGeom>
            <a:avLst/>
            <a:gdLst/>
            <a:ahLst/>
            <a:cxnLst/>
            <a:rect l="l" t="t" r="r" b="b"/>
            <a:pathLst>
              <a:path w="17779" h="77469">
                <a:moveTo>
                  <a:pt x="17464" y="0"/>
                </a:moveTo>
                <a:lnTo>
                  <a:pt x="0" y="0"/>
                </a:lnTo>
                <a:lnTo>
                  <a:pt x="0" y="14291"/>
                </a:lnTo>
                <a:lnTo>
                  <a:pt x="17464" y="14291"/>
                </a:lnTo>
                <a:lnTo>
                  <a:pt x="17464" y="0"/>
                </a:lnTo>
                <a:close/>
              </a:path>
              <a:path w="17779" h="77469">
                <a:moveTo>
                  <a:pt x="16723" y="20642"/>
                </a:moveTo>
                <a:lnTo>
                  <a:pt x="846" y="20642"/>
                </a:lnTo>
                <a:lnTo>
                  <a:pt x="846" y="77065"/>
                </a:lnTo>
                <a:lnTo>
                  <a:pt x="16723" y="77065"/>
                </a:lnTo>
                <a:lnTo>
                  <a:pt x="16723" y="2064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690135" y="1585280"/>
            <a:ext cx="52705" cy="59690"/>
          </a:xfrm>
          <a:custGeom>
            <a:avLst/>
            <a:gdLst/>
            <a:ahLst/>
            <a:cxnLst/>
            <a:rect l="l" t="t" r="r" b="b"/>
            <a:pathLst>
              <a:path w="52704" h="59689">
                <a:moveTo>
                  <a:pt x="40432" y="0"/>
                </a:moveTo>
                <a:lnTo>
                  <a:pt x="29318" y="0"/>
                </a:lnTo>
                <a:lnTo>
                  <a:pt x="17369" y="2378"/>
                </a:lnTo>
                <a:lnTo>
                  <a:pt x="8110" y="8865"/>
                </a:lnTo>
                <a:lnTo>
                  <a:pt x="2125" y="18489"/>
                </a:lnTo>
                <a:lnTo>
                  <a:pt x="0" y="30275"/>
                </a:lnTo>
                <a:lnTo>
                  <a:pt x="2125" y="41556"/>
                </a:lnTo>
                <a:lnTo>
                  <a:pt x="8110" y="50891"/>
                </a:lnTo>
                <a:lnTo>
                  <a:pt x="17369" y="57250"/>
                </a:lnTo>
                <a:lnTo>
                  <a:pt x="29318" y="59598"/>
                </a:lnTo>
                <a:lnTo>
                  <a:pt x="40432" y="59598"/>
                </a:lnTo>
                <a:lnTo>
                  <a:pt x="46782" y="54835"/>
                </a:lnTo>
                <a:lnTo>
                  <a:pt x="52392" y="49330"/>
                </a:lnTo>
                <a:lnTo>
                  <a:pt x="48370" y="45307"/>
                </a:lnTo>
                <a:lnTo>
                  <a:pt x="21380" y="45307"/>
                </a:lnTo>
                <a:lnTo>
                  <a:pt x="15876" y="38215"/>
                </a:lnTo>
                <a:lnTo>
                  <a:pt x="15876" y="21489"/>
                </a:lnTo>
                <a:lnTo>
                  <a:pt x="21380" y="14291"/>
                </a:lnTo>
                <a:lnTo>
                  <a:pt x="47989" y="14291"/>
                </a:lnTo>
                <a:lnTo>
                  <a:pt x="52392" y="9527"/>
                </a:lnTo>
                <a:lnTo>
                  <a:pt x="46782" y="4022"/>
                </a:lnTo>
                <a:lnTo>
                  <a:pt x="40432" y="0"/>
                </a:lnTo>
                <a:close/>
              </a:path>
              <a:path w="52704" h="59689">
                <a:moveTo>
                  <a:pt x="42866" y="39803"/>
                </a:moveTo>
                <a:lnTo>
                  <a:pt x="38844" y="42978"/>
                </a:lnTo>
                <a:lnTo>
                  <a:pt x="35669" y="45307"/>
                </a:lnTo>
                <a:lnTo>
                  <a:pt x="48370" y="45307"/>
                </a:lnTo>
                <a:lnTo>
                  <a:pt x="42866" y="39803"/>
                </a:lnTo>
                <a:close/>
              </a:path>
              <a:path w="52704" h="59689">
                <a:moveTo>
                  <a:pt x="47989" y="14291"/>
                </a:moveTo>
                <a:lnTo>
                  <a:pt x="34928" y="14291"/>
                </a:lnTo>
                <a:lnTo>
                  <a:pt x="38844" y="16725"/>
                </a:lnTo>
                <a:lnTo>
                  <a:pt x="42019" y="20748"/>
                </a:lnTo>
                <a:lnTo>
                  <a:pt x="47989" y="14291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 txBox="1"/>
          <p:nvPr/>
        </p:nvSpPr>
        <p:spPr>
          <a:xfrm>
            <a:off x="3698494" y="6154927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3-4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6" name="object 2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237" name="object 2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514"/>
            <a:ext cx="8773160" cy="894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dirty="0" spc="-5"/>
              <a:t>Smart </a:t>
            </a:r>
            <a:r>
              <a:rPr dirty="0" spc="-20"/>
              <a:t>Systems Revenue </a:t>
            </a:r>
            <a:r>
              <a:rPr dirty="0" spc="-15"/>
              <a:t>For </a:t>
            </a:r>
            <a:r>
              <a:rPr dirty="0" spc="-10"/>
              <a:t>Connected </a:t>
            </a:r>
            <a:r>
              <a:rPr dirty="0" spc="-5"/>
              <a:t>Home Will</a:t>
            </a:r>
            <a:r>
              <a:rPr dirty="0" spc="15"/>
              <a:t> </a:t>
            </a:r>
            <a:r>
              <a:rPr dirty="0" spc="-10"/>
              <a:t>Reach</a:t>
            </a:r>
          </a:p>
          <a:p>
            <a:pPr marL="12700">
              <a:lnSpc>
                <a:spcPts val="3420"/>
              </a:lnSpc>
            </a:pPr>
            <a:r>
              <a:rPr dirty="0"/>
              <a:t>$66.5B In</a:t>
            </a:r>
            <a:r>
              <a:rPr dirty="0" spc="10"/>
              <a:t> </a:t>
            </a:r>
            <a:r>
              <a:rPr dirty="0"/>
              <a:t>2023</a:t>
            </a:r>
          </a:p>
        </p:txBody>
      </p:sp>
      <p:sp>
        <p:nvSpPr>
          <p:cNvPr id="3" name="object 3"/>
          <p:cNvSpPr/>
          <p:nvPr/>
        </p:nvSpPr>
        <p:spPr>
          <a:xfrm>
            <a:off x="833627" y="1079013"/>
            <a:ext cx="5944235" cy="4700270"/>
          </a:xfrm>
          <a:custGeom>
            <a:avLst/>
            <a:gdLst/>
            <a:ahLst/>
            <a:cxnLst/>
            <a:rect l="l" t="t" r="r" b="b"/>
            <a:pathLst>
              <a:path w="5944234" h="4700270">
                <a:moveTo>
                  <a:pt x="0" y="4699994"/>
                </a:moveTo>
                <a:lnTo>
                  <a:pt x="5943626" y="4699994"/>
                </a:lnTo>
                <a:lnTo>
                  <a:pt x="5943626" y="0"/>
                </a:lnTo>
                <a:lnTo>
                  <a:pt x="0" y="0"/>
                </a:lnTo>
                <a:lnTo>
                  <a:pt x="0" y="469999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01573" y="477781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038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01573" y="432106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038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01573" y="3864360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01573" y="3406639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01573" y="2949935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01573" y="2492215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01573" y="2035511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01573" y="1578680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ADA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94824" y="4721560"/>
            <a:ext cx="127671" cy="11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91863" y="4264754"/>
            <a:ext cx="430632" cy="119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1863" y="3808050"/>
            <a:ext cx="430632" cy="119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1863" y="3350329"/>
            <a:ext cx="430632" cy="119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91863" y="2893626"/>
            <a:ext cx="430632" cy="119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91863" y="2436922"/>
            <a:ext cx="430632" cy="1191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91863" y="1979201"/>
            <a:ext cx="430632" cy="119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91863" y="1522498"/>
            <a:ext cx="430632" cy="1191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01573" y="1739855"/>
            <a:ext cx="4808855" cy="3038475"/>
          </a:xfrm>
          <a:custGeom>
            <a:avLst/>
            <a:gdLst/>
            <a:ahLst/>
            <a:cxnLst/>
            <a:rect l="l" t="t" r="r" b="b"/>
            <a:pathLst>
              <a:path w="4808855" h="3038475">
                <a:moveTo>
                  <a:pt x="4808449" y="0"/>
                </a:moveTo>
                <a:lnTo>
                  <a:pt x="3847099" y="632241"/>
                </a:lnTo>
                <a:lnTo>
                  <a:pt x="2884861" y="1073692"/>
                </a:lnTo>
                <a:lnTo>
                  <a:pt x="1923638" y="1404557"/>
                </a:lnTo>
                <a:lnTo>
                  <a:pt x="961273" y="1669580"/>
                </a:lnTo>
                <a:lnTo>
                  <a:pt x="0" y="1861261"/>
                </a:lnTo>
                <a:lnTo>
                  <a:pt x="0" y="3037963"/>
                </a:lnTo>
                <a:lnTo>
                  <a:pt x="4808449" y="3037963"/>
                </a:lnTo>
                <a:lnTo>
                  <a:pt x="4808449" y="0"/>
                </a:lnTo>
                <a:close/>
              </a:path>
            </a:pathLst>
          </a:custGeom>
          <a:solidFill>
            <a:srgbClr val="8B17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01573" y="1841924"/>
            <a:ext cx="4808855" cy="2936240"/>
          </a:xfrm>
          <a:custGeom>
            <a:avLst/>
            <a:gdLst/>
            <a:ahLst/>
            <a:cxnLst/>
            <a:rect l="l" t="t" r="r" b="b"/>
            <a:pathLst>
              <a:path w="4808855" h="2936240">
                <a:moveTo>
                  <a:pt x="4808449" y="0"/>
                </a:moveTo>
                <a:lnTo>
                  <a:pt x="3847099" y="611141"/>
                </a:lnTo>
                <a:lnTo>
                  <a:pt x="2884861" y="1041279"/>
                </a:lnTo>
                <a:lnTo>
                  <a:pt x="1923638" y="1363501"/>
                </a:lnTo>
                <a:lnTo>
                  <a:pt x="961273" y="1618101"/>
                </a:lnTo>
                <a:lnTo>
                  <a:pt x="0" y="1802155"/>
                </a:lnTo>
                <a:lnTo>
                  <a:pt x="0" y="2935894"/>
                </a:lnTo>
                <a:lnTo>
                  <a:pt x="4808449" y="2935894"/>
                </a:lnTo>
                <a:lnTo>
                  <a:pt x="4808449" y="0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01573" y="2307271"/>
            <a:ext cx="4808855" cy="2470785"/>
          </a:xfrm>
          <a:custGeom>
            <a:avLst/>
            <a:gdLst/>
            <a:ahLst/>
            <a:cxnLst/>
            <a:rect l="l" t="t" r="r" b="b"/>
            <a:pathLst>
              <a:path w="4808855" h="2470785">
                <a:moveTo>
                  <a:pt x="4808449" y="0"/>
                </a:moveTo>
                <a:lnTo>
                  <a:pt x="3847100" y="517716"/>
                </a:lnTo>
                <a:lnTo>
                  <a:pt x="2884861" y="880104"/>
                </a:lnTo>
                <a:lnTo>
                  <a:pt x="1923638" y="1152754"/>
                </a:lnTo>
                <a:lnTo>
                  <a:pt x="961273" y="1367314"/>
                </a:lnTo>
                <a:lnTo>
                  <a:pt x="0" y="1522769"/>
                </a:lnTo>
                <a:lnTo>
                  <a:pt x="0" y="2470547"/>
                </a:lnTo>
                <a:lnTo>
                  <a:pt x="4808449" y="2470547"/>
                </a:lnTo>
                <a:lnTo>
                  <a:pt x="4808449" y="0"/>
                </a:lnTo>
                <a:close/>
              </a:path>
            </a:pathLst>
          </a:custGeom>
          <a:solidFill>
            <a:srgbClr val="00AC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01573" y="2783931"/>
            <a:ext cx="4808855" cy="1993900"/>
          </a:xfrm>
          <a:custGeom>
            <a:avLst/>
            <a:gdLst/>
            <a:ahLst/>
            <a:cxnLst/>
            <a:rect l="l" t="t" r="r" b="b"/>
            <a:pathLst>
              <a:path w="4808855" h="1993900">
                <a:moveTo>
                  <a:pt x="4808449" y="0"/>
                </a:moveTo>
                <a:lnTo>
                  <a:pt x="3847100" y="435857"/>
                </a:lnTo>
                <a:lnTo>
                  <a:pt x="2884861" y="739013"/>
                </a:lnTo>
                <a:lnTo>
                  <a:pt x="1923638" y="966030"/>
                </a:lnTo>
                <a:lnTo>
                  <a:pt x="961273" y="1144238"/>
                </a:lnTo>
                <a:lnTo>
                  <a:pt x="0" y="1272999"/>
                </a:lnTo>
                <a:lnTo>
                  <a:pt x="0" y="1993887"/>
                </a:lnTo>
                <a:lnTo>
                  <a:pt x="4808449" y="1993887"/>
                </a:lnTo>
                <a:lnTo>
                  <a:pt x="4808449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01573" y="4777818"/>
            <a:ext cx="4808855" cy="0"/>
          </a:xfrm>
          <a:custGeom>
            <a:avLst/>
            <a:gdLst/>
            <a:ahLst/>
            <a:cxnLst/>
            <a:rect l="l" t="t" r="r" b="b"/>
            <a:pathLst>
              <a:path w="4808855" h="0">
                <a:moveTo>
                  <a:pt x="0" y="0"/>
                </a:moveTo>
                <a:lnTo>
                  <a:pt x="4808449" y="0"/>
                </a:lnTo>
              </a:path>
            </a:pathLst>
          </a:custGeom>
          <a:ln w="5721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01573" y="4786398"/>
            <a:ext cx="0" cy="78740"/>
          </a:xfrm>
          <a:custGeom>
            <a:avLst/>
            <a:gdLst/>
            <a:ahLst/>
            <a:cxnLst/>
            <a:rect l="l" t="t" r="r" b="b"/>
            <a:pathLst>
              <a:path w="0" h="78739">
                <a:moveTo>
                  <a:pt x="0" y="78184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62846" y="4786398"/>
            <a:ext cx="0" cy="78740"/>
          </a:xfrm>
          <a:custGeom>
            <a:avLst/>
            <a:gdLst/>
            <a:ahLst/>
            <a:cxnLst/>
            <a:rect l="l" t="t" r="r" b="b"/>
            <a:pathLst>
              <a:path w="0" h="78739">
                <a:moveTo>
                  <a:pt x="0" y="78184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25212" y="4786398"/>
            <a:ext cx="0" cy="78740"/>
          </a:xfrm>
          <a:custGeom>
            <a:avLst/>
            <a:gdLst/>
            <a:ahLst/>
            <a:cxnLst/>
            <a:rect l="l" t="t" r="r" b="b"/>
            <a:pathLst>
              <a:path w="0" h="78739">
                <a:moveTo>
                  <a:pt x="0" y="78184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86434" y="4786398"/>
            <a:ext cx="0" cy="78740"/>
          </a:xfrm>
          <a:custGeom>
            <a:avLst/>
            <a:gdLst/>
            <a:ahLst/>
            <a:cxnLst/>
            <a:rect l="l" t="t" r="r" b="b"/>
            <a:pathLst>
              <a:path w="0" h="78739">
                <a:moveTo>
                  <a:pt x="0" y="78184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48673" y="4786398"/>
            <a:ext cx="0" cy="78740"/>
          </a:xfrm>
          <a:custGeom>
            <a:avLst/>
            <a:gdLst/>
            <a:ahLst/>
            <a:cxnLst/>
            <a:rect l="l" t="t" r="r" b="b"/>
            <a:pathLst>
              <a:path w="0" h="78739">
                <a:moveTo>
                  <a:pt x="0" y="78184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07228" y="4786398"/>
            <a:ext cx="0" cy="78740"/>
          </a:xfrm>
          <a:custGeom>
            <a:avLst/>
            <a:gdLst/>
            <a:ahLst/>
            <a:cxnLst/>
            <a:rect l="l" t="t" r="r" b="b"/>
            <a:pathLst>
              <a:path w="0" h="78739">
                <a:moveTo>
                  <a:pt x="0" y="78184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01573" y="1578680"/>
            <a:ext cx="0" cy="3199765"/>
          </a:xfrm>
          <a:custGeom>
            <a:avLst/>
            <a:gdLst/>
            <a:ahLst/>
            <a:cxnLst/>
            <a:rect l="l" t="t" r="r" b="b"/>
            <a:pathLst>
              <a:path w="0" h="3199765">
                <a:moveTo>
                  <a:pt x="0" y="3199138"/>
                </a:moveTo>
                <a:lnTo>
                  <a:pt x="0" y="0"/>
                </a:lnTo>
              </a:path>
            </a:pathLst>
          </a:custGeom>
          <a:ln w="5716">
            <a:solidFill>
              <a:srgbClr val="5252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86681" y="526030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29">
                <a:moveTo>
                  <a:pt x="112405" y="112517"/>
                </a:moveTo>
                <a:lnTo>
                  <a:pt x="0" y="112517"/>
                </a:lnTo>
                <a:lnTo>
                  <a:pt x="0" y="0"/>
                </a:lnTo>
                <a:lnTo>
                  <a:pt x="112405" y="0"/>
                </a:lnTo>
                <a:lnTo>
                  <a:pt x="112405" y="112517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21701" y="526030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405" y="112517"/>
                </a:moveTo>
                <a:lnTo>
                  <a:pt x="0" y="112517"/>
                </a:lnTo>
                <a:lnTo>
                  <a:pt x="0" y="0"/>
                </a:lnTo>
                <a:lnTo>
                  <a:pt x="112405" y="0"/>
                </a:lnTo>
                <a:lnTo>
                  <a:pt x="112405" y="112517"/>
                </a:lnTo>
                <a:close/>
              </a:path>
            </a:pathLst>
          </a:custGeom>
          <a:solidFill>
            <a:srgbClr val="00AC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86681" y="5504401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29">
                <a:moveTo>
                  <a:pt x="112405" y="112517"/>
                </a:moveTo>
                <a:lnTo>
                  <a:pt x="0" y="112517"/>
                </a:lnTo>
                <a:lnTo>
                  <a:pt x="0" y="0"/>
                </a:lnTo>
                <a:lnTo>
                  <a:pt x="112405" y="0"/>
                </a:lnTo>
                <a:lnTo>
                  <a:pt x="112405" y="112517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21701" y="5504401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405" y="112517"/>
                </a:moveTo>
                <a:lnTo>
                  <a:pt x="0" y="112517"/>
                </a:lnTo>
                <a:lnTo>
                  <a:pt x="0" y="0"/>
                </a:lnTo>
                <a:lnTo>
                  <a:pt x="112405" y="0"/>
                </a:lnTo>
                <a:lnTo>
                  <a:pt x="112405" y="112517"/>
                </a:lnTo>
                <a:close/>
              </a:path>
            </a:pathLst>
          </a:custGeom>
          <a:solidFill>
            <a:srgbClr val="8B17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08893" y="3708015"/>
            <a:ext cx="107656" cy="450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1759" y="3516334"/>
            <a:ext cx="84790" cy="1715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06035" y="3406639"/>
            <a:ext cx="130175" cy="46990"/>
          </a:xfrm>
          <a:custGeom>
            <a:avLst/>
            <a:gdLst/>
            <a:ahLst/>
            <a:cxnLst/>
            <a:rect l="l" t="t" r="r" b="b"/>
            <a:pathLst>
              <a:path w="130175" h="46989">
                <a:moveTo>
                  <a:pt x="7621" y="0"/>
                </a:moveTo>
                <a:lnTo>
                  <a:pt x="27749" y="35797"/>
                </a:lnTo>
                <a:lnTo>
                  <a:pt x="64789" y="46776"/>
                </a:lnTo>
                <a:lnTo>
                  <a:pt x="84824" y="43973"/>
                </a:lnTo>
                <a:lnTo>
                  <a:pt x="102180" y="35797"/>
                </a:lnTo>
                <a:lnTo>
                  <a:pt x="103842" y="34319"/>
                </a:lnTo>
                <a:lnTo>
                  <a:pt x="64789" y="34319"/>
                </a:lnTo>
                <a:lnTo>
                  <a:pt x="47950" y="32174"/>
                </a:lnTo>
                <a:lnTo>
                  <a:pt x="32988" y="25739"/>
                </a:lnTo>
                <a:lnTo>
                  <a:pt x="19635" y="15014"/>
                </a:lnTo>
                <a:lnTo>
                  <a:pt x="7621" y="0"/>
                </a:lnTo>
                <a:close/>
              </a:path>
              <a:path w="130175" h="46989">
                <a:moveTo>
                  <a:pt x="121944" y="0"/>
                </a:moveTo>
                <a:lnTo>
                  <a:pt x="110469" y="15014"/>
                </a:lnTo>
                <a:lnTo>
                  <a:pt x="97296" y="25739"/>
                </a:lnTo>
                <a:lnTo>
                  <a:pt x="82159" y="32174"/>
                </a:lnTo>
                <a:lnTo>
                  <a:pt x="64789" y="34319"/>
                </a:lnTo>
                <a:lnTo>
                  <a:pt x="103842" y="34319"/>
                </a:lnTo>
                <a:lnTo>
                  <a:pt x="117038" y="22591"/>
                </a:lnTo>
                <a:lnTo>
                  <a:pt x="129578" y="4703"/>
                </a:lnTo>
                <a:lnTo>
                  <a:pt x="12194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6035" y="3370413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13338" y="0"/>
                </a:moveTo>
                <a:lnTo>
                  <a:pt x="0" y="0"/>
                </a:lnTo>
                <a:lnTo>
                  <a:pt x="0" y="13346"/>
                </a:lnTo>
                <a:lnTo>
                  <a:pt x="13338" y="13346"/>
                </a:lnTo>
                <a:lnTo>
                  <a:pt x="1333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36523" y="3371303"/>
            <a:ext cx="78740" cy="12065"/>
          </a:xfrm>
          <a:custGeom>
            <a:avLst/>
            <a:gdLst/>
            <a:ahLst/>
            <a:cxnLst/>
            <a:rect l="l" t="t" r="r" b="b"/>
            <a:pathLst>
              <a:path w="78740" h="12064">
                <a:moveTo>
                  <a:pt x="78120" y="0"/>
                </a:moveTo>
                <a:lnTo>
                  <a:pt x="0" y="0"/>
                </a:lnTo>
                <a:lnTo>
                  <a:pt x="0" y="11439"/>
                </a:lnTo>
                <a:lnTo>
                  <a:pt x="78120" y="11439"/>
                </a:lnTo>
                <a:lnTo>
                  <a:pt x="7812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4618" y="3275971"/>
            <a:ext cx="80026" cy="677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4618" y="3085307"/>
            <a:ext cx="80026" cy="119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06035" y="3045267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13338" y="0"/>
                </a:moveTo>
                <a:lnTo>
                  <a:pt x="0" y="0"/>
                </a:lnTo>
                <a:lnTo>
                  <a:pt x="0" y="13346"/>
                </a:lnTo>
                <a:lnTo>
                  <a:pt x="13338" y="13346"/>
                </a:lnTo>
                <a:lnTo>
                  <a:pt x="1333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6523" y="3046157"/>
            <a:ext cx="78740" cy="12700"/>
          </a:xfrm>
          <a:custGeom>
            <a:avLst/>
            <a:gdLst/>
            <a:ahLst/>
            <a:cxnLst/>
            <a:rect l="l" t="t" r="r" b="b"/>
            <a:pathLst>
              <a:path w="78740" h="12700">
                <a:moveTo>
                  <a:pt x="78120" y="0"/>
                </a:moveTo>
                <a:lnTo>
                  <a:pt x="0" y="0"/>
                </a:lnTo>
                <a:lnTo>
                  <a:pt x="0" y="12456"/>
                </a:lnTo>
                <a:lnTo>
                  <a:pt x="78120" y="12456"/>
                </a:lnTo>
                <a:lnTo>
                  <a:pt x="7812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04130" y="301234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513" y="0"/>
                </a:lnTo>
              </a:path>
            </a:pathLst>
          </a:custGeom>
          <a:ln w="12456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4130" y="297179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513" y="0"/>
                </a:lnTo>
              </a:path>
            </a:pathLst>
          </a:custGeom>
          <a:ln w="11439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6035" y="2925149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13338" y="0"/>
                </a:moveTo>
                <a:lnTo>
                  <a:pt x="0" y="0"/>
                </a:lnTo>
                <a:lnTo>
                  <a:pt x="0" y="13346"/>
                </a:lnTo>
                <a:lnTo>
                  <a:pt x="13338" y="13346"/>
                </a:lnTo>
                <a:lnTo>
                  <a:pt x="13338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6523" y="2926039"/>
            <a:ext cx="78740" cy="12065"/>
          </a:xfrm>
          <a:custGeom>
            <a:avLst/>
            <a:gdLst/>
            <a:ahLst/>
            <a:cxnLst/>
            <a:rect l="l" t="t" r="r" b="b"/>
            <a:pathLst>
              <a:path w="78740" h="12064">
                <a:moveTo>
                  <a:pt x="78120" y="0"/>
                </a:moveTo>
                <a:lnTo>
                  <a:pt x="0" y="0"/>
                </a:lnTo>
                <a:lnTo>
                  <a:pt x="0" y="11439"/>
                </a:lnTo>
                <a:lnTo>
                  <a:pt x="78120" y="11439"/>
                </a:lnTo>
                <a:lnTo>
                  <a:pt x="7812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4618" y="2822063"/>
            <a:ext cx="81931" cy="82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4618" y="2731561"/>
            <a:ext cx="80026" cy="686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34618" y="265237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76597" y="11439"/>
                </a:moveTo>
                <a:lnTo>
                  <a:pt x="66689" y="11439"/>
                </a:lnTo>
                <a:lnTo>
                  <a:pt x="71452" y="18176"/>
                </a:lnTo>
                <a:lnTo>
                  <a:pt x="71452" y="27709"/>
                </a:lnTo>
                <a:lnTo>
                  <a:pt x="70768" y="34257"/>
                </a:lnTo>
                <a:lnTo>
                  <a:pt x="68833" y="41008"/>
                </a:lnTo>
                <a:lnTo>
                  <a:pt x="65826" y="47783"/>
                </a:lnTo>
                <a:lnTo>
                  <a:pt x="61934" y="54408"/>
                </a:lnTo>
                <a:lnTo>
                  <a:pt x="69547" y="60122"/>
                </a:lnTo>
                <a:lnTo>
                  <a:pt x="74548" y="53020"/>
                </a:lnTo>
                <a:lnTo>
                  <a:pt x="78120" y="44964"/>
                </a:lnTo>
                <a:lnTo>
                  <a:pt x="80264" y="36385"/>
                </a:lnTo>
                <a:lnTo>
                  <a:pt x="80978" y="27709"/>
                </a:lnTo>
                <a:lnTo>
                  <a:pt x="79415" y="16945"/>
                </a:lnTo>
                <a:lnTo>
                  <a:pt x="76597" y="11439"/>
                </a:lnTo>
                <a:close/>
              </a:path>
              <a:path w="81280" h="60325">
                <a:moveTo>
                  <a:pt x="8574" y="1906"/>
                </a:moveTo>
                <a:lnTo>
                  <a:pt x="5216" y="8134"/>
                </a:lnTo>
                <a:lnTo>
                  <a:pt x="2500" y="15046"/>
                </a:lnTo>
                <a:lnTo>
                  <a:pt x="669" y="22337"/>
                </a:lnTo>
                <a:lnTo>
                  <a:pt x="0" y="29616"/>
                </a:lnTo>
                <a:lnTo>
                  <a:pt x="1697" y="40597"/>
                </a:lnTo>
                <a:lnTo>
                  <a:pt x="6430" y="49016"/>
                </a:lnTo>
                <a:lnTo>
                  <a:pt x="13665" y="54408"/>
                </a:lnTo>
                <a:lnTo>
                  <a:pt x="22865" y="56309"/>
                </a:lnTo>
                <a:lnTo>
                  <a:pt x="31918" y="54029"/>
                </a:lnTo>
                <a:lnTo>
                  <a:pt x="38111" y="48079"/>
                </a:lnTo>
                <a:lnTo>
                  <a:pt x="39245" y="45759"/>
                </a:lnTo>
                <a:lnTo>
                  <a:pt x="15243" y="45759"/>
                </a:lnTo>
                <a:lnTo>
                  <a:pt x="10479" y="39149"/>
                </a:lnTo>
                <a:lnTo>
                  <a:pt x="10479" y="22879"/>
                </a:lnTo>
                <a:lnTo>
                  <a:pt x="13337" y="14363"/>
                </a:lnTo>
                <a:lnTo>
                  <a:pt x="18101" y="6736"/>
                </a:lnTo>
                <a:lnTo>
                  <a:pt x="8574" y="1906"/>
                </a:lnTo>
                <a:close/>
              </a:path>
              <a:path w="81280" h="60325">
                <a:moveTo>
                  <a:pt x="58116" y="0"/>
                </a:moveTo>
                <a:lnTo>
                  <a:pt x="29539" y="45759"/>
                </a:lnTo>
                <a:lnTo>
                  <a:pt x="39245" y="45759"/>
                </a:lnTo>
                <a:lnTo>
                  <a:pt x="42160" y="39793"/>
                </a:lnTo>
                <a:lnTo>
                  <a:pt x="44780" y="30506"/>
                </a:lnTo>
                <a:lnTo>
                  <a:pt x="47638" y="20083"/>
                </a:lnTo>
                <a:lnTo>
                  <a:pt x="51448" y="11439"/>
                </a:lnTo>
                <a:lnTo>
                  <a:pt x="76597" y="11439"/>
                </a:lnTo>
                <a:lnTo>
                  <a:pt x="74905" y="8134"/>
                </a:lnTo>
                <a:lnTo>
                  <a:pt x="67716" y="2184"/>
                </a:lnTo>
                <a:lnTo>
                  <a:pt x="5811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08893" y="2496028"/>
            <a:ext cx="107656" cy="887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06988" y="2393959"/>
            <a:ext cx="108608" cy="800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06035" y="2213718"/>
            <a:ext cx="129578" cy="1554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05302" y="1163922"/>
            <a:ext cx="201033" cy="1077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27293" y="1188709"/>
            <a:ext cx="74314" cy="830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821611" y="1188709"/>
            <a:ext cx="165788" cy="838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19787" y="1161126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585"/>
                </a:lnTo>
              </a:path>
            </a:pathLst>
          </a:custGeom>
          <a:ln w="22862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01722" y="1164939"/>
            <a:ext cx="450623" cy="1076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572414" y="1188709"/>
            <a:ext cx="171465" cy="838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806750" y="1161126"/>
            <a:ext cx="176291" cy="1353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045912" y="1164939"/>
            <a:ext cx="450636" cy="1076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516490" y="1188709"/>
            <a:ext cx="171592" cy="838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46127" y="1164939"/>
            <a:ext cx="405928" cy="1315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220641" y="1164939"/>
            <a:ext cx="94242" cy="1067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333935" y="1161126"/>
            <a:ext cx="306859" cy="1114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700744" y="1163922"/>
            <a:ext cx="113030" cy="107950"/>
          </a:xfrm>
          <a:custGeom>
            <a:avLst/>
            <a:gdLst/>
            <a:ahLst/>
            <a:cxnLst/>
            <a:rect l="l" t="t" r="r" b="b"/>
            <a:pathLst>
              <a:path w="113029" h="107950">
                <a:moveTo>
                  <a:pt x="66680" y="0"/>
                </a:moveTo>
                <a:lnTo>
                  <a:pt x="44835" y="0"/>
                </a:lnTo>
                <a:lnTo>
                  <a:pt x="0" y="107788"/>
                </a:lnTo>
                <a:lnTo>
                  <a:pt x="23878" y="107788"/>
                </a:lnTo>
                <a:lnTo>
                  <a:pt x="33404" y="83892"/>
                </a:lnTo>
                <a:lnTo>
                  <a:pt x="102367" y="83892"/>
                </a:lnTo>
                <a:lnTo>
                  <a:pt x="93445" y="62919"/>
                </a:lnTo>
                <a:lnTo>
                  <a:pt x="41913" y="62919"/>
                </a:lnTo>
                <a:lnTo>
                  <a:pt x="55249" y="28599"/>
                </a:lnTo>
                <a:lnTo>
                  <a:pt x="78846" y="28599"/>
                </a:lnTo>
                <a:lnTo>
                  <a:pt x="66680" y="0"/>
                </a:lnTo>
                <a:close/>
              </a:path>
              <a:path w="113029" h="107950">
                <a:moveTo>
                  <a:pt x="102367" y="83892"/>
                </a:moveTo>
                <a:lnTo>
                  <a:pt x="78112" y="83892"/>
                </a:lnTo>
                <a:lnTo>
                  <a:pt x="87637" y="107788"/>
                </a:lnTo>
                <a:lnTo>
                  <a:pt x="112532" y="107788"/>
                </a:lnTo>
                <a:lnTo>
                  <a:pt x="102367" y="83892"/>
                </a:lnTo>
                <a:close/>
              </a:path>
              <a:path w="113029" h="107950">
                <a:moveTo>
                  <a:pt x="78846" y="28599"/>
                </a:moveTo>
                <a:lnTo>
                  <a:pt x="55249" y="28599"/>
                </a:lnTo>
                <a:lnTo>
                  <a:pt x="69602" y="62919"/>
                </a:lnTo>
                <a:lnTo>
                  <a:pt x="93445" y="62919"/>
                </a:lnTo>
                <a:lnTo>
                  <a:pt x="78846" y="28599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27502" y="1188709"/>
            <a:ext cx="124460" cy="83185"/>
          </a:xfrm>
          <a:custGeom>
            <a:avLst/>
            <a:gdLst/>
            <a:ahLst/>
            <a:cxnLst/>
            <a:rect l="l" t="t" r="r" b="b"/>
            <a:pathLst>
              <a:path w="124460" h="83184">
                <a:moveTo>
                  <a:pt x="22862" y="1016"/>
                </a:moveTo>
                <a:lnTo>
                  <a:pt x="0" y="1016"/>
                </a:lnTo>
                <a:lnTo>
                  <a:pt x="0" y="83002"/>
                </a:lnTo>
                <a:lnTo>
                  <a:pt x="22862" y="83002"/>
                </a:lnTo>
                <a:lnTo>
                  <a:pt x="22862" y="26692"/>
                </a:lnTo>
                <a:lnTo>
                  <a:pt x="28577" y="20973"/>
                </a:lnTo>
                <a:lnTo>
                  <a:pt x="122543" y="20973"/>
                </a:lnTo>
                <a:lnTo>
                  <a:pt x="121940" y="16945"/>
                </a:lnTo>
                <a:lnTo>
                  <a:pt x="119304" y="12456"/>
                </a:lnTo>
                <a:lnTo>
                  <a:pt x="22862" y="12456"/>
                </a:lnTo>
                <a:lnTo>
                  <a:pt x="22862" y="1016"/>
                </a:lnTo>
                <a:close/>
              </a:path>
              <a:path w="124460" h="83184">
                <a:moveTo>
                  <a:pt x="79128" y="20973"/>
                </a:moveTo>
                <a:lnTo>
                  <a:pt x="45724" y="20973"/>
                </a:lnTo>
                <a:lnTo>
                  <a:pt x="50550" y="26692"/>
                </a:lnTo>
                <a:lnTo>
                  <a:pt x="50550" y="83002"/>
                </a:lnTo>
                <a:lnTo>
                  <a:pt x="73412" y="83002"/>
                </a:lnTo>
                <a:lnTo>
                  <a:pt x="73412" y="26692"/>
                </a:lnTo>
                <a:lnTo>
                  <a:pt x="79128" y="20973"/>
                </a:lnTo>
                <a:close/>
              </a:path>
              <a:path w="124460" h="83184">
                <a:moveTo>
                  <a:pt x="122543" y="20973"/>
                </a:moveTo>
                <a:lnTo>
                  <a:pt x="96274" y="20973"/>
                </a:lnTo>
                <a:lnTo>
                  <a:pt x="100974" y="26692"/>
                </a:lnTo>
                <a:lnTo>
                  <a:pt x="100974" y="83002"/>
                </a:lnTo>
                <a:lnTo>
                  <a:pt x="123836" y="83002"/>
                </a:lnTo>
                <a:lnTo>
                  <a:pt x="123836" y="29616"/>
                </a:lnTo>
                <a:lnTo>
                  <a:pt x="122543" y="20973"/>
                </a:lnTo>
                <a:close/>
              </a:path>
              <a:path w="124460" h="83184">
                <a:moveTo>
                  <a:pt x="46740" y="0"/>
                </a:moveTo>
                <a:lnTo>
                  <a:pt x="38948" y="1016"/>
                </a:lnTo>
                <a:lnTo>
                  <a:pt x="32657" y="3702"/>
                </a:lnTo>
                <a:lnTo>
                  <a:pt x="27396" y="7668"/>
                </a:lnTo>
                <a:lnTo>
                  <a:pt x="22862" y="12456"/>
                </a:lnTo>
                <a:lnTo>
                  <a:pt x="69602" y="12456"/>
                </a:lnTo>
                <a:lnTo>
                  <a:pt x="65887" y="7292"/>
                </a:lnTo>
                <a:lnTo>
                  <a:pt x="60647" y="3368"/>
                </a:lnTo>
                <a:lnTo>
                  <a:pt x="54170" y="873"/>
                </a:lnTo>
                <a:lnTo>
                  <a:pt x="46740" y="0"/>
                </a:lnTo>
                <a:close/>
              </a:path>
              <a:path w="124460" h="83184">
                <a:moveTo>
                  <a:pt x="96274" y="0"/>
                </a:moveTo>
                <a:lnTo>
                  <a:pt x="88731" y="873"/>
                </a:lnTo>
                <a:lnTo>
                  <a:pt x="81842" y="3368"/>
                </a:lnTo>
                <a:lnTo>
                  <a:pt x="75502" y="7292"/>
                </a:lnTo>
                <a:lnTo>
                  <a:pt x="69602" y="12456"/>
                </a:lnTo>
                <a:lnTo>
                  <a:pt x="119304" y="12456"/>
                </a:lnTo>
                <a:lnTo>
                  <a:pt x="116485" y="7658"/>
                </a:lnTo>
                <a:lnTo>
                  <a:pt x="107814" y="1946"/>
                </a:lnTo>
                <a:lnTo>
                  <a:pt x="9627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968485" y="1188709"/>
            <a:ext cx="80645" cy="84455"/>
          </a:xfrm>
          <a:custGeom>
            <a:avLst/>
            <a:gdLst/>
            <a:ahLst/>
            <a:cxnLst/>
            <a:rect l="l" t="t" r="r" b="b"/>
            <a:pathLst>
              <a:path w="80645" h="84455">
                <a:moveTo>
                  <a:pt x="40008" y="0"/>
                </a:moveTo>
                <a:lnTo>
                  <a:pt x="23737" y="3336"/>
                </a:lnTo>
                <a:lnTo>
                  <a:pt x="11097" y="12393"/>
                </a:lnTo>
                <a:lnTo>
                  <a:pt x="2911" y="25739"/>
                </a:lnTo>
                <a:lnTo>
                  <a:pt x="0" y="41946"/>
                </a:lnTo>
                <a:lnTo>
                  <a:pt x="3209" y="59385"/>
                </a:lnTo>
                <a:lnTo>
                  <a:pt x="12050" y="72595"/>
                </a:lnTo>
                <a:lnTo>
                  <a:pt x="25344" y="80966"/>
                </a:lnTo>
                <a:lnTo>
                  <a:pt x="41913" y="83892"/>
                </a:lnTo>
                <a:lnTo>
                  <a:pt x="52491" y="82865"/>
                </a:lnTo>
                <a:lnTo>
                  <a:pt x="61473" y="79967"/>
                </a:lnTo>
                <a:lnTo>
                  <a:pt x="69026" y="75473"/>
                </a:lnTo>
                <a:lnTo>
                  <a:pt x="75317" y="69655"/>
                </a:lnTo>
                <a:lnTo>
                  <a:pt x="71235" y="65842"/>
                </a:lnTo>
                <a:lnTo>
                  <a:pt x="42929" y="65842"/>
                </a:lnTo>
                <a:lnTo>
                  <a:pt x="35614" y="64784"/>
                </a:lnTo>
                <a:lnTo>
                  <a:pt x="29657" y="61663"/>
                </a:lnTo>
                <a:lnTo>
                  <a:pt x="25318" y="56565"/>
                </a:lnTo>
                <a:lnTo>
                  <a:pt x="22862" y="49572"/>
                </a:lnTo>
                <a:lnTo>
                  <a:pt x="79128" y="49572"/>
                </a:lnTo>
                <a:lnTo>
                  <a:pt x="79128" y="47665"/>
                </a:lnTo>
                <a:lnTo>
                  <a:pt x="80017" y="45759"/>
                </a:lnTo>
                <a:lnTo>
                  <a:pt x="80017" y="43852"/>
                </a:lnTo>
                <a:lnTo>
                  <a:pt x="78800" y="35336"/>
                </a:lnTo>
                <a:lnTo>
                  <a:pt x="22862" y="35336"/>
                </a:lnTo>
                <a:lnTo>
                  <a:pt x="24767" y="24786"/>
                </a:lnTo>
                <a:lnTo>
                  <a:pt x="30482" y="18176"/>
                </a:lnTo>
                <a:lnTo>
                  <a:pt x="72901" y="18176"/>
                </a:lnTo>
                <a:lnTo>
                  <a:pt x="70396" y="13346"/>
                </a:lnTo>
                <a:lnTo>
                  <a:pt x="57941" y="3634"/>
                </a:lnTo>
                <a:lnTo>
                  <a:pt x="40008" y="0"/>
                </a:lnTo>
                <a:close/>
              </a:path>
              <a:path w="80645" h="84455">
                <a:moveTo>
                  <a:pt x="61981" y="57199"/>
                </a:moveTo>
                <a:lnTo>
                  <a:pt x="56266" y="63935"/>
                </a:lnTo>
                <a:lnTo>
                  <a:pt x="50550" y="65842"/>
                </a:lnTo>
                <a:lnTo>
                  <a:pt x="71235" y="65842"/>
                </a:lnTo>
                <a:lnTo>
                  <a:pt x="61981" y="57199"/>
                </a:lnTo>
                <a:close/>
              </a:path>
              <a:path w="80645" h="84455">
                <a:moveTo>
                  <a:pt x="72901" y="18176"/>
                </a:moveTo>
                <a:lnTo>
                  <a:pt x="49534" y="18176"/>
                </a:lnTo>
                <a:lnTo>
                  <a:pt x="56266" y="24786"/>
                </a:lnTo>
                <a:lnTo>
                  <a:pt x="57155" y="35336"/>
                </a:lnTo>
                <a:lnTo>
                  <a:pt x="78800" y="35336"/>
                </a:lnTo>
                <a:lnTo>
                  <a:pt x="77659" y="27348"/>
                </a:lnTo>
                <a:lnTo>
                  <a:pt x="72901" y="18176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065648" y="1188709"/>
            <a:ext cx="49530" cy="83185"/>
          </a:xfrm>
          <a:custGeom>
            <a:avLst/>
            <a:gdLst/>
            <a:ahLst/>
            <a:cxnLst/>
            <a:rect l="l" t="t" r="r" b="b"/>
            <a:pathLst>
              <a:path w="49529" h="83184">
                <a:moveTo>
                  <a:pt x="22862" y="1016"/>
                </a:moveTo>
                <a:lnTo>
                  <a:pt x="0" y="1016"/>
                </a:lnTo>
                <a:lnTo>
                  <a:pt x="0" y="83002"/>
                </a:lnTo>
                <a:lnTo>
                  <a:pt x="22862" y="83002"/>
                </a:lnTo>
                <a:lnTo>
                  <a:pt x="22862" y="52496"/>
                </a:lnTo>
                <a:lnTo>
                  <a:pt x="24588" y="39983"/>
                </a:lnTo>
                <a:lnTo>
                  <a:pt x="29530" y="31046"/>
                </a:lnTo>
                <a:lnTo>
                  <a:pt x="37329" y="25684"/>
                </a:lnTo>
                <a:lnTo>
                  <a:pt x="47629" y="23896"/>
                </a:lnTo>
                <a:lnTo>
                  <a:pt x="49534" y="23896"/>
                </a:lnTo>
                <a:lnTo>
                  <a:pt x="49534" y="18176"/>
                </a:lnTo>
                <a:lnTo>
                  <a:pt x="22862" y="18176"/>
                </a:lnTo>
                <a:lnTo>
                  <a:pt x="22862" y="1016"/>
                </a:lnTo>
                <a:close/>
              </a:path>
              <a:path w="49529" h="83184">
                <a:moveTo>
                  <a:pt x="49534" y="0"/>
                </a:moveTo>
                <a:lnTo>
                  <a:pt x="40044" y="856"/>
                </a:lnTo>
                <a:lnTo>
                  <a:pt x="32673" y="4464"/>
                </a:lnTo>
                <a:lnTo>
                  <a:pt x="27065" y="10385"/>
                </a:lnTo>
                <a:lnTo>
                  <a:pt x="22862" y="18176"/>
                </a:lnTo>
                <a:lnTo>
                  <a:pt x="49534" y="18176"/>
                </a:lnTo>
                <a:lnTo>
                  <a:pt x="4953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29535" y="1161126"/>
            <a:ext cx="24765" cy="20320"/>
          </a:xfrm>
          <a:custGeom>
            <a:avLst/>
            <a:gdLst/>
            <a:ahLst/>
            <a:cxnLst/>
            <a:rect l="l" t="t" r="r" b="b"/>
            <a:pathLst>
              <a:path w="24764" h="20319">
                <a:moveTo>
                  <a:pt x="24767" y="0"/>
                </a:moveTo>
                <a:lnTo>
                  <a:pt x="0" y="0"/>
                </a:lnTo>
                <a:lnTo>
                  <a:pt x="0" y="19956"/>
                </a:lnTo>
                <a:lnTo>
                  <a:pt x="24767" y="19956"/>
                </a:lnTo>
                <a:lnTo>
                  <a:pt x="2476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130424" y="1189725"/>
            <a:ext cx="22860" cy="82550"/>
          </a:xfrm>
          <a:custGeom>
            <a:avLst/>
            <a:gdLst/>
            <a:ahLst/>
            <a:cxnLst/>
            <a:rect l="l" t="t" r="r" b="b"/>
            <a:pathLst>
              <a:path w="22860" h="82550">
                <a:moveTo>
                  <a:pt x="22862" y="0"/>
                </a:moveTo>
                <a:lnTo>
                  <a:pt x="0" y="0"/>
                </a:lnTo>
                <a:lnTo>
                  <a:pt x="0" y="81985"/>
                </a:lnTo>
                <a:lnTo>
                  <a:pt x="22862" y="81985"/>
                </a:lnTo>
                <a:lnTo>
                  <a:pt x="2286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171449" y="1188709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5">
                <a:moveTo>
                  <a:pt x="42929" y="0"/>
                </a:moveTo>
                <a:lnTo>
                  <a:pt x="25719" y="3336"/>
                </a:lnTo>
                <a:lnTo>
                  <a:pt x="12129" y="12393"/>
                </a:lnTo>
                <a:lnTo>
                  <a:pt x="3207" y="25739"/>
                </a:lnTo>
                <a:lnTo>
                  <a:pt x="0" y="41946"/>
                </a:lnTo>
                <a:lnTo>
                  <a:pt x="3207" y="58581"/>
                </a:lnTo>
                <a:lnTo>
                  <a:pt x="12129" y="71880"/>
                </a:lnTo>
                <a:lnTo>
                  <a:pt x="25719" y="80698"/>
                </a:lnTo>
                <a:lnTo>
                  <a:pt x="42929" y="83892"/>
                </a:lnTo>
                <a:lnTo>
                  <a:pt x="53723" y="82865"/>
                </a:lnTo>
                <a:lnTo>
                  <a:pt x="62314" y="79967"/>
                </a:lnTo>
                <a:lnTo>
                  <a:pt x="69310" y="75473"/>
                </a:lnTo>
                <a:lnTo>
                  <a:pt x="75317" y="69655"/>
                </a:lnTo>
                <a:lnTo>
                  <a:pt x="70491" y="64825"/>
                </a:lnTo>
                <a:lnTo>
                  <a:pt x="43818" y="64825"/>
                </a:lnTo>
                <a:lnTo>
                  <a:pt x="34918" y="63002"/>
                </a:lnTo>
                <a:lnTo>
                  <a:pt x="28339" y="58057"/>
                </a:lnTo>
                <a:lnTo>
                  <a:pt x="24261" y="50776"/>
                </a:lnTo>
                <a:lnTo>
                  <a:pt x="22862" y="41946"/>
                </a:lnTo>
                <a:lnTo>
                  <a:pt x="24390" y="33328"/>
                </a:lnTo>
                <a:lnTo>
                  <a:pt x="28609" y="26391"/>
                </a:lnTo>
                <a:lnTo>
                  <a:pt x="34971" y="21765"/>
                </a:lnTo>
                <a:lnTo>
                  <a:pt x="42929" y="20083"/>
                </a:lnTo>
                <a:lnTo>
                  <a:pt x="68978" y="20083"/>
                </a:lnTo>
                <a:lnTo>
                  <a:pt x="75317" y="13346"/>
                </a:lnTo>
                <a:lnTo>
                  <a:pt x="69185" y="7668"/>
                </a:lnTo>
                <a:lnTo>
                  <a:pt x="61981" y="3479"/>
                </a:lnTo>
                <a:lnTo>
                  <a:pt x="53348" y="887"/>
                </a:lnTo>
                <a:lnTo>
                  <a:pt x="42929" y="0"/>
                </a:lnTo>
                <a:close/>
              </a:path>
              <a:path w="75564" h="84455">
                <a:moveTo>
                  <a:pt x="61981" y="56309"/>
                </a:moveTo>
                <a:lnTo>
                  <a:pt x="56266" y="61012"/>
                </a:lnTo>
                <a:lnTo>
                  <a:pt x="51439" y="64825"/>
                </a:lnTo>
                <a:lnTo>
                  <a:pt x="70491" y="64825"/>
                </a:lnTo>
                <a:lnTo>
                  <a:pt x="61981" y="56309"/>
                </a:lnTo>
                <a:close/>
              </a:path>
              <a:path w="75564" h="84455">
                <a:moveTo>
                  <a:pt x="68978" y="20083"/>
                </a:moveTo>
                <a:lnTo>
                  <a:pt x="50550" y="20083"/>
                </a:lnTo>
                <a:lnTo>
                  <a:pt x="56266" y="22879"/>
                </a:lnTo>
                <a:lnTo>
                  <a:pt x="60965" y="28599"/>
                </a:lnTo>
                <a:lnTo>
                  <a:pt x="68978" y="20083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258198" y="1188709"/>
            <a:ext cx="74930" cy="84455"/>
          </a:xfrm>
          <a:custGeom>
            <a:avLst/>
            <a:gdLst/>
            <a:ahLst/>
            <a:cxnLst/>
            <a:rect l="l" t="t" r="r" b="b"/>
            <a:pathLst>
              <a:path w="74929" h="84455">
                <a:moveTo>
                  <a:pt x="40897" y="33429"/>
                </a:moveTo>
                <a:lnTo>
                  <a:pt x="2381" y="47479"/>
                </a:lnTo>
                <a:lnTo>
                  <a:pt x="0" y="59105"/>
                </a:lnTo>
                <a:lnTo>
                  <a:pt x="2163" y="69842"/>
                </a:lnTo>
                <a:lnTo>
                  <a:pt x="8065" y="77600"/>
                </a:lnTo>
                <a:lnTo>
                  <a:pt x="16825" y="82307"/>
                </a:lnTo>
                <a:lnTo>
                  <a:pt x="27561" y="83892"/>
                </a:lnTo>
                <a:lnTo>
                  <a:pt x="35450" y="83193"/>
                </a:lnTo>
                <a:lnTo>
                  <a:pt x="42088" y="81159"/>
                </a:lnTo>
                <a:lnTo>
                  <a:pt x="47655" y="77886"/>
                </a:lnTo>
                <a:lnTo>
                  <a:pt x="52328" y="73469"/>
                </a:lnTo>
                <a:lnTo>
                  <a:pt x="74301" y="73469"/>
                </a:lnTo>
                <a:lnTo>
                  <a:pt x="74301" y="67749"/>
                </a:lnTo>
                <a:lnTo>
                  <a:pt x="26672" y="67749"/>
                </a:lnTo>
                <a:lnTo>
                  <a:pt x="21845" y="64825"/>
                </a:lnTo>
                <a:lnTo>
                  <a:pt x="21845" y="50589"/>
                </a:lnTo>
                <a:lnTo>
                  <a:pt x="27561" y="46776"/>
                </a:lnTo>
                <a:lnTo>
                  <a:pt x="74301" y="46776"/>
                </a:lnTo>
                <a:lnTo>
                  <a:pt x="74301" y="36226"/>
                </a:lnTo>
                <a:lnTo>
                  <a:pt x="52328" y="36226"/>
                </a:lnTo>
                <a:lnTo>
                  <a:pt x="46613" y="34319"/>
                </a:lnTo>
                <a:lnTo>
                  <a:pt x="40897" y="33429"/>
                </a:lnTo>
                <a:close/>
              </a:path>
              <a:path w="74929" h="84455">
                <a:moveTo>
                  <a:pt x="74301" y="73469"/>
                </a:moveTo>
                <a:lnTo>
                  <a:pt x="52328" y="73469"/>
                </a:lnTo>
                <a:lnTo>
                  <a:pt x="52328" y="83002"/>
                </a:lnTo>
                <a:lnTo>
                  <a:pt x="74301" y="83002"/>
                </a:lnTo>
                <a:lnTo>
                  <a:pt x="74301" y="73469"/>
                </a:lnTo>
                <a:close/>
              </a:path>
              <a:path w="74929" h="84455">
                <a:moveTo>
                  <a:pt x="74301" y="46776"/>
                </a:moveTo>
                <a:lnTo>
                  <a:pt x="43818" y="46776"/>
                </a:lnTo>
                <a:lnTo>
                  <a:pt x="48518" y="47665"/>
                </a:lnTo>
                <a:lnTo>
                  <a:pt x="52328" y="49572"/>
                </a:lnTo>
                <a:lnTo>
                  <a:pt x="52328" y="62029"/>
                </a:lnTo>
                <a:lnTo>
                  <a:pt x="44708" y="67749"/>
                </a:lnTo>
                <a:lnTo>
                  <a:pt x="74301" y="67749"/>
                </a:lnTo>
                <a:lnTo>
                  <a:pt x="74301" y="46776"/>
                </a:lnTo>
                <a:close/>
              </a:path>
              <a:path w="74929" h="84455">
                <a:moveTo>
                  <a:pt x="71888" y="20083"/>
                </a:moveTo>
                <a:lnTo>
                  <a:pt x="46613" y="20083"/>
                </a:lnTo>
                <a:lnTo>
                  <a:pt x="52328" y="25803"/>
                </a:lnTo>
                <a:lnTo>
                  <a:pt x="52328" y="36226"/>
                </a:lnTo>
                <a:lnTo>
                  <a:pt x="74301" y="36226"/>
                </a:lnTo>
                <a:lnTo>
                  <a:pt x="74229" y="34319"/>
                </a:lnTo>
                <a:lnTo>
                  <a:pt x="73755" y="27658"/>
                </a:lnTo>
                <a:lnTo>
                  <a:pt x="72126" y="20623"/>
                </a:lnTo>
                <a:lnTo>
                  <a:pt x="71888" y="20083"/>
                </a:lnTo>
                <a:close/>
              </a:path>
              <a:path w="74929" h="84455">
                <a:moveTo>
                  <a:pt x="38103" y="0"/>
                </a:moveTo>
                <a:lnTo>
                  <a:pt x="28770" y="516"/>
                </a:lnTo>
                <a:lnTo>
                  <a:pt x="20591" y="1938"/>
                </a:lnTo>
                <a:lnTo>
                  <a:pt x="13294" y="4075"/>
                </a:lnTo>
                <a:lnTo>
                  <a:pt x="6604" y="6736"/>
                </a:lnTo>
                <a:lnTo>
                  <a:pt x="12320" y="24786"/>
                </a:lnTo>
                <a:lnTo>
                  <a:pt x="19940" y="21989"/>
                </a:lnTo>
                <a:lnTo>
                  <a:pt x="25656" y="20083"/>
                </a:lnTo>
                <a:lnTo>
                  <a:pt x="71888" y="20083"/>
                </a:lnTo>
                <a:lnTo>
                  <a:pt x="69425" y="14494"/>
                </a:lnTo>
                <a:lnTo>
                  <a:pt x="65664" y="9533"/>
                </a:lnTo>
                <a:lnTo>
                  <a:pt x="60679" y="5630"/>
                </a:lnTo>
                <a:lnTo>
                  <a:pt x="54360" y="2621"/>
                </a:lnTo>
                <a:lnTo>
                  <a:pt x="46803" y="685"/>
                </a:lnTo>
                <a:lnTo>
                  <a:pt x="3810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397275" y="1163032"/>
            <a:ext cx="193311" cy="1296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611671" y="1161126"/>
            <a:ext cx="24765" cy="20320"/>
          </a:xfrm>
          <a:custGeom>
            <a:avLst/>
            <a:gdLst/>
            <a:ahLst/>
            <a:cxnLst/>
            <a:rect l="l" t="t" r="r" b="b"/>
            <a:pathLst>
              <a:path w="24764" h="20319">
                <a:moveTo>
                  <a:pt x="24767" y="0"/>
                </a:moveTo>
                <a:lnTo>
                  <a:pt x="0" y="0"/>
                </a:lnTo>
                <a:lnTo>
                  <a:pt x="0" y="19956"/>
                </a:lnTo>
                <a:lnTo>
                  <a:pt x="24767" y="19956"/>
                </a:lnTo>
                <a:lnTo>
                  <a:pt x="2476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612560" y="1189725"/>
            <a:ext cx="22860" cy="82550"/>
          </a:xfrm>
          <a:custGeom>
            <a:avLst/>
            <a:gdLst/>
            <a:ahLst/>
            <a:cxnLst/>
            <a:rect l="l" t="t" r="r" b="b"/>
            <a:pathLst>
              <a:path w="22860" h="82550">
                <a:moveTo>
                  <a:pt x="22862" y="0"/>
                </a:moveTo>
                <a:lnTo>
                  <a:pt x="0" y="0"/>
                </a:lnTo>
                <a:lnTo>
                  <a:pt x="0" y="81985"/>
                </a:lnTo>
                <a:lnTo>
                  <a:pt x="22862" y="81985"/>
                </a:lnTo>
                <a:lnTo>
                  <a:pt x="2286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669715" y="1161126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585"/>
                </a:lnTo>
              </a:path>
            </a:pathLst>
          </a:custGeom>
          <a:ln w="22862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715947" y="1161126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585"/>
                </a:lnTo>
              </a:path>
            </a:pathLst>
          </a:custGeom>
          <a:ln w="23878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749732" y="1161126"/>
            <a:ext cx="364014" cy="1315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571043" y="4952314"/>
            <a:ext cx="260106" cy="915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532405" y="4952314"/>
            <a:ext cx="259992" cy="915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493628" y="4952314"/>
            <a:ext cx="261135" cy="915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454978" y="4952314"/>
            <a:ext cx="261008" cy="915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416327" y="4952314"/>
            <a:ext cx="259103" cy="915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377549" y="4952314"/>
            <a:ext cx="259230" cy="915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667673" y="5264113"/>
            <a:ext cx="1049876" cy="1210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740475" y="5264113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124"/>
                </a:lnTo>
              </a:path>
            </a:pathLst>
          </a:custGeom>
          <a:ln w="9525">
            <a:solidFill>
              <a:srgbClr val="464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767084" y="5265066"/>
            <a:ext cx="444921" cy="10107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600787" y="5264113"/>
            <a:ext cx="496360" cy="10203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142871" y="5265066"/>
            <a:ext cx="485945" cy="10107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668562" y="5507261"/>
            <a:ext cx="421169" cy="1201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141171" y="5505354"/>
            <a:ext cx="270534" cy="12109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433679" y="5506307"/>
            <a:ext cx="444921" cy="1010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599770" y="5508214"/>
            <a:ext cx="202964" cy="9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822802" y="5505354"/>
            <a:ext cx="478198" cy="1020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912367" y="5684316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3-7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100" name="object 10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7439406" y="3046348"/>
          <a:ext cx="4606290" cy="152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180"/>
                <a:gridCol w="1499870"/>
                <a:gridCol w="1073149"/>
                <a:gridCol w="467360"/>
              </a:tblGrid>
              <a:tr h="166878">
                <a:tc gridSpan="2"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  <a:tabLst>
                          <a:tab pos="2072005" algn="l"/>
                          <a:tab pos="3065145" algn="l"/>
                        </a:tabLst>
                      </a:pPr>
                      <a:r>
                        <a:rPr dirty="0" u="sng" sz="1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2018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944"/>
                        </a:lnSpc>
                        <a:tabLst>
                          <a:tab pos="1069975" algn="l"/>
                        </a:tabLst>
                      </a:pP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44"/>
                        </a:lnSpc>
                      </a:pP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CAGR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4442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Enablement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7302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$94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6.8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319405" marR="158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$2,236.6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18.8%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</a:tr>
              <a:tr h="261683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Network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algn="r" marR="7296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$4,977.9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marL="255270" marR="158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$10,427.1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15.9%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4925"/>
                </a:tc>
              </a:tr>
              <a:tr h="298196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Applications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algn="r" marR="7296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$4,052.6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255270" marR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$10,189.5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20.2%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5560"/>
                </a:tc>
              </a:tr>
              <a:tr h="359219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Value Added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Applications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296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$15,772.3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 marR="1587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$43,624.5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22.6%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121">
                <a:tc>
                  <a:txBody>
                    <a:bodyPr/>
                    <a:lstStyle/>
                    <a:p>
                      <a:pPr marL="635">
                        <a:lnSpc>
                          <a:spcPts val="1150"/>
                        </a:lnSpc>
                        <a:spcBef>
                          <a:spcPts val="375"/>
                        </a:spcBef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730885">
                        <a:lnSpc>
                          <a:spcPts val="1150"/>
                        </a:lnSpc>
                        <a:spcBef>
                          <a:spcPts val="37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$25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749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4790" marR="158750">
                        <a:lnSpc>
                          <a:spcPts val="1150"/>
                        </a:lnSpc>
                        <a:spcBef>
                          <a:spcPts val="375"/>
                        </a:spcBef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66,477.7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1150"/>
                        </a:lnSpc>
                        <a:spcBef>
                          <a:spcPts val="375"/>
                        </a:spcBef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20.9%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46657"/>
            <a:ext cx="9185275" cy="1379220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latin typeface="Calibri"/>
                <a:cs typeface="Calibri"/>
              </a:rPr>
              <a:t>Future potential outcomes </a:t>
            </a:r>
            <a:r>
              <a:rPr dirty="0" sz="2400" spc="-15" b="1">
                <a:latin typeface="Calibri"/>
                <a:cs typeface="Calibri"/>
              </a:rPr>
              <a:t>for </a:t>
            </a:r>
            <a:r>
              <a:rPr dirty="0" sz="2400" spc="-5" b="1">
                <a:latin typeface="Calibri"/>
                <a:cs typeface="Calibri"/>
              </a:rPr>
              <a:t>the connected </a:t>
            </a:r>
            <a:r>
              <a:rPr dirty="0" sz="2400" b="1">
                <a:latin typeface="Calibri"/>
                <a:cs typeface="Calibri"/>
              </a:rPr>
              <a:t>home </a:t>
            </a:r>
            <a:r>
              <a:rPr dirty="0" sz="2400" spc="-10" b="1">
                <a:latin typeface="Calibri"/>
                <a:cs typeface="Calibri"/>
              </a:rPr>
              <a:t>are </a:t>
            </a:r>
            <a:r>
              <a:rPr dirty="0" sz="2400" spc="-15" b="1">
                <a:latin typeface="Calibri"/>
                <a:cs typeface="Calibri"/>
              </a:rPr>
              <a:t>illustrated </a:t>
            </a:r>
            <a:r>
              <a:rPr dirty="0" sz="2400" spc="-10" b="1">
                <a:latin typeface="Calibri"/>
                <a:cs typeface="Calibri"/>
              </a:rPr>
              <a:t>by </a:t>
            </a:r>
            <a:r>
              <a:rPr dirty="0" sz="2400" spc="-5" b="1">
                <a:latin typeface="Calibri"/>
                <a:cs typeface="Calibri"/>
              </a:rPr>
              <a:t>the  </a:t>
            </a:r>
            <a:r>
              <a:rPr dirty="0" sz="2400" spc="-10" b="1">
                <a:latin typeface="Calibri"/>
                <a:cs typeface="Calibri"/>
              </a:rPr>
              <a:t>three distinct </a:t>
            </a:r>
            <a:r>
              <a:rPr dirty="0" sz="2400" spc="-5" b="1">
                <a:latin typeface="Calibri"/>
                <a:cs typeface="Calibri"/>
              </a:rPr>
              <a:t>scenarios </a:t>
            </a:r>
            <a:r>
              <a:rPr dirty="0" sz="2400" spc="-10" b="1">
                <a:latin typeface="Calibri"/>
                <a:cs typeface="Calibri"/>
              </a:rPr>
              <a:t>that entail </a:t>
            </a:r>
            <a:r>
              <a:rPr dirty="0" sz="2400" spc="-5" b="1">
                <a:latin typeface="Calibri"/>
                <a:cs typeface="Calibri"/>
              </a:rPr>
              <a:t>the varying </a:t>
            </a:r>
            <a:r>
              <a:rPr dirty="0" sz="2400" b="1">
                <a:latin typeface="Calibri"/>
                <a:cs typeface="Calibri"/>
              </a:rPr>
              <a:t>impact of </a:t>
            </a:r>
            <a:r>
              <a:rPr dirty="0" sz="2400" spc="-5" b="1">
                <a:latin typeface="Calibri"/>
                <a:cs typeface="Calibri"/>
              </a:rPr>
              <a:t>certain  competitive, </a:t>
            </a:r>
            <a:r>
              <a:rPr dirty="0" sz="2400" spc="-30" b="1">
                <a:latin typeface="Calibri"/>
                <a:cs typeface="Calibri"/>
              </a:rPr>
              <a:t>customer, </a:t>
            </a:r>
            <a:r>
              <a:rPr dirty="0" sz="2400" spc="-5" b="1">
                <a:latin typeface="Calibri"/>
                <a:cs typeface="Calibri"/>
              </a:rPr>
              <a:t>technology </a:t>
            </a:r>
            <a:r>
              <a:rPr dirty="0" sz="2400" b="1">
                <a:latin typeface="Calibri"/>
                <a:cs typeface="Calibri"/>
              </a:rPr>
              <a:t>and socioeconomic </a:t>
            </a:r>
            <a:r>
              <a:rPr dirty="0" sz="2400" spc="-10" b="1">
                <a:latin typeface="Calibri"/>
                <a:cs typeface="Calibri"/>
              </a:rPr>
              <a:t>trends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15" b="1">
                <a:latin typeface="Calibri"/>
                <a:cs typeface="Calibri"/>
              </a:rPr>
              <a:t>forces  </a:t>
            </a:r>
            <a:r>
              <a:rPr dirty="0" sz="2400" b="1">
                <a:latin typeface="Calibri"/>
                <a:cs typeface="Calibri"/>
              </a:rPr>
              <a:t>and </a:t>
            </a:r>
            <a:r>
              <a:rPr dirty="0" sz="2400" spc="-5" b="1">
                <a:latin typeface="Calibri"/>
                <a:cs typeface="Calibri"/>
              </a:rPr>
              <a:t>suppliers ability </a:t>
            </a:r>
            <a:r>
              <a:rPr dirty="0" sz="2400" spc="-20" b="1">
                <a:latin typeface="Calibri"/>
                <a:cs typeface="Calibri"/>
              </a:rPr>
              <a:t>to </a:t>
            </a:r>
            <a:r>
              <a:rPr dirty="0" sz="2400" spc="-10" b="1">
                <a:latin typeface="Calibri"/>
                <a:cs typeface="Calibri"/>
              </a:rPr>
              <a:t>respond </a:t>
            </a:r>
            <a:r>
              <a:rPr dirty="0" sz="2400" spc="-20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those</a:t>
            </a:r>
            <a:r>
              <a:rPr dirty="0" sz="2400" spc="4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impacts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514"/>
            <a:ext cx="8608695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5"/>
              <a:t>How </a:t>
            </a:r>
            <a:r>
              <a:rPr dirty="0" spc="-10"/>
              <a:t>to Rescue Crumbling </a:t>
            </a:r>
            <a:r>
              <a:rPr dirty="0"/>
              <a:t>UX: </a:t>
            </a:r>
            <a:r>
              <a:rPr dirty="0" spc="-20"/>
              <a:t>Integrated </a:t>
            </a:r>
            <a:r>
              <a:rPr dirty="0" spc="-110"/>
              <a:t>HW, </a:t>
            </a:r>
            <a:r>
              <a:rPr dirty="0" spc="-15"/>
              <a:t>SW </a:t>
            </a:r>
            <a:r>
              <a:rPr dirty="0"/>
              <a:t>&amp; </a:t>
            </a:r>
            <a:r>
              <a:rPr dirty="0" spc="-25"/>
              <a:t>Eco  </a:t>
            </a:r>
            <a:r>
              <a:rPr dirty="0" spc="-2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4427" y="2457069"/>
            <a:ext cx="2319020" cy="1199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 must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future proof</a:t>
            </a:r>
            <a:r>
              <a:rPr dirty="0" sz="1100" spc="-7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products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as much as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possible by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removing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contingencies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on hardware, where  over-the-air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updates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to software can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be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the core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foundation</a:t>
            </a:r>
            <a:r>
              <a:rPr dirty="0" sz="1100" spc="-7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for</a:t>
            </a:r>
            <a:endParaRPr sz="1100">
              <a:latin typeface="Calibri"/>
              <a:cs typeface="Calibri"/>
            </a:endParaRPr>
          </a:p>
          <a:p>
            <a:pPr marL="205740">
              <a:lnSpc>
                <a:spcPct val="100000"/>
              </a:lnSpc>
            </a:pP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maintaining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relevance of a</a:t>
            </a:r>
            <a:r>
              <a:rPr dirty="0" sz="1100" spc="-9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product’s</a:t>
            </a:r>
            <a:endParaRPr sz="1100">
              <a:latin typeface="Calibri"/>
              <a:cs typeface="Calibri"/>
            </a:endParaRPr>
          </a:p>
          <a:p>
            <a:pPr marL="205740">
              <a:lnSpc>
                <a:spcPct val="100000"/>
              </a:lnSpc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capabilities.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4427" y="3798570"/>
            <a:ext cx="233235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Given advancement of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user</a:t>
            </a:r>
            <a:r>
              <a:rPr dirty="0" sz="1100" spc="-12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maturity,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 must refine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consumer data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insights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solution R&amp;D to best  respond and predict</a:t>
            </a:r>
            <a:r>
              <a:rPr dirty="0" sz="1100" spc="-6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behavior.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4427" y="4636770"/>
            <a:ext cx="232918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Players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must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invest in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blockchain</a:t>
            </a:r>
            <a:r>
              <a:rPr dirty="0" sz="1100" spc="-14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security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to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instill confidence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in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consumers.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634" y="2090674"/>
            <a:ext cx="2400935" cy="1031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OEMs and tech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 should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partner with software and service  providers to drive indirect device</a:t>
            </a:r>
            <a:r>
              <a:rPr dirty="0" sz="1100" spc="-14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sales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interoperability. This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will allow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to leverage devices as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Smart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Home control</a:t>
            </a:r>
            <a:r>
              <a:rPr dirty="0" sz="1100" spc="-7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points.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634" y="3256229"/>
            <a:ext cx="7493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464646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634" y="4430395"/>
            <a:ext cx="749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64646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634" y="3263849"/>
            <a:ext cx="2378710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05740" marR="409575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Service providers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should</a:t>
            </a:r>
            <a:r>
              <a:rPr dirty="0" sz="1100" spc="-10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foster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complex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systems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of local</a:t>
            </a:r>
            <a:r>
              <a:rPr dirty="0" sz="1100" spc="-14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mesh  networks.</a:t>
            </a:r>
            <a:endParaRPr sz="1100">
              <a:latin typeface="Calibri"/>
              <a:cs typeface="Calibri"/>
            </a:endParaRPr>
          </a:p>
          <a:p>
            <a:pPr marL="205740" marR="36830" indent="-1936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Service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providers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should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partner</a:t>
            </a:r>
            <a:r>
              <a:rPr dirty="0" sz="1100" spc="-12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with  real estate developers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for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long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standing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contracts and to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install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devices in new</a:t>
            </a:r>
            <a:r>
              <a:rPr dirty="0" sz="1100" spc="-4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homes.</a:t>
            </a:r>
            <a:endParaRPr sz="1100">
              <a:latin typeface="Calibri"/>
              <a:cs typeface="Calibri"/>
            </a:endParaRPr>
          </a:p>
          <a:p>
            <a:pPr marL="205740" marR="43180">
              <a:lnSpc>
                <a:spcPct val="100000"/>
              </a:lnSpc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Software providers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should build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  platform of platforms to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simplify</a:t>
            </a:r>
            <a:r>
              <a:rPr dirty="0" sz="1100" spc="-16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user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experience and improve</a:t>
            </a:r>
            <a:r>
              <a:rPr dirty="0" sz="1100" spc="-6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security.</a:t>
            </a:r>
            <a:endParaRPr sz="1100">
              <a:latin typeface="Calibri"/>
              <a:cs typeface="Calibri"/>
            </a:endParaRPr>
          </a:p>
          <a:p>
            <a:pPr marL="205740" marR="5080">
              <a:lnSpc>
                <a:spcPct val="100000"/>
              </a:lnSpc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OEMs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should strive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to create</a:t>
            </a:r>
            <a:r>
              <a:rPr dirty="0" sz="1100" spc="-13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localized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ecosystems.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6995" y="1879092"/>
            <a:ext cx="2992120" cy="589915"/>
          </a:xfrm>
          <a:custGeom>
            <a:avLst/>
            <a:gdLst/>
            <a:ahLst/>
            <a:cxnLst/>
            <a:rect l="l" t="t" r="r" b="b"/>
            <a:pathLst>
              <a:path w="2992120" h="589914">
                <a:moveTo>
                  <a:pt x="2696718" y="0"/>
                </a:moveTo>
                <a:lnTo>
                  <a:pt x="2696718" y="147447"/>
                </a:lnTo>
                <a:lnTo>
                  <a:pt x="0" y="147447"/>
                </a:lnTo>
                <a:lnTo>
                  <a:pt x="0" y="442341"/>
                </a:lnTo>
                <a:lnTo>
                  <a:pt x="2696718" y="442341"/>
                </a:lnTo>
                <a:lnTo>
                  <a:pt x="2696718" y="589788"/>
                </a:lnTo>
                <a:lnTo>
                  <a:pt x="2991611" y="294894"/>
                </a:lnTo>
                <a:lnTo>
                  <a:pt x="2696718" y="0"/>
                </a:lnTo>
                <a:close/>
              </a:path>
            </a:pathLst>
          </a:custGeom>
          <a:solidFill>
            <a:srgbClr val="009D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257033" y="2009394"/>
            <a:ext cx="856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Soft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52315" y="1552955"/>
            <a:ext cx="2992120" cy="589915"/>
          </a:xfrm>
          <a:custGeom>
            <a:avLst/>
            <a:gdLst/>
            <a:ahLst/>
            <a:cxnLst/>
            <a:rect l="l" t="t" r="r" b="b"/>
            <a:pathLst>
              <a:path w="2992120" h="589914">
                <a:moveTo>
                  <a:pt x="2696717" y="0"/>
                </a:moveTo>
                <a:lnTo>
                  <a:pt x="2696717" y="147447"/>
                </a:lnTo>
                <a:lnTo>
                  <a:pt x="0" y="147447"/>
                </a:lnTo>
                <a:lnTo>
                  <a:pt x="0" y="442341"/>
                </a:lnTo>
                <a:lnTo>
                  <a:pt x="2696717" y="442341"/>
                </a:lnTo>
                <a:lnTo>
                  <a:pt x="2696717" y="589788"/>
                </a:lnTo>
                <a:lnTo>
                  <a:pt x="2991612" y="294894"/>
                </a:lnTo>
                <a:lnTo>
                  <a:pt x="2696717" y="0"/>
                </a:lnTo>
                <a:close/>
              </a:path>
            </a:pathLst>
          </a:custGeom>
          <a:solidFill>
            <a:srgbClr val="F49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02100" y="1682953"/>
            <a:ext cx="9931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Ecosystem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7260" y="1301496"/>
            <a:ext cx="2992120" cy="589915"/>
          </a:xfrm>
          <a:custGeom>
            <a:avLst/>
            <a:gdLst/>
            <a:ahLst/>
            <a:cxnLst/>
            <a:rect l="l" t="t" r="r" b="b"/>
            <a:pathLst>
              <a:path w="2992120" h="589914">
                <a:moveTo>
                  <a:pt x="2696717" y="0"/>
                </a:moveTo>
                <a:lnTo>
                  <a:pt x="2696717" y="147446"/>
                </a:lnTo>
                <a:lnTo>
                  <a:pt x="0" y="147446"/>
                </a:lnTo>
                <a:lnTo>
                  <a:pt x="0" y="442340"/>
                </a:lnTo>
                <a:lnTo>
                  <a:pt x="2696717" y="442340"/>
                </a:lnTo>
                <a:lnTo>
                  <a:pt x="2696717" y="589788"/>
                </a:lnTo>
                <a:lnTo>
                  <a:pt x="2991612" y="294893"/>
                </a:lnTo>
                <a:lnTo>
                  <a:pt x="2696717" y="0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87044" y="1431797"/>
            <a:ext cx="932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9722" y="1855724"/>
            <a:ext cx="2077085" cy="864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Network providers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(Zigbee, Z-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Wave,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Wi-Fi) should align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on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standardized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protocols to ease  challenges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for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tech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</a:t>
            </a:r>
            <a:r>
              <a:rPr dirty="0" sz="1100" spc="-114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and  improve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user</a:t>
            </a:r>
            <a:r>
              <a:rPr dirty="0" sz="1100" spc="-5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experience.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9722" y="2861563"/>
            <a:ext cx="20415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Tech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 should strive for  multiprotocol strategies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to</a:t>
            </a:r>
            <a:r>
              <a:rPr dirty="0" sz="1100" spc="-8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build 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devices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compatible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with several  network</a:t>
            </a:r>
            <a:r>
              <a:rPr dirty="0" sz="1100" spc="-4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types.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9722" y="3700017"/>
            <a:ext cx="184975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5740" algn="l"/>
                <a:tab pos="206375" algn="l"/>
              </a:tabLst>
            </a:pP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Suppliers must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develop</a:t>
            </a:r>
            <a:r>
              <a:rPr dirty="0" sz="1100" spc="-10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edge  </a:t>
            </a:r>
            <a:r>
              <a:rPr dirty="0" sz="1100" spc="-5">
                <a:solidFill>
                  <a:srgbClr val="464646"/>
                </a:solidFill>
                <a:latin typeface="Calibri"/>
                <a:cs typeface="Calibri"/>
              </a:rPr>
              <a:t>computing</a:t>
            </a:r>
            <a:r>
              <a:rPr dirty="0" sz="1100" spc="-4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64646"/>
                </a:solidFill>
                <a:latin typeface="Calibri"/>
                <a:cs typeface="Calibri"/>
              </a:rPr>
              <a:t>machines.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4590" y="3898348"/>
            <a:ext cx="349677" cy="359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8824" y="1859810"/>
            <a:ext cx="91440" cy="1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7007" y="1859810"/>
            <a:ext cx="91441" cy="1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48825" y="1925673"/>
            <a:ext cx="250190" cy="277495"/>
          </a:xfrm>
          <a:custGeom>
            <a:avLst/>
            <a:gdLst/>
            <a:ahLst/>
            <a:cxnLst/>
            <a:rect l="l" t="t" r="r" b="b"/>
            <a:pathLst>
              <a:path w="250190" h="277494">
                <a:moveTo>
                  <a:pt x="165619" y="225996"/>
                </a:moveTo>
                <a:lnTo>
                  <a:pt x="124892" y="225996"/>
                </a:lnTo>
                <a:lnTo>
                  <a:pt x="238385" y="276721"/>
                </a:lnTo>
                <a:lnTo>
                  <a:pt x="239414" y="277198"/>
                </a:lnTo>
                <a:lnTo>
                  <a:pt x="240535" y="277440"/>
                </a:lnTo>
                <a:lnTo>
                  <a:pt x="242346" y="277418"/>
                </a:lnTo>
                <a:lnTo>
                  <a:pt x="243019" y="277320"/>
                </a:lnTo>
                <a:lnTo>
                  <a:pt x="243675" y="277138"/>
                </a:lnTo>
                <a:lnTo>
                  <a:pt x="244249" y="277138"/>
                </a:lnTo>
                <a:lnTo>
                  <a:pt x="249538" y="270379"/>
                </a:lnTo>
                <a:lnTo>
                  <a:pt x="249737" y="269754"/>
                </a:lnTo>
                <a:lnTo>
                  <a:pt x="249862" y="269062"/>
                </a:lnTo>
                <a:lnTo>
                  <a:pt x="249740" y="267136"/>
                </a:lnTo>
                <a:lnTo>
                  <a:pt x="249504" y="266420"/>
                </a:lnTo>
                <a:lnTo>
                  <a:pt x="249169" y="265749"/>
                </a:lnTo>
                <a:lnTo>
                  <a:pt x="249064" y="265290"/>
                </a:lnTo>
                <a:lnTo>
                  <a:pt x="242346" y="251984"/>
                </a:lnTo>
                <a:lnTo>
                  <a:pt x="223830" y="251984"/>
                </a:lnTo>
                <a:lnTo>
                  <a:pt x="165619" y="225996"/>
                </a:lnTo>
                <a:close/>
              </a:path>
              <a:path w="250190" h="277494">
                <a:moveTo>
                  <a:pt x="125060" y="0"/>
                </a:moveTo>
                <a:lnTo>
                  <a:pt x="118659" y="1219"/>
                </a:lnTo>
                <a:lnTo>
                  <a:pt x="113225" y="4870"/>
                </a:lnTo>
                <a:lnTo>
                  <a:pt x="109710" y="10174"/>
                </a:lnTo>
                <a:lnTo>
                  <a:pt x="108406" y="16432"/>
                </a:lnTo>
                <a:lnTo>
                  <a:pt x="109605" y="22945"/>
                </a:lnTo>
                <a:lnTo>
                  <a:pt x="111272" y="27134"/>
                </a:lnTo>
                <a:lnTo>
                  <a:pt x="114539" y="30457"/>
                </a:lnTo>
                <a:lnTo>
                  <a:pt x="118659" y="32153"/>
                </a:lnTo>
                <a:lnTo>
                  <a:pt x="118189" y="32692"/>
                </a:lnTo>
                <a:lnTo>
                  <a:pt x="117850" y="33193"/>
                </a:lnTo>
                <a:lnTo>
                  <a:pt x="697" y="265290"/>
                </a:lnTo>
                <a:lnTo>
                  <a:pt x="592" y="265749"/>
                </a:lnTo>
                <a:lnTo>
                  <a:pt x="362" y="266211"/>
                </a:lnTo>
                <a:lnTo>
                  <a:pt x="126" y="266927"/>
                </a:lnTo>
                <a:lnTo>
                  <a:pt x="0" y="269754"/>
                </a:lnTo>
                <a:lnTo>
                  <a:pt x="112" y="270928"/>
                </a:lnTo>
                <a:lnTo>
                  <a:pt x="304" y="271589"/>
                </a:lnTo>
                <a:lnTo>
                  <a:pt x="574" y="272215"/>
                </a:lnTo>
                <a:lnTo>
                  <a:pt x="1004" y="272841"/>
                </a:lnTo>
                <a:lnTo>
                  <a:pt x="1148" y="273133"/>
                </a:lnTo>
                <a:lnTo>
                  <a:pt x="1670" y="273956"/>
                </a:lnTo>
                <a:lnTo>
                  <a:pt x="1968" y="274343"/>
                </a:lnTo>
                <a:lnTo>
                  <a:pt x="2395" y="274690"/>
                </a:lnTo>
                <a:lnTo>
                  <a:pt x="2624" y="274844"/>
                </a:lnTo>
                <a:lnTo>
                  <a:pt x="2979" y="275185"/>
                </a:lnTo>
                <a:lnTo>
                  <a:pt x="7052" y="276679"/>
                </a:lnTo>
                <a:lnTo>
                  <a:pt x="7954" y="277430"/>
                </a:lnTo>
                <a:lnTo>
                  <a:pt x="9061" y="277430"/>
                </a:lnTo>
                <a:lnTo>
                  <a:pt x="9813" y="277358"/>
                </a:lnTo>
                <a:lnTo>
                  <a:pt x="10599" y="277138"/>
                </a:lnTo>
                <a:lnTo>
                  <a:pt x="66721" y="252025"/>
                </a:lnTo>
                <a:lnTo>
                  <a:pt x="25790" y="252025"/>
                </a:lnTo>
                <a:lnTo>
                  <a:pt x="54737" y="194628"/>
                </a:lnTo>
                <a:lnTo>
                  <a:pt x="95480" y="194628"/>
                </a:lnTo>
                <a:lnTo>
                  <a:pt x="71671" y="183991"/>
                </a:lnTo>
                <a:lnTo>
                  <a:pt x="98540" y="165178"/>
                </a:lnTo>
                <a:lnTo>
                  <a:pt x="69457" y="165178"/>
                </a:lnTo>
                <a:lnTo>
                  <a:pt x="90450" y="123881"/>
                </a:lnTo>
                <a:lnTo>
                  <a:pt x="119705" y="123881"/>
                </a:lnTo>
                <a:lnTo>
                  <a:pt x="99593" y="110241"/>
                </a:lnTo>
                <a:lnTo>
                  <a:pt x="99060" y="109862"/>
                </a:lnTo>
                <a:lnTo>
                  <a:pt x="98480" y="109556"/>
                </a:lnTo>
                <a:lnTo>
                  <a:pt x="97871" y="109323"/>
                </a:lnTo>
                <a:lnTo>
                  <a:pt x="124810" y="55847"/>
                </a:lnTo>
                <a:lnTo>
                  <a:pt x="143334" y="55847"/>
                </a:lnTo>
                <a:lnTo>
                  <a:pt x="131958" y="33311"/>
                </a:lnTo>
                <a:lnTo>
                  <a:pt x="131451" y="32644"/>
                </a:lnTo>
                <a:lnTo>
                  <a:pt x="130960" y="32153"/>
                </a:lnTo>
                <a:lnTo>
                  <a:pt x="136394" y="28503"/>
                </a:lnTo>
                <a:lnTo>
                  <a:pt x="139909" y="23199"/>
                </a:lnTo>
                <a:lnTo>
                  <a:pt x="141213" y="16943"/>
                </a:lnTo>
                <a:lnTo>
                  <a:pt x="140015" y="10431"/>
                </a:lnTo>
                <a:lnTo>
                  <a:pt x="136426" y="4901"/>
                </a:lnTo>
                <a:lnTo>
                  <a:pt x="131212" y="1325"/>
                </a:lnTo>
                <a:lnTo>
                  <a:pt x="125060" y="0"/>
                </a:lnTo>
                <a:close/>
              </a:path>
              <a:path w="250190" h="277494">
                <a:moveTo>
                  <a:pt x="95480" y="194628"/>
                </a:moveTo>
                <a:lnTo>
                  <a:pt x="54737" y="194628"/>
                </a:lnTo>
                <a:lnTo>
                  <a:pt x="104473" y="216861"/>
                </a:lnTo>
                <a:lnTo>
                  <a:pt x="25790" y="252025"/>
                </a:lnTo>
                <a:lnTo>
                  <a:pt x="66721" y="252025"/>
                </a:lnTo>
                <a:lnTo>
                  <a:pt x="124892" y="225996"/>
                </a:lnTo>
                <a:lnTo>
                  <a:pt x="165619" y="225996"/>
                </a:lnTo>
                <a:lnTo>
                  <a:pt x="145270" y="216903"/>
                </a:lnTo>
                <a:lnTo>
                  <a:pt x="165710" y="207767"/>
                </a:lnTo>
                <a:lnTo>
                  <a:pt x="124892" y="207767"/>
                </a:lnTo>
                <a:lnTo>
                  <a:pt x="95480" y="194628"/>
                </a:lnTo>
                <a:close/>
              </a:path>
              <a:path w="250190" h="277494">
                <a:moveTo>
                  <a:pt x="213434" y="194711"/>
                </a:moveTo>
                <a:lnTo>
                  <a:pt x="194923" y="194711"/>
                </a:lnTo>
                <a:lnTo>
                  <a:pt x="223830" y="251984"/>
                </a:lnTo>
                <a:lnTo>
                  <a:pt x="242346" y="251984"/>
                </a:lnTo>
                <a:lnTo>
                  <a:pt x="213434" y="194711"/>
                </a:lnTo>
                <a:close/>
              </a:path>
              <a:path w="250190" h="277494">
                <a:moveTo>
                  <a:pt x="153545" y="147158"/>
                </a:moveTo>
                <a:lnTo>
                  <a:pt x="124277" y="147158"/>
                </a:lnTo>
                <a:lnTo>
                  <a:pt x="177907" y="184074"/>
                </a:lnTo>
                <a:lnTo>
                  <a:pt x="124892" y="207767"/>
                </a:lnTo>
                <a:lnTo>
                  <a:pt x="165710" y="207767"/>
                </a:lnTo>
                <a:lnTo>
                  <a:pt x="194923" y="194711"/>
                </a:lnTo>
                <a:lnTo>
                  <a:pt x="213434" y="194711"/>
                </a:lnTo>
                <a:lnTo>
                  <a:pt x="198673" y="165470"/>
                </a:lnTo>
                <a:lnTo>
                  <a:pt x="180163" y="165470"/>
                </a:lnTo>
                <a:lnTo>
                  <a:pt x="153545" y="147158"/>
                </a:lnTo>
                <a:close/>
              </a:path>
              <a:path w="250190" h="277494">
                <a:moveTo>
                  <a:pt x="177279" y="123089"/>
                </a:moveTo>
                <a:lnTo>
                  <a:pt x="158718" y="123089"/>
                </a:lnTo>
                <a:lnTo>
                  <a:pt x="180163" y="165470"/>
                </a:lnTo>
                <a:lnTo>
                  <a:pt x="198673" y="165470"/>
                </a:lnTo>
                <a:lnTo>
                  <a:pt x="177279" y="123089"/>
                </a:lnTo>
                <a:close/>
              </a:path>
              <a:path w="250190" h="277494">
                <a:moveTo>
                  <a:pt x="119705" y="123881"/>
                </a:moveTo>
                <a:lnTo>
                  <a:pt x="90450" y="123881"/>
                </a:lnTo>
                <a:lnTo>
                  <a:pt x="109680" y="137105"/>
                </a:lnTo>
                <a:lnTo>
                  <a:pt x="69457" y="165178"/>
                </a:lnTo>
                <a:lnTo>
                  <a:pt x="98540" y="165178"/>
                </a:lnTo>
                <a:lnTo>
                  <a:pt x="124277" y="147158"/>
                </a:lnTo>
                <a:lnTo>
                  <a:pt x="153545" y="147158"/>
                </a:lnTo>
                <a:lnTo>
                  <a:pt x="138750" y="136980"/>
                </a:lnTo>
                <a:lnTo>
                  <a:pt x="153202" y="126927"/>
                </a:lnTo>
                <a:lnTo>
                  <a:pt x="124195" y="126927"/>
                </a:lnTo>
                <a:lnTo>
                  <a:pt x="119705" y="123881"/>
                </a:lnTo>
                <a:close/>
              </a:path>
              <a:path w="250190" h="277494">
                <a:moveTo>
                  <a:pt x="143334" y="55847"/>
                </a:moveTo>
                <a:lnTo>
                  <a:pt x="124810" y="55847"/>
                </a:lnTo>
                <a:lnTo>
                  <a:pt x="151174" y="108030"/>
                </a:lnTo>
                <a:lnTo>
                  <a:pt x="124195" y="126927"/>
                </a:lnTo>
                <a:lnTo>
                  <a:pt x="153202" y="126927"/>
                </a:lnTo>
                <a:lnTo>
                  <a:pt x="158718" y="123089"/>
                </a:lnTo>
                <a:lnTo>
                  <a:pt x="177279" y="123089"/>
                </a:lnTo>
                <a:lnTo>
                  <a:pt x="143334" y="55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41296" y="3046244"/>
            <a:ext cx="101358" cy="183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94470" y="3046244"/>
            <a:ext cx="101358" cy="1834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4025" y="3119420"/>
            <a:ext cx="309245" cy="241300"/>
          </a:xfrm>
          <a:custGeom>
            <a:avLst/>
            <a:gdLst/>
            <a:ahLst/>
            <a:cxnLst/>
            <a:rect l="l" t="t" r="r" b="b"/>
            <a:pathLst>
              <a:path w="309244" h="241300">
                <a:moveTo>
                  <a:pt x="290894" y="148204"/>
                </a:moveTo>
                <a:lnTo>
                  <a:pt x="18180" y="148204"/>
                </a:lnTo>
                <a:lnTo>
                  <a:pt x="0" y="166729"/>
                </a:lnTo>
                <a:lnTo>
                  <a:pt x="0" y="222306"/>
                </a:lnTo>
                <a:lnTo>
                  <a:pt x="290894" y="240831"/>
                </a:lnTo>
                <a:lnTo>
                  <a:pt x="297953" y="239370"/>
                </a:lnTo>
                <a:lnTo>
                  <a:pt x="303734" y="235389"/>
                </a:lnTo>
                <a:lnTo>
                  <a:pt x="307640" y="229499"/>
                </a:lnTo>
                <a:lnTo>
                  <a:pt x="309075" y="222306"/>
                </a:lnTo>
                <a:lnTo>
                  <a:pt x="309075" y="213043"/>
                </a:lnTo>
                <a:lnTo>
                  <a:pt x="45452" y="213043"/>
                </a:lnTo>
                <a:lnTo>
                  <a:pt x="38392" y="211581"/>
                </a:lnTo>
                <a:lnTo>
                  <a:pt x="32611" y="207601"/>
                </a:lnTo>
                <a:lnTo>
                  <a:pt x="28705" y="201710"/>
                </a:lnTo>
                <a:lnTo>
                  <a:pt x="27271" y="194517"/>
                </a:lnTo>
                <a:lnTo>
                  <a:pt x="28705" y="187324"/>
                </a:lnTo>
                <a:lnTo>
                  <a:pt x="32611" y="181434"/>
                </a:lnTo>
                <a:lnTo>
                  <a:pt x="38392" y="177454"/>
                </a:lnTo>
                <a:lnTo>
                  <a:pt x="45452" y="175992"/>
                </a:lnTo>
                <a:lnTo>
                  <a:pt x="309075" y="175992"/>
                </a:lnTo>
                <a:lnTo>
                  <a:pt x="309075" y="166729"/>
                </a:lnTo>
                <a:lnTo>
                  <a:pt x="307640" y="159536"/>
                </a:lnTo>
                <a:lnTo>
                  <a:pt x="303734" y="153646"/>
                </a:lnTo>
                <a:lnTo>
                  <a:pt x="297953" y="149666"/>
                </a:lnTo>
                <a:lnTo>
                  <a:pt x="290894" y="148204"/>
                </a:lnTo>
                <a:close/>
              </a:path>
              <a:path w="309244" h="241300">
                <a:moveTo>
                  <a:pt x="309075" y="175992"/>
                </a:moveTo>
                <a:lnTo>
                  <a:pt x="45452" y="175992"/>
                </a:lnTo>
                <a:lnTo>
                  <a:pt x="52511" y="177454"/>
                </a:lnTo>
                <a:lnTo>
                  <a:pt x="58292" y="181434"/>
                </a:lnTo>
                <a:lnTo>
                  <a:pt x="62198" y="187324"/>
                </a:lnTo>
                <a:lnTo>
                  <a:pt x="63633" y="194517"/>
                </a:lnTo>
                <a:lnTo>
                  <a:pt x="62198" y="201710"/>
                </a:lnTo>
                <a:lnTo>
                  <a:pt x="58292" y="207601"/>
                </a:lnTo>
                <a:lnTo>
                  <a:pt x="52511" y="211581"/>
                </a:lnTo>
                <a:lnTo>
                  <a:pt x="45452" y="213043"/>
                </a:lnTo>
                <a:lnTo>
                  <a:pt x="309075" y="213043"/>
                </a:lnTo>
                <a:lnTo>
                  <a:pt x="309075" y="203780"/>
                </a:lnTo>
                <a:lnTo>
                  <a:pt x="131356" y="203780"/>
                </a:lnTo>
                <a:lnTo>
                  <a:pt x="127266" y="199612"/>
                </a:lnTo>
                <a:lnTo>
                  <a:pt x="127266" y="189423"/>
                </a:lnTo>
                <a:lnTo>
                  <a:pt x="131356" y="185255"/>
                </a:lnTo>
                <a:lnTo>
                  <a:pt x="309075" y="185255"/>
                </a:lnTo>
                <a:lnTo>
                  <a:pt x="309075" y="175992"/>
                </a:lnTo>
                <a:close/>
              </a:path>
              <a:path w="309244" h="241300">
                <a:moveTo>
                  <a:pt x="176809" y="185255"/>
                </a:moveTo>
                <a:lnTo>
                  <a:pt x="141356" y="185255"/>
                </a:lnTo>
                <a:lnTo>
                  <a:pt x="145447" y="189423"/>
                </a:lnTo>
                <a:lnTo>
                  <a:pt x="145447" y="199612"/>
                </a:lnTo>
                <a:lnTo>
                  <a:pt x="141356" y="203780"/>
                </a:lnTo>
                <a:lnTo>
                  <a:pt x="176809" y="203780"/>
                </a:lnTo>
                <a:lnTo>
                  <a:pt x="172718" y="199612"/>
                </a:lnTo>
                <a:lnTo>
                  <a:pt x="172718" y="189423"/>
                </a:lnTo>
                <a:lnTo>
                  <a:pt x="176809" y="185255"/>
                </a:lnTo>
                <a:close/>
              </a:path>
              <a:path w="309244" h="241300">
                <a:moveTo>
                  <a:pt x="222261" y="185255"/>
                </a:moveTo>
                <a:lnTo>
                  <a:pt x="186808" y="185255"/>
                </a:lnTo>
                <a:lnTo>
                  <a:pt x="190899" y="189423"/>
                </a:lnTo>
                <a:lnTo>
                  <a:pt x="190899" y="199612"/>
                </a:lnTo>
                <a:lnTo>
                  <a:pt x="186808" y="203780"/>
                </a:lnTo>
                <a:lnTo>
                  <a:pt x="222261" y="203780"/>
                </a:lnTo>
                <a:lnTo>
                  <a:pt x="218170" y="199612"/>
                </a:lnTo>
                <a:lnTo>
                  <a:pt x="218170" y="189423"/>
                </a:lnTo>
                <a:lnTo>
                  <a:pt x="222261" y="185255"/>
                </a:lnTo>
                <a:close/>
              </a:path>
              <a:path w="309244" h="241300">
                <a:moveTo>
                  <a:pt x="267713" y="185255"/>
                </a:moveTo>
                <a:lnTo>
                  <a:pt x="232260" y="185255"/>
                </a:lnTo>
                <a:lnTo>
                  <a:pt x="236351" y="189423"/>
                </a:lnTo>
                <a:lnTo>
                  <a:pt x="236351" y="199612"/>
                </a:lnTo>
                <a:lnTo>
                  <a:pt x="232260" y="203780"/>
                </a:lnTo>
                <a:lnTo>
                  <a:pt x="267713" y="203780"/>
                </a:lnTo>
                <a:lnTo>
                  <a:pt x="263622" y="199612"/>
                </a:lnTo>
                <a:lnTo>
                  <a:pt x="263622" y="189423"/>
                </a:lnTo>
                <a:lnTo>
                  <a:pt x="267713" y="185255"/>
                </a:lnTo>
                <a:close/>
              </a:path>
              <a:path w="309244" h="241300">
                <a:moveTo>
                  <a:pt x="309075" y="185255"/>
                </a:moveTo>
                <a:lnTo>
                  <a:pt x="277713" y="185255"/>
                </a:lnTo>
                <a:lnTo>
                  <a:pt x="281803" y="189423"/>
                </a:lnTo>
                <a:lnTo>
                  <a:pt x="281803" y="199612"/>
                </a:lnTo>
                <a:lnTo>
                  <a:pt x="277713" y="203780"/>
                </a:lnTo>
                <a:lnTo>
                  <a:pt x="309075" y="203780"/>
                </a:lnTo>
                <a:lnTo>
                  <a:pt x="309075" y="185255"/>
                </a:lnTo>
                <a:close/>
              </a:path>
              <a:path w="309244" h="241300">
                <a:moveTo>
                  <a:pt x="154537" y="0"/>
                </a:moveTo>
                <a:lnTo>
                  <a:pt x="147478" y="1461"/>
                </a:lnTo>
                <a:lnTo>
                  <a:pt x="141697" y="5441"/>
                </a:lnTo>
                <a:lnTo>
                  <a:pt x="137791" y="11332"/>
                </a:lnTo>
                <a:lnTo>
                  <a:pt x="136356" y="18525"/>
                </a:lnTo>
                <a:lnTo>
                  <a:pt x="136356" y="25472"/>
                </a:lnTo>
                <a:lnTo>
                  <a:pt x="139992" y="31493"/>
                </a:lnTo>
                <a:lnTo>
                  <a:pt x="145447" y="34272"/>
                </a:lnTo>
                <a:lnTo>
                  <a:pt x="145447" y="148204"/>
                </a:lnTo>
                <a:lnTo>
                  <a:pt x="163627" y="148204"/>
                </a:lnTo>
                <a:lnTo>
                  <a:pt x="163627" y="34272"/>
                </a:lnTo>
                <a:lnTo>
                  <a:pt x="169082" y="31030"/>
                </a:lnTo>
                <a:lnTo>
                  <a:pt x="172718" y="25009"/>
                </a:lnTo>
                <a:lnTo>
                  <a:pt x="172718" y="18525"/>
                </a:lnTo>
                <a:lnTo>
                  <a:pt x="171283" y="11332"/>
                </a:lnTo>
                <a:lnTo>
                  <a:pt x="167377" y="5441"/>
                </a:lnTo>
                <a:lnTo>
                  <a:pt x="161596" y="1461"/>
                </a:lnTo>
                <a:lnTo>
                  <a:pt x="154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75859" y="2443861"/>
            <a:ext cx="149225" cy="254635"/>
          </a:xfrm>
          <a:custGeom>
            <a:avLst/>
            <a:gdLst/>
            <a:ahLst/>
            <a:cxnLst/>
            <a:rect l="l" t="t" r="r" b="b"/>
            <a:pathLst>
              <a:path w="149225" h="254635">
                <a:moveTo>
                  <a:pt x="145962" y="0"/>
                </a:moveTo>
                <a:lnTo>
                  <a:pt x="2789" y="0"/>
                </a:lnTo>
                <a:lnTo>
                  <a:pt x="0" y="2597"/>
                </a:lnTo>
                <a:lnTo>
                  <a:pt x="0" y="251418"/>
                </a:lnTo>
                <a:lnTo>
                  <a:pt x="2789" y="254016"/>
                </a:lnTo>
                <a:lnTo>
                  <a:pt x="145963" y="254017"/>
                </a:lnTo>
                <a:lnTo>
                  <a:pt x="148752" y="251419"/>
                </a:lnTo>
                <a:lnTo>
                  <a:pt x="148752" y="219376"/>
                </a:lnTo>
                <a:lnTo>
                  <a:pt x="18594" y="219376"/>
                </a:lnTo>
                <a:lnTo>
                  <a:pt x="18594" y="34632"/>
                </a:lnTo>
                <a:lnTo>
                  <a:pt x="148751" y="34632"/>
                </a:lnTo>
                <a:lnTo>
                  <a:pt x="148751" y="23093"/>
                </a:lnTo>
                <a:lnTo>
                  <a:pt x="58571" y="23093"/>
                </a:lnTo>
                <a:lnTo>
                  <a:pt x="55781" y="20495"/>
                </a:lnTo>
                <a:lnTo>
                  <a:pt x="55781" y="14144"/>
                </a:lnTo>
                <a:lnTo>
                  <a:pt x="58570" y="11546"/>
                </a:lnTo>
                <a:lnTo>
                  <a:pt x="148751" y="11546"/>
                </a:lnTo>
                <a:lnTo>
                  <a:pt x="148751" y="2598"/>
                </a:lnTo>
                <a:lnTo>
                  <a:pt x="145962" y="0"/>
                </a:lnTo>
                <a:close/>
              </a:path>
              <a:path w="149225" h="254635">
                <a:moveTo>
                  <a:pt x="148751" y="34632"/>
                </a:moveTo>
                <a:lnTo>
                  <a:pt x="130157" y="34632"/>
                </a:lnTo>
                <a:lnTo>
                  <a:pt x="130158" y="219376"/>
                </a:lnTo>
                <a:lnTo>
                  <a:pt x="148752" y="219376"/>
                </a:lnTo>
                <a:lnTo>
                  <a:pt x="148751" y="34632"/>
                </a:lnTo>
                <a:close/>
              </a:path>
              <a:path w="149225" h="254635">
                <a:moveTo>
                  <a:pt x="148751" y="11546"/>
                </a:moveTo>
                <a:lnTo>
                  <a:pt x="90180" y="11546"/>
                </a:lnTo>
                <a:lnTo>
                  <a:pt x="92969" y="14144"/>
                </a:lnTo>
                <a:lnTo>
                  <a:pt x="92969" y="20495"/>
                </a:lnTo>
                <a:lnTo>
                  <a:pt x="90180" y="23093"/>
                </a:lnTo>
                <a:lnTo>
                  <a:pt x="148751" y="23093"/>
                </a:lnTo>
                <a:lnTo>
                  <a:pt x="148751" y="11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36294" y="2235465"/>
            <a:ext cx="51435" cy="47625"/>
          </a:xfrm>
          <a:custGeom>
            <a:avLst/>
            <a:gdLst/>
            <a:ahLst/>
            <a:cxnLst/>
            <a:rect l="l" t="t" r="r" b="b"/>
            <a:pathLst>
              <a:path w="51435" h="47625">
                <a:moveTo>
                  <a:pt x="25459" y="0"/>
                </a:moveTo>
                <a:lnTo>
                  <a:pt x="15550" y="1862"/>
                </a:lnTo>
                <a:lnTo>
                  <a:pt x="7457" y="6940"/>
                </a:lnTo>
                <a:lnTo>
                  <a:pt x="2000" y="14473"/>
                </a:lnTo>
                <a:lnTo>
                  <a:pt x="0" y="23695"/>
                </a:lnTo>
                <a:lnTo>
                  <a:pt x="2000" y="32920"/>
                </a:lnTo>
                <a:lnTo>
                  <a:pt x="7457" y="40452"/>
                </a:lnTo>
                <a:lnTo>
                  <a:pt x="15550" y="45530"/>
                </a:lnTo>
                <a:lnTo>
                  <a:pt x="25459" y="47391"/>
                </a:lnTo>
                <a:lnTo>
                  <a:pt x="35368" y="45530"/>
                </a:lnTo>
                <a:lnTo>
                  <a:pt x="43461" y="40452"/>
                </a:lnTo>
                <a:lnTo>
                  <a:pt x="48917" y="32920"/>
                </a:lnTo>
                <a:lnTo>
                  <a:pt x="50918" y="23696"/>
                </a:lnTo>
                <a:lnTo>
                  <a:pt x="48917" y="14473"/>
                </a:lnTo>
                <a:lnTo>
                  <a:pt x="43461" y="6940"/>
                </a:lnTo>
                <a:lnTo>
                  <a:pt x="35368" y="1862"/>
                </a:lnTo>
                <a:lnTo>
                  <a:pt x="25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11033" y="2102175"/>
            <a:ext cx="304165" cy="314960"/>
          </a:xfrm>
          <a:custGeom>
            <a:avLst/>
            <a:gdLst/>
            <a:ahLst/>
            <a:cxnLst/>
            <a:rect l="l" t="t" r="r" b="b"/>
            <a:pathLst>
              <a:path w="304164" h="314960">
                <a:moveTo>
                  <a:pt x="112656" y="247649"/>
                </a:moveTo>
                <a:lnTo>
                  <a:pt x="95134" y="247649"/>
                </a:lnTo>
                <a:lnTo>
                  <a:pt x="105789" y="275589"/>
                </a:lnTo>
                <a:lnTo>
                  <a:pt x="118950" y="297179"/>
                </a:lnTo>
                <a:lnTo>
                  <a:pt x="134099" y="311149"/>
                </a:lnTo>
                <a:lnTo>
                  <a:pt x="150721" y="314960"/>
                </a:lnTo>
                <a:lnTo>
                  <a:pt x="167402" y="311150"/>
                </a:lnTo>
                <a:lnTo>
                  <a:pt x="179879" y="299720"/>
                </a:lnTo>
                <a:lnTo>
                  <a:pt x="150721" y="299720"/>
                </a:lnTo>
                <a:lnTo>
                  <a:pt x="140676" y="295909"/>
                </a:lnTo>
                <a:lnTo>
                  <a:pt x="130194" y="284479"/>
                </a:lnTo>
                <a:lnTo>
                  <a:pt x="120110" y="267969"/>
                </a:lnTo>
                <a:lnTo>
                  <a:pt x="112656" y="247649"/>
                </a:lnTo>
                <a:close/>
              </a:path>
              <a:path w="304164" h="314960">
                <a:moveTo>
                  <a:pt x="136400" y="204469"/>
                </a:moveTo>
                <a:lnTo>
                  <a:pt x="103196" y="204469"/>
                </a:lnTo>
                <a:lnTo>
                  <a:pt x="107864" y="207009"/>
                </a:lnTo>
                <a:lnTo>
                  <a:pt x="112107" y="209549"/>
                </a:lnTo>
                <a:lnTo>
                  <a:pt x="117199" y="212089"/>
                </a:lnTo>
                <a:lnTo>
                  <a:pt x="121867" y="214629"/>
                </a:lnTo>
                <a:lnTo>
                  <a:pt x="132050" y="219709"/>
                </a:lnTo>
                <a:lnTo>
                  <a:pt x="119586" y="224789"/>
                </a:lnTo>
                <a:lnTo>
                  <a:pt x="113493" y="226059"/>
                </a:lnTo>
                <a:lnTo>
                  <a:pt x="107440" y="228599"/>
                </a:lnTo>
                <a:lnTo>
                  <a:pt x="151994" y="228600"/>
                </a:lnTo>
                <a:lnTo>
                  <a:pt x="161780" y="233680"/>
                </a:lnTo>
                <a:lnTo>
                  <a:pt x="171407" y="236220"/>
                </a:lnTo>
                <a:lnTo>
                  <a:pt x="180874" y="240030"/>
                </a:lnTo>
                <a:lnTo>
                  <a:pt x="190183" y="242570"/>
                </a:lnTo>
                <a:lnTo>
                  <a:pt x="181332" y="266700"/>
                </a:lnTo>
                <a:lnTo>
                  <a:pt x="171247" y="284480"/>
                </a:lnTo>
                <a:lnTo>
                  <a:pt x="160765" y="295910"/>
                </a:lnTo>
                <a:lnTo>
                  <a:pt x="150721" y="299720"/>
                </a:lnTo>
                <a:lnTo>
                  <a:pt x="179879" y="299720"/>
                </a:lnTo>
                <a:lnTo>
                  <a:pt x="182651" y="297180"/>
                </a:lnTo>
                <a:lnTo>
                  <a:pt x="195832" y="275590"/>
                </a:lnTo>
                <a:lnTo>
                  <a:pt x="206307" y="247650"/>
                </a:lnTo>
                <a:lnTo>
                  <a:pt x="285453" y="247650"/>
                </a:lnTo>
                <a:lnTo>
                  <a:pt x="290502" y="245110"/>
                </a:lnTo>
                <a:lnTo>
                  <a:pt x="297537" y="237490"/>
                </a:lnTo>
                <a:lnTo>
                  <a:pt x="242958" y="237490"/>
                </a:lnTo>
                <a:lnTo>
                  <a:pt x="222007" y="234950"/>
                </a:lnTo>
                <a:lnTo>
                  <a:pt x="210975" y="232410"/>
                </a:lnTo>
                <a:lnTo>
                  <a:pt x="212017" y="227330"/>
                </a:lnTo>
                <a:lnTo>
                  <a:pt x="194426" y="227330"/>
                </a:lnTo>
                <a:lnTo>
                  <a:pt x="187213" y="226060"/>
                </a:lnTo>
                <a:lnTo>
                  <a:pt x="179575" y="223520"/>
                </a:lnTo>
                <a:lnTo>
                  <a:pt x="171937" y="219710"/>
                </a:lnTo>
                <a:lnTo>
                  <a:pt x="187213" y="212090"/>
                </a:lnTo>
                <a:lnTo>
                  <a:pt x="151994" y="212090"/>
                </a:lnTo>
                <a:lnTo>
                  <a:pt x="145311" y="208280"/>
                </a:lnTo>
                <a:lnTo>
                  <a:pt x="138627" y="205739"/>
                </a:lnTo>
                <a:lnTo>
                  <a:pt x="136400" y="204469"/>
                </a:lnTo>
                <a:close/>
              </a:path>
              <a:path w="304164" h="314960">
                <a:moveTo>
                  <a:pt x="285453" y="247650"/>
                </a:moveTo>
                <a:lnTo>
                  <a:pt x="206307" y="247650"/>
                </a:lnTo>
                <a:lnTo>
                  <a:pt x="218719" y="250190"/>
                </a:lnTo>
                <a:lnTo>
                  <a:pt x="230494" y="252730"/>
                </a:lnTo>
                <a:lnTo>
                  <a:pt x="241632" y="254000"/>
                </a:lnTo>
                <a:lnTo>
                  <a:pt x="252134" y="254000"/>
                </a:lnTo>
                <a:lnTo>
                  <a:pt x="267522" y="252730"/>
                </a:lnTo>
                <a:lnTo>
                  <a:pt x="280405" y="250190"/>
                </a:lnTo>
                <a:lnTo>
                  <a:pt x="285453" y="247650"/>
                </a:lnTo>
                <a:close/>
              </a:path>
              <a:path w="304164" h="314960">
                <a:moveTo>
                  <a:pt x="49307" y="60959"/>
                </a:moveTo>
                <a:lnTo>
                  <a:pt x="10939" y="71119"/>
                </a:lnTo>
                <a:lnTo>
                  <a:pt x="0" y="93979"/>
                </a:lnTo>
                <a:lnTo>
                  <a:pt x="5443" y="114299"/>
                </a:lnTo>
                <a:lnTo>
                  <a:pt x="19240" y="135889"/>
                </a:lnTo>
                <a:lnTo>
                  <a:pt x="40396" y="158749"/>
                </a:lnTo>
                <a:lnTo>
                  <a:pt x="20168" y="180339"/>
                </a:lnTo>
                <a:lnTo>
                  <a:pt x="7140" y="201929"/>
                </a:lnTo>
                <a:lnTo>
                  <a:pt x="2148" y="220979"/>
                </a:lnTo>
                <a:lnTo>
                  <a:pt x="6026" y="236219"/>
                </a:lnTo>
                <a:lnTo>
                  <a:pt x="13061" y="243839"/>
                </a:lnTo>
                <a:lnTo>
                  <a:pt x="23158" y="248919"/>
                </a:lnTo>
                <a:lnTo>
                  <a:pt x="36041" y="252729"/>
                </a:lnTo>
                <a:lnTo>
                  <a:pt x="61361" y="252729"/>
                </a:lnTo>
                <a:lnTo>
                  <a:pt x="83293" y="250189"/>
                </a:lnTo>
                <a:lnTo>
                  <a:pt x="95134" y="247649"/>
                </a:lnTo>
                <a:lnTo>
                  <a:pt x="112656" y="247649"/>
                </a:lnTo>
                <a:lnTo>
                  <a:pt x="111259" y="243839"/>
                </a:lnTo>
                <a:lnTo>
                  <a:pt x="121204" y="240029"/>
                </a:lnTo>
                <a:lnTo>
                  <a:pt x="131308" y="237489"/>
                </a:lnTo>
                <a:lnTo>
                  <a:pt x="40509" y="237489"/>
                </a:lnTo>
                <a:lnTo>
                  <a:pt x="31539" y="234949"/>
                </a:lnTo>
                <a:lnTo>
                  <a:pt x="24876" y="232409"/>
                </a:lnTo>
                <a:lnTo>
                  <a:pt x="20878" y="228599"/>
                </a:lnTo>
                <a:lnTo>
                  <a:pt x="19346" y="218439"/>
                </a:lnTo>
                <a:lnTo>
                  <a:pt x="24219" y="204469"/>
                </a:lnTo>
                <a:lnTo>
                  <a:pt x="35378" y="187959"/>
                </a:lnTo>
                <a:lnTo>
                  <a:pt x="52702" y="168909"/>
                </a:lnTo>
                <a:lnTo>
                  <a:pt x="78161" y="168909"/>
                </a:lnTo>
                <a:lnTo>
                  <a:pt x="76464" y="167639"/>
                </a:lnTo>
                <a:lnTo>
                  <a:pt x="70523" y="162559"/>
                </a:lnTo>
                <a:lnTo>
                  <a:pt x="65007" y="158749"/>
                </a:lnTo>
                <a:lnTo>
                  <a:pt x="70523" y="153669"/>
                </a:lnTo>
                <a:lnTo>
                  <a:pt x="79616" y="147319"/>
                </a:lnTo>
                <a:lnTo>
                  <a:pt x="52278" y="147319"/>
                </a:lnTo>
                <a:lnTo>
                  <a:pt x="34085" y="128269"/>
                </a:lnTo>
                <a:lnTo>
                  <a:pt x="22257" y="110489"/>
                </a:lnTo>
                <a:lnTo>
                  <a:pt x="16953" y="96519"/>
                </a:lnTo>
                <a:lnTo>
                  <a:pt x="18332" y="86359"/>
                </a:lnTo>
                <a:lnTo>
                  <a:pt x="22509" y="82549"/>
                </a:lnTo>
                <a:lnTo>
                  <a:pt x="29152" y="80009"/>
                </a:lnTo>
                <a:lnTo>
                  <a:pt x="38023" y="77469"/>
                </a:lnTo>
                <a:lnTo>
                  <a:pt x="127940" y="77469"/>
                </a:lnTo>
                <a:lnTo>
                  <a:pt x="121204" y="74929"/>
                </a:lnTo>
                <a:lnTo>
                  <a:pt x="111258" y="72389"/>
                </a:lnTo>
                <a:lnTo>
                  <a:pt x="113122" y="67309"/>
                </a:lnTo>
                <a:lnTo>
                  <a:pt x="95134" y="67309"/>
                </a:lnTo>
                <a:lnTo>
                  <a:pt x="82723" y="64769"/>
                </a:lnTo>
                <a:lnTo>
                  <a:pt x="59809" y="62229"/>
                </a:lnTo>
                <a:lnTo>
                  <a:pt x="49307" y="60959"/>
                </a:lnTo>
                <a:close/>
              </a:path>
              <a:path w="304164" h="314960">
                <a:moveTo>
                  <a:pt x="78161" y="168909"/>
                </a:moveTo>
                <a:lnTo>
                  <a:pt x="52702" y="168909"/>
                </a:lnTo>
                <a:lnTo>
                  <a:pt x="60181" y="175259"/>
                </a:lnTo>
                <a:lnTo>
                  <a:pt x="67978" y="181609"/>
                </a:lnTo>
                <a:lnTo>
                  <a:pt x="76093" y="186689"/>
                </a:lnTo>
                <a:lnTo>
                  <a:pt x="84526" y="193039"/>
                </a:lnTo>
                <a:lnTo>
                  <a:pt x="85640" y="203199"/>
                </a:lnTo>
                <a:lnTo>
                  <a:pt x="87072" y="213359"/>
                </a:lnTo>
                <a:lnTo>
                  <a:pt x="88822" y="223519"/>
                </a:lnTo>
                <a:lnTo>
                  <a:pt x="90891" y="232409"/>
                </a:lnTo>
                <a:lnTo>
                  <a:pt x="80489" y="234949"/>
                </a:lnTo>
                <a:lnTo>
                  <a:pt x="60638" y="237489"/>
                </a:lnTo>
                <a:lnTo>
                  <a:pt x="131308" y="237489"/>
                </a:lnTo>
                <a:lnTo>
                  <a:pt x="141571" y="233679"/>
                </a:lnTo>
                <a:lnTo>
                  <a:pt x="151994" y="228600"/>
                </a:lnTo>
                <a:lnTo>
                  <a:pt x="107440" y="228599"/>
                </a:lnTo>
                <a:lnTo>
                  <a:pt x="105742" y="220979"/>
                </a:lnTo>
                <a:lnTo>
                  <a:pt x="104469" y="213359"/>
                </a:lnTo>
                <a:lnTo>
                  <a:pt x="103196" y="204469"/>
                </a:lnTo>
                <a:lnTo>
                  <a:pt x="136400" y="204469"/>
                </a:lnTo>
                <a:lnTo>
                  <a:pt x="125261" y="198119"/>
                </a:lnTo>
                <a:lnTo>
                  <a:pt x="99958" y="172719"/>
                </a:lnTo>
                <a:lnTo>
                  <a:pt x="83253" y="172719"/>
                </a:lnTo>
                <a:lnTo>
                  <a:pt x="78161" y="168909"/>
                </a:lnTo>
                <a:close/>
              </a:path>
              <a:path w="304164" h="314960">
                <a:moveTo>
                  <a:pt x="272157" y="168910"/>
                </a:moveTo>
                <a:lnTo>
                  <a:pt x="251285" y="168910"/>
                </a:lnTo>
                <a:lnTo>
                  <a:pt x="268610" y="187960"/>
                </a:lnTo>
                <a:lnTo>
                  <a:pt x="279768" y="204470"/>
                </a:lnTo>
                <a:lnTo>
                  <a:pt x="284641" y="218440"/>
                </a:lnTo>
                <a:lnTo>
                  <a:pt x="283110" y="228600"/>
                </a:lnTo>
                <a:lnTo>
                  <a:pt x="278933" y="232410"/>
                </a:lnTo>
                <a:lnTo>
                  <a:pt x="272289" y="234950"/>
                </a:lnTo>
                <a:lnTo>
                  <a:pt x="263418" y="237490"/>
                </a:lnTo>
                <a:lnTo>
                  <a:pt x="297537" y="237490"/>
                </a:lnTo>
                <a:lnTo>
                  <a:pt x="301415" y="220980"/>
                </a:lnTo>
                <a:lnTo>
                  <a:pt x="296423" y="201930"/>
                </a:lnTo>
                <a:lnTo>
                  <a:pt x="283395" y="181610"/>
                </a:lnTo>
                <a:lnTo>
                  <a:pt x="272157" y="168910"/>
                </a:lnTo>
                <a:close/>
              </a:path>
              <a:path w="304164" h="314960">
                <a:moveTo>
                  <a:pt x="215635" y="205740"/>
                </a:moveTo>
                <a:lnTo>
                  <a:pt x="198245" y="205740"/>
                </a:lnTo>
                <a:lnTo>
                  <a:pt x="195699" y="220980"/>
                </a:lnTo>
                <a:lnTo>
                  <a:pt x="194426" y="227330"/>
                </a:lnTo>
                <a:lnTo>
                  <a:pt x="212017" y="227330"/>
                </a:lnTo>
                <a:lnTo>
                  <a:pt x="212798" y="223520"/>
                </a:lnTo>
                <a:lnTo>
                  <a:pt x="214422" y="214630"/>
                </a:lnTo>
                <a:lnTo>
                  <a:pt x="215635" y="205740"/>
                </a:lnTo>
                <a:close/>
              </a:path>
              <a:path w="304164" h="314960">
                <a:moveTo>
                  <a:pt x="187212" y="104140"/>
                </a:moveTo>
                <a:lnTo>
                  <a:pt x="151994" y="104140"/>
                </a:lnTo>
                <a:lnTo>
                  <a:pt x="158040" y="107950"/>
                </a:lnTo>
                <a:lnTo>
                  <a:pt x="170133" y="113030"/>
                </a:lnTo>
                <a:lnTo>
                  <a:pt x="176180" y="116840"/>
                </a:lnTo>
                <a:lnTo>
                  <a:pt x="182532" y="120650"/>
                </a:lnTo>
                <a:lnTo>
                  <a:pt x="188804" y="123190"/>
                </a:lnTo>
                <a:lnTo>
                  <a:pt x="194917" y="127000"/>
                </a:lnTo>
                <a:lnTo>
                  <a:pt x="200791" y="130810"/>
                </a:lnTo>
                <a:lnTo>
                  <a:pt x="201281" y="137160"/>
                </a:lnTo>
                <a:lnTo>
                  <a:pt x="201483" y="142240"/>
                </a:lnTo>
                <a:lnTo>
                  <a:pt x="201586" y="162560"/>
                </a:lnTo>
                <a:lnTo>
                  <a:pt x="201480" y="167640"/>
                </a:lnTo>
                <a:lnTo>
                  <a:pt x="178726" y="198120"/>
                </a:lnTo>
                <a:lnTo>
                  <a:pt x="165360" y="205740"/>
                </a:lnTo>
                <a:lnTo>
                  <a:pt x="158677" y="208280"/>
                </a:lnTo>
                <a:lnTo>
                  <a:pt x="151994" y="212090"/>
                </a:lnTo>
                <a:lnTo>
                  <a:pt x="187213" y="212090"/>
                </a:lnTo>
                <a:lnTo>
                  <a:pt x="194850" y="208280"/>
                </a:lnTo>
                <a:lnTo>
                  <a:pt x="198245" y="205740"/>
                </a:lnTo>
                <a:lnTo>
                  <a:pt x="215635" y="205740"/>
                </a:lnTo>
                <a:lnTo>
                  <a:pt x="215808" y="204470"/>
                </a:lnTo>
                <a:lnTo>
                  <a:pt x="216915" y="194310"/>
                </a:lnTo>
                <a:lnTo>
                  <a:pt x="226224" y="187960"/>
                </a:lnTo>
                <a:lnTo>
                  <a:pt x="235055" y="182880"/>
                </a:lnTo>
                <a:lnTo>
                  <a:pt x="243409" y="176530"/>
                </a:lnTo>
                <a:lnTo>
                  <a:pt x="246034" y="173990"/>
                </a:lnTo>
                <a:lnTo>
                  <a:pt x="218188" y="173990"/>
                </a:lnTo>
                <a:lnTo>
                  <a:pt x="218506" y="170180"/>
                </a:lnTo>
                <a:lnTo>
                  <a:pt x="218612" y="147320"/>
                </a:lnTo>
                <a:lnTo>
                  <a:pt x="218188" y="142240"/>
                </a:lnTo>
                <a:lnTo>
                  <a:pt x="244984" y="142240"/>
                </a:lnTo>
                <a:lnTo>
                  <a:pt x="243409" y="140970"/>
                </a:lnTo>
                <a:lnTo>
                  <a:pt x="235055" y="134620"/>
                </a:lnTo>
                <a:lnTo>
                  <a:pt x="226224" y="128270"/>
                </a:lnTo>
                <a:lnTo>
                  <a:pt x="216915" y="121920"/>
                </a:lnTo>
                <a:lnTo>
                  <a:pt x="215801" y="111760"/>
                </a:lnTo>
                <a:lnTo>
                  <a:pt x="215597" y="110490"/>
                </a:lnTo>
                <a:lnTo>
                  <a:pt x="198669" y="110490"/>
                </a:lnTo>
                <a:lnTo>
                  <a:pt x="194002" y="107950"/>
                </a:lnTo>
                <a:lnTo>
                  <a:pt x="189758" y="105410"/>
                </a:lnTo>
                <a:lnTo>
                  <a:pt x="187212" y="104140"/>
                </a:lnTo>
                <a:close/>
              </a:path>
              <a:path w="304164" h="314960">
                <a:moveTo>
                  <a:pt x="244984" y="142240"/>
                </a:moveTo>
                <a:lnTo>
                  <a:pt x="218188" y="142240"/>
                </a:lnTo>
                <a:lnTo>
                  <a:pt x="223764" y="147320"/>
                </a:lnTo>
                <a:lnTo>
                  <a:pt x="229061" y="151130"/>
                </a:lnTo>
                <a:lnTo>
                  <a:pt x="234120" y="154940"/>
                </a:lnTo>
                <a:lnTo>
                  <a:pt x="238980" y="158750"/>
                </a:lnTo>
                <a:lnTo>
                  <a:pt x="234120" y="162560"/>
                </a:lnTo>
                <a:lnTo>
                  <a:pt x="229061" y="166370"/>
                </a:lnTo>
                <a:lnTo>
                  <a:pt x="223764" y="170180"/>
                </a:lnTo>
                <a:lnTo>
                  <a:pt x="218188" y="173990"/>
                </a:lnTo>
                <a:lnTo>
                  <a:pt x="246034" y="173990"/>
                </a:lnTo>
                <a:lnTo>
                  <a:pt x="251285" y="168910"/>
                </a:lnTo>
                <a:lnTo>
                  <a:pt x="272157" y="168910"/>
                </a:lnTo>
                <a:lnTo>
                  <a:pt x="263166" y="158750"/>
                </a:lnTo>
                <a:lnTo>
                  <a:pt x="273957" y="147320"/>
                </a:lnTo>
                <a:lnTo>
                  <a:pt x="251285" y="147320"/>
                </a:lnTo>
                <a:lnTo>
                  <a:pt x="244984" y="142240"/>
                </a:lnTo>
                <a:close/>
              </a:path>
              <a:path w="304164" h="314960">
                <a:moveTo>
                  <a:pt x="99998" y="144779"/>
                </a:moveTo>
                <a:lnTo>
                  <a:pt x="83253" y="144779"/>
                </a:lnTo>
                <a:lnTo>
                  <a:pt x="83253" y="148589"/>
                </a:lnTo>
                <a:lnTo>
                  <a:pt x="82970" y="151129"/>
                </a:lnTo>
                <a:lnTo>
                  <a:pt x="82935" y="168909"/>
                </a:lnTo>
                <a:lnTo>
                  <a:pt x="83253" y="172719"/>
                </a:lnTo>
                <a:lnTo>
                  <a:pt x="99958" y="172719"/>
                </a:lnTo>
                <a:lnTo>
                  <a:pt x="99834" y="166369"/>
                </a:lnTo>
                <a:lnTo>
                  <a:pt x="99867" y="147319"/>
                </a:lnTo>
                <a:lnTo>
                  <a:pt x="99998" y="144779"/>
                </a:lnTo>
                <a:close/>
              </a:path>
              <a:path w="304164" h="314960">
                <a:moveTo>
                  <a:pt x="127940" y="77469"/>
                </a:moveTo>
                <a:lnTo>
                  <a:pt x="58424" y="77469"/>
                </a:lnTo>
                <a:lnTo>
                  <a:pt x="79255" y="80009"/>
                </a:lnTo>
                <a:lnTo>
                  <a:pt x="90467" y="82549"/>
                </a:lnTo>
                <a:lnTo>
                  <a:pt x="88398" y="92709"/>
                </a:lnTo>
                <a:lnTo>
                  <a:pt x="86648" y="102869"/>
                </a:lnTo>
                <a:lnTo>
                  <a:pt x="85216" y="113029"/>
                </a:lnTo>
                <a:lnTo>
                  <a:pt x="84102" y="123189"/>
                </a:lnTo>
                <a:lnTo>
                  <a:pt x="75430" y="129539"/>
                </a:lnTo>
                <a:lnTo>
                  <a:pt x="67235" y="135889"/>
                </a:lnTo>
                <a:lnTo>
                  <a:pt x="59518" y="140969"/>
                </a:lnTo>
                <a:lnTo>
                  <a:pt x="52278" y="147319"/>
                </a:lnTo>
                <a:lnTo>
                  <a:pt x="79616" y="147319"/>
                </a:lnTo>
                <a:lnTo>
                  <a:pt x="83253" y="144779"/>
                </a:lnTo>
                <a:lnTo>
                  <a:pt x="99998" y="144779"/>
                </a:lnTo>
                <a:lnTo>
                  <a:pt x="127807" y="116839"/>
                </a:lnTo>
                <a:lnTo>
                  <a:pt x="133854" y="113029"/>
                </a:lnTo>
                <a:lnTo>
                  <a:pt x="136877" y="111759"/>
                </a:lnTo>
                <a:lnTo>
                  <a:pt x="102772" y="111759"/>
                </a:lnTo>
                <a:lnTo>
                  <a:pt x="104045" y="104139"/>
                </a:lnTo>
                <a:lnTo>
                  <a:pt x="105318" y="95249"/>
                </a:lnTo>
                <a:lnTo>
                  <a:pt x="107015" y="87629"/>
                </a:lnTo>
                <a:lnTo>
                  <a:pt x="211437" y="87630"/>
                </a:lnTo>
                <a:lnTo>
                  <a:pt x="211141" y="86360"/>
                </a:lnTo>
                <a:lnTo>
                  <a:pt x="151994" y="86360"/>
                </a:lnTo>
                <a:lnTo>
                  <a:pt x="127940" y="77469"/>
                </a:lnTo>
                <a:close/>
              </a:path>
              <a:path w="304164" h="314960">
                <a:moveTo>
                  <a:pt x="298910" y="77470"/>
                </a:moveTo>
                <a:lnTo>
                  <a:pt x="265600" y="77470"/>
                </a:lnTo>
                <a:lnTo>
                  <a:pt x="274570" y="80010"/>
                </a:lnTo>
                <a:lnTo>
                  <a:pt x="281233" y="82550"/>
                </a:lnTo>
                <a:lnTo>
                  <a:pt x="285231" y="86360"/>
                </a:lnTo>
                <a:lnTo>
                  <a:pt x="286670" y="96520"/>
                </a:lnTo>
                <a:lnTo>
                  <a:pt x="281465" y="110490"/>
                </a:lnTo>
                <a:lnTo>
                  <a:pt x="269657" y="128270"/>
                </a:lnTo>
                <a:lnTo>
                  <a:pt x="251285" y="147320"/>
                </a:lnTo>
                <a:lnTo>
                  <a:pt x="273957" y="147320"/>
                </a:lnTo>
                <a:lnTo>
                  <a:pt x="284747" y="135890"/>
                </a:lnTo>
                <a:lnTo>
                  <a:pt x="298650" y="114300"/>
                </a:lnTo>
                <a:lnTo>
                  <a:pt x="304041" y="95250"/>
                </a:lnTo>
                <a:lnTo>
                  <a:pt x="300083" y="78740"/>
                </a:lnTo>
                <a:lnTo>
                  <a:pt x="298910" y="77470"/>
                </a:lnTo>
                <a:close/>
              </a:path>
              <a:path w="304164" h="314960">
                <a:moveTo>
                  <a:pt x="194426" y="87630"/>
                </a:moveTo>
                <a:lnTo>
                  <a:pt x="107015" y="87629"/>
                </a:lnTo>
                <a:lnTo>
                  <a:pt x="113135" y="88899"/>
                </a:lnTo>
                <a:lnTo>
                  <a:pt x="132050" y="96519"/>
                </a:lnTo>
                <a:lnTo>
                  <a:pt x="127807" y="97789"/>
                </a:lnTo>
                <a:lnTo>
                  <a:pt x="123140" y="100329"/>
                </a:lnTo>
                <a:lnTo>
                  <a:pt x="118896" y="102869"/>
                </a:lnTo>
                <a:lnTo>
                  <a:pt x="113804" y="105409"/>
                </a:lnTo>
                <a:lnTo>
                  <a:pt x="102772" y="111759"/>
                </a:lnTo>
                <a:lnTo>
                  <a:pt x="136877" y="111759"/>
                </a:lnTo>
                <a:lnTo>
                  <a:pt x="145947" y="107949"/>
                </a:lnTo>
                <a:lnTo>
                  <a:pt x="151994" y="104140"/>
                </a:lnTo>
                <a:lnTo>
                  <a:pt x="187212" y="104140"/>
                </a:lnTo>
                <a:lnTo>
                  <a:pt x="184666" y="102870"/>
                </a:lnTo>
                <a:lnTo>
                  <a:pt x="176180" y="97790"/>
                </a:lnTo>
                <a:lnTo>
                  <a:pt x="171512" y="96520"/>
                </a:lnTo>
                <a:lnTo>
                  <a:pt x="179150" y="92710"/>
                </a:lnTo>
                <a:lnTo>
                  <a:pt x="194426" y="87630"/>
                </a:lnTo>
                <a:close/>
              </a:path>
              <a:path w="304164" h="314960">
                <a:moveTo>
                  <a:pt x="211437" y="87630"/>
                </a:moveTo>
                <a:lnTo>
                  <a:pt x="194426" y="87630"/>
                </a:lnTo>
                <a:lnTo>
                  <a:pt x="196123" y="95250"/>
                </a:lnTo>
                <a:lnTo>
                  <a:pt x="198669" y="110490"/>
                </a:lnTo>
                <a:lnTo>
                  <a:pt x="215597" y="110490"/>
                </a:lnTo>
                <a:lnTo>
                  <a:pt x="214369" y="102870"/>
                </a:lnTo>
                <a:lnTo>
                  <a:pt x="212619" y="92710"/>
                </a:lnTo>
                <a:lnTo>
                  <a:pt x="211437" y="87630"/>
                </a:lnTo>
                <a:close/>
              </a:path>
              <a:path w="304164" h="314960">
                <a:moveTo>
                  <a:pt x="178697" y="15240"/>
                </a:moveTo>
                <a:lnTo>
                  <a:pt x="150721" y="15240"/>
                </a:lnTo>
                <a:lnTo>
                  <a:pt x="160831" y="19050"/>
                </a:lnTo>
                <a:lnTo>
                  <a:pt x="171459" y="30480"/>
                </a:lnTo>
                <a:lnTo>
                  <a:pt x="181690" y="48260"/>
                </a:lnTo>
                <a:lnTo>
                  <a:pt x="190607" y="72390"/>
                </a:lnTo>
                <a:lnTo>
                  <a:pt x="181232" y="76200"/>
                </a:lnTo>
                <a:lnTo>
                  <a:pt x="171619" y="78740"/>
                </a:lnTo>
                <a:lnTo>
                  <a:pt x="151994" y="86360"/>
                </a:lnTo>
                <a:lnTo>
                  <a:pt x="211141" y="86360"/>
                </a:lnTo>
                <a:lnTo>
                  <a:pt x="210550" y="83820"/>
                </a:lnTo>
                <a:lnTo>
                  <a:pt x="233888" y="78740"/>
                </a:lnTo>
                <a:lnTo>
                  <a:pt x="244682" y="77470"/>
                </a:lnTo>
                <a:lnTo>
                  <a:pt x="298910" y="77470"/>
                </a:lnTo>
                <a:lnTo>
                  <a:pt x="293048" y="71120"/>
                </a:lnTo>
                <a:lnTo>
                  <a:pt x="287999" y="68580"/>
                </a:lnTo>
                <a:lnTo>
                  <a:pt x="206731" y="68580"/>
                </a:lnTo>
                <a:lnTo>
                  <a:pt x="196070" y="40640"/>
                </a:lnTo>
                <a:lnTo>
                  <a:pt x="182863" y="19050"/>
                </a:lnTo>
                <a:lnTo>
                  <a:pt x="178697" y="15240"/>
                </a:lnTo>
                <a:close/>
              </a:path>
              <a:path w="304164" h="314960">
                <a:moveTo>
                  <a:pt x="270068" y="62230"/>
                </a:moveTo>
                <a:lnTo>
                  <a:pt x="243787" y="62230"/>
                </a:lnTo>
                <a:lnTo>
                  <a:pt x="232138" y="63500"/>
                </a:lnTo>
                <a:lnTo>
                  <a:pt x="219773" y="66040"/>
                </a:lnTo>
                <a:lnTo>
                  <a:pt x="206731" y="68580"/>
                </a:lnTo>
                <a:lnTo>
                  <a:pt x="287999" y="68580"/>
                </a:lnTo>
                <a:lnTo>
                  <a:pt x="282950" y="66040"/>
                </a:lnTo>
                <a:lnTo>
                  <a:pt x="270068" y="62230"/>
                </a:lnTo>
                <a:close/>
              </a:path>
              <a:path w="304164" h="314960">
                <a:moveTo>
                  <a:pt x="150721" y="0"/>
                </a:moveTo>
                <a:lnTo>
                  <a:pt x="134039" y="5079"/>
                </a:lnTo>
                <a:lnTo>
                  <a:pt x="118790" y="17779"/>
                </a:lnTo>
                <a:lnTo>
                  <a:pt x="105610" y="39369"/>
                </a:lnTo>
                <a:lnTo>
                  <a:pt x="95134" y="67309"/>
                </a:lnTo>
                <a:lnTo>
                  <a:pt x="113122" y="67309"/>
                </a:lnTo>
                <a:lnTo>
                  <a:pt x="120110" y="48259"/>
                </a:lnTo>
                <a:lnTo>
                  <a:pt x="130194" y="30479"/>
                </a:lnTo>
                <a:lnTo>
                  <a:pt x="140676" y="19049"/>
                </a:lnTo>
                <a:lnTo>
                  <a:pt x="150721" y="15240"/>
                </a:lnTo>
                <a:lnTo>
                  <a:pt x="178697" y="15240"/>
                </a:lnTo>
                <a:lnTo>
                  <a:pt x="167587" y="5080"/>
                </a:lnTo>
                <a:lnTo>
                  <a:pt x="150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47939" y="3505263"/>
            <a:ext cx="306070" cy="196850"/>
          </a:xfrm>
          <a:custGeom>
            <a:avLst/>
            <a:gdLst/>
            <a:ahLst/>
            <a:cxnLst/>
            <a:rect l="l" t="t" r="r" b="b"/>
            <a:pathLst>
              <a:path w="306070" h="196850">
                <a:moveTo>
                  <a:pt x="305513" y="23600"/>
                </a:moveTo>
                <a:lnTo>
                  <a:pt x="280053" y="23600"/>
                </a:lnTo>
                <a:lnTo>
                  <a:pt x="280053" y="173071"/>
                </a:lnTo>
                <a:lnTo>
                  <a:pt x="136208" y="173071"/>
                </a:lnTo>
                <a:lnTo>
                  <a:pt x="112021" y="196672"/>
                </a:lnTo>
                <a:lnTo>
                  <a:pt x="297875" y="196672"/>
                </a:lnTo>
                <a:lnTo>
                  <a:pt x="305513" y="189592"/>
                </a:lnTo>
                <a:lnTo>
                  <a:pt x="305513" y="23600"/>
                </a:lnTo>
                <a:close/>
              </a:path>
              <a:path w="306070" h="196850">
                <a:moveTo>
                  <a:pt x="297875" y="0"/>
                </a:moveTo>
                <a:lnTo>
                  <a:pt x="7637" y="0"/>
                </a:lnTo>
                <a:lnTo>
                  <a:pt x="0" y="7080"/>
                </a:lnTo>
                <a:lnTo>
                  <a:pt x="0" y="72768"/>
                </a:lnTo>
                <a:lnTo>
                  <a:pt x="4667" y="71588"/>
                </a:lnTo>
                <a:lnTo>
                  <a:pt x="10183" y="70801"/>
                </a:lnTo>
                <a:lnTo>
                  <a:pt x="25459" y="70801"/>
                </a:lnTo>
                <a:lnTo>
                  <a:pt x="25459" y="23600"/>
                </a:lnTo>
                <a:lnTo>
                  <a:pt x="305513" y="23600"/>
                </a:lnTo>
                <a:lnTo>
                  <a:pt x="305513" y="7080"/>
                </a:lnTo>
                <a:lnTo>
                  <a:pt x="297875" y="0"/>
                </a:lnTo>
                <a:close/>
              </a:path>
              <a:path w="306070" h="196850">
                <a:moveTo>
                  <a:pt x="25459" y="70801"/>
                </a:moveTo>
                <a:lnTo>
                  <a:pt x="18670" y="70801"/>
                </a:lnTo>
                <a:lnTo>
                  <a:pt x="25459" y="71588"/>
                </a:lnTo>
                <a:lnTo>
                  <a:pt x="25459" y="70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81745" y="3591799"/>
            <a:ext cx="225315" cy="141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30033" y="4010004"/>
            <a:ext cx="263525" cy="246379"/>
          </a:xfrm>
          <a:custGeom>
            <a:avLst/>
            <a:gdLst/>
            <a:ahLst/>
            <a:cxnLst/>
            <a:rect l="l" t="t" r="r" b="b"/>
            <a:pathLst>
              <a:path w="263525" h="246379">
                <a:moveTo>
                  <a:pt x="131650" y="0"/>
                </a:moveTo>
                <a:lnTo>
                  <a:pt x="80386" y="9654"/>
                </a:lnTo>
                <a:lnTo>
                  <a:pt x="38542" y="35991"/>
                </a:lnTo>
                <a:lnTo>
                  <a:pt x="10339" y="75069"/>
                </a:lnTo>
                <a:lnTo>
                  <a:pt x="0" y="122944"/>
                </a:lnTo>
                <a:lnTo>
                  <a:pt x="10339" y="170821"/>
                </a:lnTo>
                <a:lnTo>
                  <a:pt x="38542" y="209901"/>
                </a:lnTo>
                <a:lnTo>
                  <a:pt x="80386" y="236241"/>
                </a:lnTo>
                <a:lnTo>
                  <a:pt x="131650" y="245897"/>
                </a:lnTo>
                <a:lnTo>
                  <a:pt x="182913" y="236241"/>
                </a:lnTo>
                <a:lnTo>
                  <a:pt x="200984" y="224866"/>
                </a:lnTo>
                <a:lnTo>
                  <a:pt x="112595" y="224865"/>
                </a:lnTo>
                <a:lnTo>
                  <a:pt x="77696" y="213318"/>
                </a:lnTo>
                <a:lnTo>
                  <a:pt x="49325" y="192186"/>
                </a:lnTo>
                <a:lnTo>
                  <a:pt x="29724" y="163531"/>
                </a:lnTo>
                <a:lnTo>
                  <a:pt x="21133" y="129415"/>
                </a:lnTo>
                <a:lnTo>
                  <a:pt x="261903" y="129415"/>
                </a:lnTo>
                <a:lnTo>
                  <a:pt x="263300" y="122944"/>
                </a:lnTo>
                <a:lnTo>
                  <a:pt x="261903" y="116473"/>
                </a:lnTo>
                <a:lnTo>
                  <a:pt x="21133" y="116473"/>
                </a:lnTo>
                <a:lnTo>
                  <a:pt x="29724" y="82358"/>
                </a:lnTo>
                <a:lnTo>
                  <a:pt x="49325" y="53702"/>
                </a:lnTo>
                <a:lnTo>
                  <a:pt x="77696" y="32570"/>
                </a:lnTo>
                <a:lnTo>
                  <a:pt x="112595" y="21023"/>
                </a:lnTo>
                <a:lnTo>
                  <a:pt x="200975" y="21023"/>
                </a:lnTo>
                <a:lnTo>
                  <a:pt x="182913" y="9655"/>
                </a:lnTo>
                <a:lnTo>
                  <a:pt x="131650" y="0"/>
                </a:lnTo>
                <a:close/>
              </a:path>
              <a:path w="263525" h="246379">
                <a:moveTo>
                  <a:pt x="76565" y="129415"/>
                </a:moveTo>
                <a:lnTo>
                  <a:pt x="62707" y="129415"/>
                </a:lnTo>
                <a:lnTo>
                  <a:pt x="68504" y="156251"/>
                </a:lnTo>
                <a:lnTo>
                  <a:pt x="80246" y="181266"/>
                </a:lnTo>
                <a:lnTo>
                  <a:pt x="95690" y="204218"/>
                </a:lnTo>
                <a:lnTo>
                  <a:pt x="112595" y="224865"/>
                </a:lnTo>
                <a:lnTo>
                  <a:pt x="150705" y="224866"/>
                </a:lnTo>
                <a:lnTo>
                  <a:pt x="156018" y="218394"/>
                </a:lnTo>
                <a:lnTo>
                  <a:pt x="124721" y="218394"/>
                </a:lnTo>
                <a:lnTo>
                  <a:pt x="108232" y="198394"/>
                </a:lnTo>
                <a:lnTo>
                  <a:pt x="93367" y="176817"/>
                </a:lnTo>
                <a:lnTo>
                  <a:pt x="82140" y="153783"/>
                </a:lnTo>
                <a:lnTo>
                  <a:pt x="76565" y="129415"/>
                </a:lnTo>
                <a:close/>
              </a:path>
              <a:path w="263525" h="246379">
                <a:moveTo>
                  <a:pt x="261903" y="129415"/>
                </a:moveTo>
                <a:lnTo>
                  <a:pt x="242167" y="129415"/>
                </a:lnTo>
                <a:lnTo>
                  <a:pt x="233576" y="163531"/>
                </a:lnTo>
                <a:lnTo>
                  <a:pt x="213975" y="192186"/>
                </a:lnTo>
                <a:lnTo>
                  <a:pt x="185604" y="213318"/>
                </a:lnTo>
                <a:lnTo>
                  <a:pt x="150705" y="224866"/>
                </a:lnTo>
                <a:lnTo>
                  <a:pt x="200984" y="224866"/>
                </a:lnTo>
                <a:lnTo>
                  <a:pt x="224758" y="209901"/>
                </a:lnTo>
                <a:lnTo>
                  <a:pt x="252961" y="170821"/>
                </a:lnTo>
                <a:lnTo>
                  <a:pt x="261903" y="129415"/>
                </a:lnTo>
                <a:close/>
              </a:path>
              <a:path w="263525" h="246379">
                <a:moveTo>
                  <a:pt x="138579" y="129415"/>
                </a:moveTo>
                <a:lnTo>
                  <a:pt x="124721" y="129415"/>
                </a:lnTo>
                <a:lnTo>
                  <a:pt x="124721" y="218394"/>
                </a:lnTo>
                <a:lnTo>
                  <a:pt x="138579" y="218394"/>
                </a:lnTo>
                <a:lnTo>
                  <a:pt x="138579" y="129415"/>
                </a:lnTo>
                <a:close/>
              </a:path>
              <a:path w="263525" h="246379">
                <a:moveTo>
                  <a:pt x="200593" y="129415"/>
                </a:moveTo>
                <a:lnTo>
                  <a:pt x="186735" y="129415"/>
                </a:lnTo>
                <a:lnTo>
                  <a:pt x="181160" y="153783"/>
                </a:lnTo>
                <a:lnTo>
                  <a:pt x="169932" y="176817"/>
                </a:lnTo>
                <a:lnTo>
                  <a:pt x="155068" y="198394"/>
                </a:lnTo>
                <a:lnTo>
                  <a:pt x="138579" y="218394"/>
                </a:lnTo>
                <a:lnTo>
                  <a:pt x="156018" y="218394"/>
                </a:lnTo>
                <a:lnTo>
                  <a:pt x="167659" y="204218"/>
                </a:lnTo>
                <a:lnTo>
                  <a:pt x="183184" y="181266"/>
                </a:lnTo>
                <a:lnTo>
                  <a:pt x="194942" y="156251"/>
                </a:lnTo>
                <a:lnTo>
                  <a:pt x="200593" y="129415"/>
                </a:lnTo>
                <a:close/>
              </a:path>
              <a:path w="263525" h="246379">
                <a:moveTo>
                  <a:pt x="150705" y="21023"/>
                </a:moveTo>
                <a:lnTo>
                  <a:pt x="112595" y="21023"/>
                </a:lnTo>
                <a:lnTo>
                  <a:pt x="80116" y="64622"/>
                </a:lnTo>
                <a:lnTo>
                  <a:pt x="62707" y="116473"/>
                </a:lnTo>
                <a:lnTo>
                  <a:pt x="76565" y="116473"/>
                </a:lnTo>
                <a:lnTo>
                  <a:pt x="82140" y="92105"/>
                </a:lnTo>
                <a:lnTo>
                  <a:pt x="93367" y="69071"/>
                </a:lnTo>
                <a:lnTo>
                  <a:pt x="108270" y="47449"/>
                </a:lnTo>
                <a:lnTo>
                  <a:pt x="124721" y="27494"/>
                </a:lnTo>
                <a:lnTo>
                  <a:pt x="156018" y="27494"/>
                </a:lnTo>
                <a:lnTo>
                  <a:pt x="150705" y="21023"/>
                </a:lnTo>
                <a:close/>
              </a:path>
              <a:path w="263525" h="246379">
                <a:moveTo>
                  <a:pt x="138579" y="27494"/>
                </a:moveTo>
                <a:lnTo>
                  <a:pt x="124721" y="27494"/>
                </a:lnTo>
                <a:lnTo>
                  <a:pt x="124721" y="116473"/>
                </a:lnTo>
                <a:lnTo>
                  <a:pt x="138579" y="116473"/>
                </a:lnTo>
                <a:lnTo>
                  <a:pt x="138579" y="27494"/>
                </a:lnTo>
                <a:close/>
              </a:path>
              <a:path w="263525" h="246379">
                <a:moveTo>
                  <a:pt x="156018" y="27494"/>
                </a:moveTo>
                <a:lnTo>
                  <a:pt x="138579" y="27494"/>
                </a:lnTo>
                <a:lnTo>
                  <a:pt x="155099" y="47494"/>
                </a:lnTo>
                <a:lnTo>
                  <a:pt x="169932" y="68950"/>
                </a:lnTo>
                <a:lnTo>
                  <a:pt x="181160" y="91968"/>
                </a:lnTo>
                <a:lnTo>
                  <a:pt x="186735" y="116473"/>
                </a:lnTo>
                <a:lnTo>
                  <a:pt x="200593" y="116473"/>
                </a:lnTo>
                <a:lnTo>
                  <a:pt x="194942" y="89638"/>
                </a:lnTo>
                <a:lnTo>
                  <a:pt x="183184" y="64623"/>
                </a:lnTo>
                <a:lnTo>
                  <a:pt x="167659" y="41670"/>
                </a:lnTo>
                <a:lnTo>
                  <a:pt x="156018" y="27494"/>
                </a:lnTo>
                <a:close/>
              </a:path>
              <a:path w="263525" h="246379">
                <a:moveTo>
                  <a:pt x="200975" y="21023"/>
                </a:moveTo>
                <a:lnTo>
                  <a:pt x="150705" y="21023"/>
                </a:lnTo>
                <a:lnTo>
                  <a:pt x="185604" y="32570"/>
                </a:lnTo>
                <a:lnTo>
                  <a:pt x="213975" y="53702"/>
                </a:lnTo>
                <a:lnTo>
                  <a:pt x="233576" y="82358"/>
                </a:lnTo>
                <a:lnTo>
                  <a:pt x="242167" y="116473"/>
                </a:lnTo>
                <a:lnTo>
                  <a:pt x="261903" y="116473"/>
                </a:lnTo>
                <a:lnTo>
                  <a:pt x="252961" y="75069"/>
                </a:lnTo>
                <a:lnTo>
                  <a:pt x="224758" y="35992"/>
                </a:lnTo>
                <a:lnTo>
                  <a:pt x="200975" y="21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48566" y="4997084"/>
            <a:ext cx="238760" cy="289560"/>
          </a:xfrm>
          <a:custGeom>
            <a:avLst/>
            <a:gdLst/>
            <a:ahLst/>
            <a:cxnLst/>
            <a:rect l="l" t="t" r="r" b="b"/>
            <a:pathLst>
              <a:path w="238759" h="289560">
                <a:moveTo>
                  <a:pt x="119256" y="0"/>
                </a:moveTo>
                <a:lnTo>
                  <a:pt x="84437" y="6541"/>
                </a:lnTo>
                <a:lnTo>
                  <a:pt x="56007" y="24381"/>
                </a:lnTo>
                <a:lnTo>
                  <a:pt x="36841" y="50845"/>
                </a:lnTo>
                <a:lnTo>
                  <a:pt x="29814" y="83259"/>
                </a:lnTo>
                <a:lnTo>
                  <a:pt x="29814" y="128859"/>
                </a:lnTo>
                <a:lnTo>
                  <a:pt x="0" y="130842"/>
                </a:lnTo>
                <a:lnTo>
                  <a:pt x="0" y="281521"/>
                </a:lnTo>
                <a:lnTo>
                  <a:pt x="119256" y="289451"/>
                </a:lnTo>
                <a:lnTo>
                  <a:pt x="238513" y="281521"/>
                </a:lnTo>
                <a:lnTo>
                  <a:pt x="238513" y="249799"/>
                </a:lnTo>
                <a:lnTo>
                  <a:pt x="110738" y="249799"/>
                </a:lnTo>
                <a:lnTo>
                  <a:pt x="110738" y="228783"/>
                </a:lnTo>
                <a:lnTo>
                  <a:pt x="103943" y="225419"/>
                </a:lnTo>
                <a:lnTo>
                  <a:pt x="98546" y="220307"/>
                </a:lnTo>
                <a:lnTo>
                  <a:pt x="94986" y="213783"/>
                </a:lnTo>
                <a:lnTo>
                  <a:pt x="93701" y="206181"/>
                </a:lnTo>
                <a:lnTo>
                  <a:pt x="95718" y="196944"/>
                </a:lnTo>
                <a:lnTo>
                  <a:pt x="101208" y="189379"/>
                </a:lnTo>
                <a:lnTo>
                  <a:pt x="109334" y="184267"/>
                </a:lnTo>
                <a:lnTo>
                  <a:pt x="119256" y="182390"/>
                </a:lnTo>
                <a:lnTo>
                  <a:pt x="238513" y="182390"/>
                </a:lnTo>
                <a:lnTo>
                  <a:pt x="238513" y="130842"/>
                </a:lnTo>
                <a:lnTo>
                  <a:pt x="208698" y="128859"/>
                </a:lnTo>
                <a:lnTo>
                  <a:pt x="208698" y="127273"/>
                </a:lnTo>
                <a:lnTo>
                  <a:pt x="55369" y="127273"/>
                </a:lnTo>
                <a:lnTo>
                  <a:pt x="55369" y="83259"/>
                </a:lnTo>
                <a:lnTo>
                  <a:pt x="74055" y="41178"/>
                </a:lnTo>
                <a:lnTo>
                  <a:pt x="119256" y="23781"/>
                </a:lnTo>
                <a:lnTo>
                  <a:pt x="181549" y="23781"/>
                </a:lnTo>
                <a:lnTo>
                  <a:pt x="154074" y="6541"/>
                </a:lnTo>
                <a:lnTo>
                  <a:pt x="119256" y="0"/>
                </a:lnTo>
                <a:close/>
              </a:path>
              <a:path w="238759" h="289560">
                <a:moveTo>
                  <a:pt x="238513" y="182390"/>
                </a:moveTo>
                <a:lnTo>
                  <a:pt x="119256" y="182390"/>
                </a:lnTo>
                <a:lnTo>
                  <a:pt x="129179" y="184267"/>
                </a:lnTo>
                <a:lnTo>
                  <a:pt x="137304" y="189379"/>
                </a:lnTo>
                <a:lnTo>
                  <a:pt x="142795" y="196944"/>
                </a:lnTo>
                <a:lnTo>
                  <a:pt x="144811" y="206181"/>
                </a:lnTo>
                <a:lnTo>
                  <a:pt x="143527" y="213560"/>
                </a:lnTo>
                <a:lnTo>
                  <a:pt x="139966" y="220010"/>
                </a:lnTo>
                <a:lnTo>
                  <a:pt x="134569" y="225196"/>
                </a:lnTo>
                <a:lnTo>
                  <a:pt x="127775" y="228783"/>
                </a:lnTo>
                <a:lnTo>
                  <a:pt x="127775" y="249799"/>
                </a:lnTo>
                <a:lnTo>
                  <a:pt x="238513" y="249799"/>
                </a:lnTo>
                <a:lnTo>
                  <a:pt x="238513" y="182390"/>
                </a:lnTo>
                <a:close/>
              </a:path>
              <a:path w="238759" h="289560">
                <a:moveTo>
                  <a:pt x="119256" y="122912"/>
                </a:moveTo>
                <a:lnTo>
                  <a:pt x="55369" y="127273"/>
                </a:lnTo>
                <a:lnTo>
                  <a:pt x="183143" y="127273"/>
                </a:lnTo>
                <a:lnTo>
                  <a:pt x="119256" y="122912"/>
                </a:lnTo>
                <a:close/>
              </a:path>
              <a:path w="238759" h="289560">
                <a:moveTo>
                  <a:pt x="181549" y="23781"/>
                </a:moveTo>
                <a:lnTo>
                  <a:pt x="119256" y="23781"/>
                </a:lnTo>
                <a:lnTo>
                  <a:pt x="144152" y="28446"/>
                </a:lnTo>
                <a:lnTo>
                  <a:pt x="164456" y="41178"/>
                </a:lnTo>
                <a:lnTo>
                  <a:pt x="178132" y="60081"/>
                </a:lnTo>
                <a:lnTo>
                  <a:pt x="183143" y="83259"/>
                </a:lnTo>
                <a:lnTo>
                  <a:pt x="183143" y="127273"/>
                </a:lnTo>
                <a:lnTo>
                  <a:pt x="208698" y="127273"/>
                </a:lnTo>
                <a:lnTo>
                  <a:pt x="208698" y="83259"/>
                </a:lnTo>
                <a:lnTo>
                  <a:pt x="201671" y="50845"/>
                </a:lnTo>
                <a:lnTo>
                  <a:pt x="182504" y="24381"/>
                </a:lnTo>
                <a:lnTo>
                  <a:pt x="181549" y="23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916939" y="48514"/>
            <a:ext cx="7290434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10"/>
              <a:t>Connected </a:t>
            </a:r>
            <a:r>
              <a:rPr dirty="0" spc="-5"/>
              <a:t>Home </a:t>
            </a:r>
            <a:r>
              <a:rPr dirty="0" spc="-10"/>
              <a:t>Roadmap: </a:t>
            </a:r>
            <a:r>
              <a:rPr dirty="0" spc="-15"/>
              <a:t>Improve </a:t>
            </a:r>
            <a:r>
              <a:rPr dirty="0"/>
              <a:t>UX, </a:t>
            </a:r>
            <a:r>
              <a:rPr dirty="0" spc="-5"/>
              <a:t>Open  </a:t>
            </a:r>
            <a:r>
              <a:rPr dirty="0" spc="-25"/>
              <a:t>Ecosystems </a:t>
            </a:r>
            <a:r>
              <a:rPr dirty="0"/>
              <a:t>&amp; </a:t>
            </a:r>
            <a:r>
              <a:rPr dirty="0" spc="-5"/>
              <a:t>Build </a:t>
            </a:r>
            <a:r>
              <a:rPr dirty="0" spc="-45"/>
              <a:t>Trust</a:t>
            </a:r>
          </a:p>
        </p:txBody>
      </p:sp>
      <p:sp>
        <p:nvSpPr>
          <p:cNvPr id="142" name="object 142"/>
          <p:cNvSpPr/>
          <p:nvPr/>
        </p:nvSpPr>
        <p:spPr>
          <a:xfrm>
            <a:off x="2142744" y="1031697"/>
            <a:ext cx="7906511" cy="4792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2222373" y="5807455"/>
            <a:ext cx="1169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646"/>
                </a:solidFill>
                <a:latin typeface="Calibri"/>
                <a:cs typeface="Calibri"/>
              </a:rPr>
              <a:t>CHR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Report Figure</a:t>
            </a:r>
            <a:r>
              <a:rPr dirty="0" sz="1000" spc="-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64646"/>
                </a:solidFill>
                <a:latin typeface="Calibri"/>
                <a:cs typeface="Calibri"/>
              </a:rPr>
              <a:t>4-1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145" name="object 1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46657"/>
            <a:ext cx="8888730" cy="1379220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5" b="1">
                <a:latin typeface="Calibri"/>
                <a:cs typeface="Calibri"/>
              </a:rPr>
              <a:t>To </a:t>
            </a:r>
            <a:r>
              <a:rPr dirty="0" sz="2400" spc="-10" b="1">
                <a:latin typeface="Calibri"/>
                <a:cs typeface="Calibri"/>
              </a:rPr>
              <a:t>effectively tap </a:t>
            </a:r>
            <a:r>
              <a:rPr dirty="0" sz="2400" spc="-20" b="1">
                <a:latin typeface="Calibri"/>
                <a:cs typeface="Calibri"/>
              </a:rPr>
              <a:t>into </a:t>
            </a:r>
            <a:r>
              <a:rPr dirty="0" sz="2400" spc="-5" b="1">
                <a:latin typeface="Calibri"/>
                <a:cs typeface="Calibri"/>
              </a:rPr>
              <a:t>the $66.5 billion </a:t>
            </a:r>
            <a:r>
              <a:rPr dirty="0" sz="2400" spc="-10" b="1">
                <a:latin typeface="Calibri"/>
                <a:cs typeface="Calibri"/>
              </a:rPr>
              <a:t>future </a:t>
            </a:r>
            <a:r>
              <a:rPr dirty="0" sz="2400" spc="-5" b="1">
                <a:latin typeface="Calibri"/>
                <a:cs typeface="Calibri"/>
              </a:rPr>
              <a:t>connected </a:t>
            </a:r>
            <a:r>
              <a:rPr dirty="0" sz="2400" b="1">
                <a:latin typeface="Calibri"/>
                <a:cs typeface="Calibri"/>
              </a:rPr>
              <a:t>home  </a:t>
            </a:r>
            <a:r>
              <a:rPr dirty="0" sz="2400" spc="-15" b="1">
                <a:latin typeface="Calibri"/>
                <a:cs typeface="Calibri"/>
              </a:rPr>
              <a:t>opportunity, </a:t>
            </a:r>
            <a:r>
              <a:rPr dirty="0" sz="2400" spc="-20" b="1">
                <a:latin typeface="Calibri"/>
                <a:cs typeface="Calibri"/>
              </a:rPr>
              <a:t>players </a:t>
            </a:r>
            <a:r>
              <a:rPr dirty="0" sz="2400" spc="-5" b="1">
                <a:latin typeface="Calibri"/>
                <a:cs typeface="Calibri"/>
              </a:rPr>
              <a:t>will need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10" b="1">
                <a:latin typeface="Calibri"/>
                <a:cs typeface="Calibri"/>
              </a:rPr>
              <a:t>develop distinct </a:t>
            </a:r>
            <a:r>
              <a:rPr dirty="0" sz="2400" b="1">
                <a:latin typeface="Calibri"/>
                <a:cs typeface="Calibri"/>
              </a:rPr>
              <a:t>short-, </a:t>
            </a:r>
            <a:r>
              <a:rPr dirty="0" sz="2400" spc="-5" b="1">
                <a:latin typeface="Calibri"/>
                <a:cs typeface="Calibri"/>
              </a:rPr>
              <a:t>medium- </a:t>
            </a:r>
            <a:r>
              <a:rPr dirty="0" sz="2400" b="1">
                <a:latin typeface="Calibri"/>
                <a:cs typeface="Calibri"/>
              </a:rPr>
              <a:t>and  </a:t>
            </a:r>
            <a:r>
              <a:rPr dirty="0" sz="2400" spc="-5" b="1">
                <a:latin typeface="Calibri"/>
                <a:cs typeface="Calibri"/>
              </a:rPr>
              <a:t>long-term </a:t>
            </a:r>
            <a:r>
              <a:rPr dirty="0" sz="2400" spc="-15" b="1">
                <a:latin typeface="Calibri"/>
                <a:cs typeface="Calibri"/>
              </a:rPr>
              <a:t>strategies </a:t>
            </a:r>
            <a:r>
              <a:rPr dirty="0" sz="2400" spc="-5" b="1">
                <a:latin typeface="Calibri"/>
                <a:cs typeface="Calibri"/>
              </a:rPr>
              <a:t>around </a:t>
            </a:r>
            <a:r>
              <a:rPr dirty="0" sz="2400" spc="-15" b="1">
                <a:latin typeface="Calibri"/>
                <a:cs typeface="Calibri"/>
              </a:rPr>
              <a:t>ecosystems, </a:t>
            </a:r>
            <a:r>
              <a:rPr dirty="0" sz="2400" spc="-20" b="1">
                <a:latin typeface="Calibri"/>
                <a:cs typeface="Calibri"/>
              </a:rPr>
              <a:t>technology, </a:t>
            </a:r>
            <a:r>
              <a:rPr dirty="0" sz="2400" spc="-10" b="1">
                <a:latin typeface="Calibri"/>
                <a:cs typeface="Calibri"/>
              </a:rPr>
              <a:t>customers, </a:t>
            </a:r>
            <a:r>
              <a:rPr dirty="0" sz="2400" b="1">
                <a:latin typeface="Calibri"/>
                <a:cs typeface="Calibri"/>
              </a:rPr>
              <a:t>use  </a:t>
            </a:r>
            <a:r>
              <a:rPr dirty="0" sz="2400" spc="-5" b="1">
                <a:latin typeface="Calibri"/>
                <a:cs typeface="Calibri"/>
              </a:rPr>
              <a:t>cases </a:t>
            </a:r>
            <a:r>
              <a:rPr dirty="0" sz="2400" b="1">
                <a:latin typeface="Calibri"/>
                <a:cs typeface="Calibri"/>
              </a:rPr>
              <a:t>/ </a:t>
            </a:r>
            <a:r>
              <a:rPr dirty="0" sz="2400" spc="-5" b="1">
                <a:latin typeface="Calibri"/>
                <a:cs typeface="Calibri"/>
              </a:rPr>
              <a:t>applications and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devices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0" y="2877311"/>
            <a:ext cx="966977" cy="1031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2311" y="1473707"/>
            <a:ext cx="10148316" cy="468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2311" y="5198364"/>
            <a:ext cx="5043170" cy="958850"/>
          </a:xfrm>
          <a:custGeom>
            <a:avLst/>
            <a:gdLst/>
            <a:ahLst/>
            <a:cxnLst/>
            <a:rect l="l" t="t" r="r" b="b"/>
            <a:pathLst>
              <a:path w="5043170" h="958850">
                <a:moveTo>
                  <a:pt x="0" y="958596"/>
                </a:moveTo>
                <a:lnTo>
                  <a:pt x="5042916" y="958596"/>
                </a:lnTo>
                <a:lnTo>
                  <a:pt x="5042916" y="0"/>
                </a:lnTo>
                <a:lnTo>
                  <a:pt x="0" y="0"/>
                </a:lnTo>
                <a:lnTo>
                  <a:pt x="0" y="958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92895" y="5035296"/>
            <a:ext cx="2101850" cy="66040"/>
          </a:xfrm>
          <a:custGeom>
            <a:avLst/>
            <a:gdLst/>
            <a:ahLst/>
            <a:cxnLst/>
            <a:rect l="l" t="t" r="r" b="b"/>
            <a:pathLst>
              <a:path w="2101850" h="66039">
                <a:moveTo>
                  <a:pt x="0" y="65531"/>
                </a:moveTo>
                <a:lnTo>
                  <a:pt x="2101596" y="65531"/>
                </a:lnTo>
                <a:lnTo>
                  <a:pt x="2101596" y="0"/>
                </a:lnTo>
                <a:lnTo>
                  <a:pt x="0" y="0"/>
                </a:lnTo>
                <a:lnTo>
                  <a:pt x="0" y="655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92895" y="6065520"/>
            <a:ext cx="2101850" cy="20320"/>
          </a:xfrm>
          <a:custGeom>
            <a:avLst/>
            <a:gdLst/>
            <a:ahLst/>
            <a:cxnLst/>
            <a:rect l="l" t="t" r="r" b="b"/>
            <a:pathLst>
              <a:path w="2101850" h="20320">
                <a:moveTo>
                  <a:pt x="0" y="19811"/>
                </a:moveTo>
                <a:lnTo>
                  <a:pt x="2101596" y="19811"/>
                </a:lnTo>
                <a:lnTo>
                  <a:pt x="2101596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58528" y="5190744"/>
            <a:ext cx="972312" cy="78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51035" y="5404103"/>
            <a:ext cx="638555" cy="534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86316" y="5122164"/>
            <a:ext cx="466344" cy="37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67188" y="5096255"/>
            <a:ext cx="527303" cy="425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69408" y="1333500"/>
            <a:ext cx="2063750" cy="650875"/>
          </a:xfrm>
          <a:custGeom>
            <a:avLst/>
            <a:gdLst/>
            <a:ahLst/>
            <a:cxnLst/>
            <a:rect l="l" t="t" r="r" b="b"/>
            <a:pathLst>
              <a:path w="2063750" h="650875">
                <a:moveTo>
                  <a:pt x="0" y="650748"/>
                </a:moveTo>
                <a:lnTo>
                  <a:pt x="2063495" y="650748"/>
                </a:lnTo>
                <a:lnTo>
                  <a:pt x="2063495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226558" y="1486270"/>
            <a:ext cx="875030" cy="49149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800" spc="15">
                <a:solidFill>
                  <a:srgbClr val="235A85"/>
                </a:solidFill>
                <a:latin typeface="Arial"/>
                <a:cs typeface="Arial"/>
              </a:rPr>
              <a:t>COMPLEX</a:t>
            </a:r>
            <a:endParaRPr sz="800">
              <a:latin typeface="Arial"/>
              <a:cs typeface="Arial"/>
            </a:endParaRPr>
          </a:p>
          <a:p>
            <a:pPr marL="156845" indent="-13779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156845" algn="l"/>
              </a:tabLst>
            </a:pPr>
            <a:r>
              <a:rPr dirty="0" sz="900" spc="-5">
                <a:solidFill>
                  <a:srgbClr val="B76C00"/>
                </a:solidFill>
                <a:latin typeface="Segoe UI"/>
                <a:cs typeface="Segoe UI"/>
              </a:rPr>
              <a:t>Supply</a:t>
            </a:r>
            <a:r>
              <a:rPr dirty="0" sz="900" spc="-40">
                <a:solidFill>
                  <a:srgbClr val="B76C00"/>
                </a:solidFill>
                <a:latin typeface="Segoe UI"/>
                <a:cs typeface="Segoe UI"/>
              </a:rPr>
              <a:t> </a:t>
            </a:r>
            <a:r>
              <a:rPr dirty="0" sz="900" spc="-10">
                <a:solidFill>
                  <a:srgbClr val="B76C00"/>
                </a:solidFill>
                <a:latin typeface="Segoe UI"/>
                <a:cs typeface="Segoe UI"/>
              </a:rPr>
              <a:t>Chains</a:t>
            </a:r>
            <a:endParaRPr sz="900">
              <a:latin typeface="Segoe UI"/>
              <a:cs typeface="Segoe UI"/>
            </a:endParaRPr>
          </a:p>
          <a:p>
            <a:pPr marL="156845" indent="-13779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dirty="0" sz="900" spc="-5">
                <a:solidFill>
                  <a:srgbClr val="B76C00"/>
                </a:solidFill>
                <a:latin typeface="Segoe UI"/>
                <a:cs typeface="Segoe UI"/>
              </a:rPr>
              <a:t>Smart</a:t>
            </a:r>
            <a:r>
              <a:rPr dirty="0" sz="900" spc="-20">
                <a:solidFill>
                  <a:srgbClr val="B76C00"/>
                </a:solidFill>
                <a:latin typeface="Segoe UI"/>
                <a:cs typeface="Segoe UI"/>
              </a:rPr>
              <a:t> </a:t>
            </a:r>
            <a:r>
              <a:rPr dirty="0" sz="900" spc="-10">
                <a:solidFill>
                  <a:srgbClr val="B76C00"/>
                </a:solidFill>
                <a:latin typeface="Segoe UI"/>
                <a:cs typeface="Segoe UI"/>
              </a:rPr>
              <a:t>Cities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5012" y="227202"/>
            <a:ext cx="4799965" cy="4318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b="1">
                <a:latin typeface="Calibri"/>
                <a:cs typeface="Calibri"/>
              </a:rPr>
              <a:t>But </a:t>
            </a:r>
            <a:r>
              <a:rPr dirty="0" sz="2650" spc="-20" b="1">
                <a:latin typeface="Calibri"/>
                <a:cs typeface="Calibri"/>
              </a:rPr>
              <a:t>It’s </a:t>
            </a:r>
            <a:r>
              <a:rPr dirty="0" sz="2650" spc="5" b="1">
                <a:latin typeface="Calibri"/>
                <a:cs typeface="Calibri"/>
              </a:rPr>
              <a:t>Still </a:t>
            </a:r>
            <a:r>
              <a:rPr dirty="0" sz="2650" spc="-5" b="1">
                <a:latin typeface="Calibri"/>
                <a:cs typeface="Calibri"/>
              </a:rPr>
              <a:t>Early </a:t>
            </a:r>
            <a:r>
              <a:rPr dirty="0" sz="2650" b="1">
                <a:latin typeface="Calibri"/>
                <a:cs typeface="Calibri"/>
              </a:rPr>
              <a:t>In The</a:t>
            </a:r>
            <a:r>
              <a:rPr dirty="0" sz="2650" spc="-30" b="1">
                <a:latin typeface="Calibri"/>
                <a:cs typeface="Calibri"/>
              </a:rPr>
              <a:t> </a:t>
            </a:r>
            <a:r>
              <a:rPr dirty="0" sz="2650" spc="5" b="1">
                <a:latin typeface="Calibri"/>
                <a:cs typeface="Calibri"/>
              </a:rPr>
              <a:t>Game…….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74052" y="5100828"/>
            <a:ext cx="3665220" cy="965200"/>
          </a:xfrm>
          <a:custGeom>
            <a:avLst/>
            <a:gdLst/>
            <a:ahLst/>
            <a:cxnLst/>
            <a:rect l="l" t="t" r="r" b="b"/>
            <a:pathLst>
              <a:path w="3665220" h="965200">
                <a:moveTo>
                  <a:pt x="0" y="964692"/>
                </a:moveTo>
                <a:lnTo>
                  <a:pt x="3665220" y="964692"/>
                </a:lnTo>
                <a:lnTo>
                  <a:pt x="3665220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27605" y="5205133"/>
            <a:ext cx="275900" cy="214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67507" y="5583670"/>
            <a:ext cx="196215" cy="366395"/>
          </a:xfrm>
          <a:custGeom>
            <a:avLst/>
            <a:gdLst/>
            <a:ahLst/>
            <a:cxnLst/>
            <a:rect l="l" t="t" r="r" b="b"/>
            <a:pathLst>
              <a:path w="196215" h="366395">
                <a:moveTo>
                  <a:pt x="186390" y="0"/>
                </a:moveTo>
                <a:lnTo>
                  <a:pt x="9661" y="0"/>
                </a:lnTo>
                <a:lnTo>
                  <a:pt x="0" y="9663"/>
                </a:lnTo>
                <a:lnTo>
                  <a:pt x="0" y="356339"/>
                </a:lnTo>
                <a:lnTo>
                  <a:pt x="9661" y="366009"/>
                </a:lnTo>
                <a:lnTo>
                  <a:pt x="186390" y="366009"/>
                </a:lnTo>
                <a:lnTo>
                  <a:pt x="196051" y="356339"/>
                </a:lnTo>
                <a:lnTo>
                  <a:pt x="19316" y="356339"/>
                </a:lnTo>
                <a:lnTo>
                  <a:pt x="9661" y="346669"/>
                </a:lnTo>
                <a:lnTo>
                  <a:pt x="19316" y="346669"/>
                </a:lnTo>
                <a:lnTo>
                  <a:pt x="19316" y="19334"/>
                </a:lnTo>
                <a:lnTo>
                  <a:pt x="9661" y="19334"/>
                </a:lnTo>
                <a:lnTo>
                  <a:pt x="19316" y="9663"/>
                </a:lnTo>
                <a:lnTo>
                  <a:pt x="196051" y="9663"/>
                </a:lnTo>
                <a:lnTo>
                  <a:pt x="186390" y="0"/>
                </a:lnTo>
                <a:close/>
              </a:path>
              <a:path w="196215" h="366395">
                <a:moveTo>
                  <a:pt x="19316" y="346669"/>
                </a:moveTo>
                <a:lnTo>
                  <a:pt x="9661" y="346669"/>
                </a:lnTo>
                <a:lnTo>
                  <a:pt x="19316" y="356339"/>
                </a:lnTo>
                <a:lnTo>
                  <a:pt x="19316" y="346669"/>
                </a:lnTo>
                <a:close/>
              </a:path>
              <a:path w="196215" h="366395">
                <a:moveTo>
                  <a:pt x="176735" y="346669"/>
                </a:moveTo>
                <a:lnTo>
                  <a:pt x="19316" y="346669"/>
                </a:lnTo>
                <a:lnTo>
                  <a:pt x="19316" y="356339"/>
                </a:lnTo>
                <a:lnTo>
                  <a:pt x="176735" y="356339"/>
                </a:lnTo>
                <a:lnTo>
                  <a:pt x="176735" y="346669"/>
                </a:lnTo>
                <a:close/>
              </a:path>
              <a:path w="196215" h="366395">
                <a:moveTo>
                  <a:pt x="176735" y="9663"/>
                </a:moveTo>
                <a:lnTo>
                  <a:pt x="176735" y="356339"/>
                </a:lnTo>
                <a:lnTo>
                  <a:pt x="186390" y="346669"/>
                </a:lnTo>
                <a:lnTo>
                  <a:pt x="196051" y="346669"/>
                </a:lnTo>
                <a:lnTo>
                  <a:pt x="196051" y="19334"/>
                </a:lnTo>
                <a:lnTo>
                  <a:pt x="186390" y="19334"/>
                </a:lnTo>
                <a:lnTo>
                  <a:pt x="176735" y="9663"/>
                </a:lnTo>
                <a:close/>
              </a:path>
              <a:path w="196215" h="366395">
                <a:moveTo>
                  <a:pt x="196051" y="346669"/>
                </a:moveTo>
                <a:lnTo>
                  <a:pt x="186390" y="346669"/>
                </a:lnTo>
                <a:lnTo>
                  <a:pt x="176735" y="356339"/>
                </a:lnTo>
                <a:lnTo>
                  <a:pt x="196051" y="356339"/>
                </a:lnTo>
                <a:lnTo>
                  <a:pt x="196051" y="346669"/>
                </a:lnTo>
                <a:close/>
              </a:path>
              <a:path w="196215" h="366395">
                <a:moveTo>
                  <a:pt x="19316" y="9663"/>
                </a:moveTo>
                <a:lnTo>
                  <a:pt x="9661" y="19334"/>
                </a:lnTo>
                <a:lnTo>
                  <a:pt x="19316" y="19334"/>
                </a:lnTo>
                <a:lnTo>
                  <a:pt x="19316" y="9663"/>
                </a:lnTo>
                <a:close/>
              </a:path>
              <a:path w="196215" h="366395">
                <a:moveTo>
                  <a:pt x="176735" y="9663"/>
                </a:moveTo>
                <a:lnTo>
                  <a:pt x="19316" y="9663"/>
                </a:lnTo>
                <a:lnTo>
                  <a:pt x="19316" y="19334"/>
                </a:lnTo>
                <a:lnTo>
                  <a:pt x="176735" y="19334"/>
                </a:lnTo>
                <a:lnTo>
                  <a:pt x="176735" y="9663"/>
                </a:lnTo>
                <a:close/>
              </a:path>
              <a:path w="196215" h="366395">
                <a:moveTo>
                  <a:pt x="196051" y="9663"/>
                </a:moveTo>
                <a:lnTo>
                  <a:pt x="176735" y="9663"/>
                </a:lnTo>
                <a:lnTo>
                  <a:pt x="186390" y="19334"/>
                </a:lnTo>
                <a:lnTo>
                  <a:pt x="196051" y="19334"/>
                </a:lnTo>
                <a:lnTo>
                  <a:pt x="196051" y="9663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00830" y="5512106"/>
            <a:ext cx="129539" cy="91440"/>
          </a:xfrm>
          <a:custGeom>
            <a:avLst/>
            <a:gdLst/>
            <a:ahLst/>
            <a:cxnLst/>
            <a:rect l="l" t="t" r="r" b="b"/>
            <a:pathLst>
              <a:path w="129540" h="91439">
                <a:moveTo>
                  <a:pt x="119750" y="0"/>
                </a:moveTo>
                <a:lnTo>
                  <a:pt x="9655" y="0"/>
                </a:lnTo>
                <a:lnTo>
                  <a:pt x="0" y="9670"/>
                </a:lnTo>
                <a:lnTo>
                  <a:pt x="0" y="81227"/>
                </a:lnTo>
                <a:lnTo>
                  <a:pt x="9655" y="90897"/>
                </a:lnTo>
                <a:lnTo>
                  <a:pt x="119750" y="90897"/>
                </a:lnTo>
                <a:lnTo>
                  <a:pt x="129411" y="81227"/>
                </a:lnTo>
                <a:lnTo>
                  <a:pt x="19310" y="81227"/>
                </a:lnTo>
                <a:lnTo>
                  <a:pt x="9655" y="71563"/>
                </a:lnTo>
                <a:lnTo>
                  <a:pt x="19310" y="71563"/>
                </a:lnTo>
                <a:lnTo>
                  <a:pt x="19310" y="19340"/>
                </a:lnTo>
                <a:lnTo>
                  <a:pt x="9655" y="19340"/>
                </a:lnTo>
                <a:lnTo>
                  <a:pt x="19310" y="9670"/>
                </a:lnTo>
                <a:lnTo>
                  <a:pt x="129411" y="9670"/>
                </a:lnTo>
                <a:lnTo>
                  <a:pt x="119750" y="0"/>
                </a:lnTo>
                <a:close/>
              </a:path>
              <a:path w="129540" h="91439">
                <a:moveTo>
                  <a:pt x="19310" y="71563"/>
                </a:moveTo>
                <a:lnTo>
                  <a:pt x="9655" y="71563"/>
                </a:lnTo>
                <a:lnTo>
                  <a:pt x="19310" y="81227"/>
                </a:lnTo>
                <a:lnTo>
                  <a:pt x="19310" y="71563"/>
                </a:lnTo>
                <a:close/>
              </a:path>
              <a:path w="129540" h="91439">
                <a:moveTo>
                  <a:pt x="110094" y="71563"/>
                </a:moveTo>
                <a:lnTo>
                  <a:pt x="19310" y="71563"/>
                </a:lnTo>
                <a:lnTo>
                  <a:pt x="19310" y="81227"/>
                </a:lnTo>
                <a:lnTo>
                  <a:pt x="110094" y="81227"/>
                </a:lnTo>
                <a:lnTo>
                  <a:pt x="110094" y="71563"/>
                </a:lnTo>
                <a:close/>
              </a:path>
              <a:path w="129540" h="91439">
                <a:moveTo>
                  <a:pt x="110094" y="9670"/>
                </a:moveTo>
                <a:lnTo>
                  <a:pt x="110094" y="81227"/>
                </a:lnTo>
                <a:lnTo>
                  <a:pt x="119750" y="71563"/>
                </a:lnTo>
                <a:lnTo>
                  <a:pt x="129411" y="71563"/>
                </a:lnTo>
                <a:lnTo>
                  <a:pt x="129411" y="19340"/>
                </a:lnTo>
                <a:lnTo>
                  <a:pt x="119750" y="19340"/>
                </a:lnTo>
                <a:lnTo>
                  <a:pt x="110094" y="9670"/>
                </a:lnTo>
                <a:close/>
              </a:path>
              <a:path w="129540" h="91439">
                <a:moveTo>
                  <a:pt x="129411" y="71563"/>
                </a:moveTo>
                <a:lnTo>
                  <a:pt x="119750" y="71563"/>
                </a:lnTo>
                <a:lnTo>
                  <a:pt x="110094" y="81227"/>
                </a:lnTo>
                <a:lnTo>
                  <a:pt x="129411" y="81227"/>
                </a:lnTo>
                <a:lnTo>
                  <a:pt x="129411" y="71563"/>
                </a:lnTo>
                <a:close/>
              </a:path>
              <a:path w="129540" h="91439">
                <a:moveTo>
                  <a:pt x="19310" y="9670"/>
                </a:moveTo>
                <a:lnTo>
                  <a:pt x="9655" y="19340"/>
                </a:lnTo>
                <a:lnTo>
                  <a:pt x="19310" y="19340"/>
                </a:lnTo>
                <a:lnTo>
                  <a:pt x="19310" y="9670"/>
                </a:lnTo>
                <a:close/>
              </a:path>
              <a:path w="129540" h="91439">
                <a:moveTo>
                  <a:pt x="110094" y="9670"/>
                </a:moveTo>
                <a:lnTo>
                  <a:pt x="19310" y="9670"/>
                </a:lnTo>
                <a:lnTo>
                  <a:pt x="19310" y="19340"/>
                </a:lnTo>
                <a:lnTo>
                  <a:pt x="110094" y="19340"/>
                </a:lnTo>
                <a:lnTo>
                  <a:pt x="110094" y="9670"/>
                </a:lnTo>
                <a:close/>
              </a:path>
              <a:path w="129540" h="91439">
                <a:moveTo>
                  <a:pt x="129411" y="9670"/>
                </a:moveTo>
                <a:lnTo>
                  <a:pt x="110094" y="9670"/>
                </a:lnTo>
                <a:lnTo>
                  <a:pt x="119750" y="19340"/>
                </a:lnTo>
                <a:lnTo>
                  <a:pt x="129411" y="19340"/>
                </a:lnTo>
                <a:lnTo>
                  <a:pt x="129411" y="967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55878" y="5456024"/>
            <a:ext cx="19685" cy="75565"/>
          </a:xfrm>
          <a:custGeom>
            <a:avLst/>
            <a:gdLst/>
            <a:ahLst/>
            <a:cxnLst/>
            <a:rect l="l" t="t" r="r" b="b"/>
            <a:pathLst>
              <a:path w="19684" h="75564">
                <a:moveTo>
                  <a:pt x="14991" y="0"/>
                </a:moveTo>
                <a:lnTo>
                  <a:pt x="4319" y="0"/>
                </a:lnTo>
                <a:lnTo>
                  <a:pt x="0" y="4329"/>
                </a:lnTo>
                <a:lnTo>
                  <a:pt x="0" y="71093"/>
                </a:lnTo>
                <a:lnTo>
                  <a:pt x="4319" y="75422"/>
                </a:lnTo>
                <a:lnTo>
                  <a:pt x="14991" y="75422"/>
                </a:lnTo>
                <a:lnTo>
                  <a:pt x="19310" y="71093"/>
                </a:lnTo>
                <a:lnTo>
                  <a:pt x="19310" y="4329"/>
                </a:lnTo>
                <a:lnTo>
                  <a:pt x="14991" y="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24968" y="5652804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81953" y="5652804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24968" y="5705028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981953" y="5705028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924968" y="5756762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39"/>
                </a:moveTo>
                <a:lnTo>
                  <a:pt x="24143" y="19339"/>
                </a:lnTo>
                <a:lnTo>
                  <a:pt x="24143" y="0"/>
                </a:lnTo>
                <a:lnTo>
                  <a:pt x="0" y="0"/>
                </a:lnTo>
                <a:lnTo>
                  <a:pt x="0" y="19339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981953" y="5756762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39"/>
                </a:moveTo>
                <a:lnTo>
                  <a:pt x="24143" y="19339"/>
                </a:lnTo>
                <a:lnTo>
                  <a:pt x="24143" y="0"/>
                </a:lnTo>
                <a:lnTo>
                  <a:pt x="0" y="0"/>
                </a:lnTo>
                <a:lnTo>
                  <a:pt x="0" y="19339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924968" y="5808978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981953" y="5808978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924968" y="5861194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981953" y="5861194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19340"/>
                </a:moveTo>
                <a:lnTo>
                  <a:pt x="24143" y="19340"/>
                </a:lnTo>
                <a:lnTo>
                  <a:pt x="24143" y="0"/>
                </a:lnTo>
                <a:lnTo>
                  <a:pt x="0" y="0"/>
                </a:lnTo>
                <a:lnTo>
                  <a:pt x="0" y="1934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044242" y="5699223"/>
            <a:ext cx="140335" cy="250825"/>
          </a:xfrm>
          <a:custGeom>
            <a:avLst/>
            <a:gdLst/>
            <a:ahLst/>
            <a:cxnLst/>
            <a:rect l="l" t="t" r="r" b="b"/>
            <a:pathLst>
              <a:path w="140334" h="250825">
                <a:moveTo>
                  <a:pt x="130377" y="0"/>
                </a:moveTo>
                <a:lnTo>
                  <a:pt x="9655" y="0"/>
                </a:lnTo>
                <a:lnTo>
                  <a:pt x="0" y="9670"/>
                </a:lnTo>
                <a:lnTo>
                  <a:pt x="0" y="240786"/>
                </a:lnTo>
                <a:lnTo>
                  <a:pt x="9655" y="250456"/>
                </a:lnTo>
                <a:lnTo>
                  <a:pt x="130377" y="250456"/>
                </a:lnTo>
                <a:lnTo>
                  <a:pt x="140032" y="240786"/>
                </a:lnTo>
                <a:lnTo>
                  <a:pt x="19316" y="240786"/>
                </a:lnTo>
                <a:lnTo>
                  <a:pt x="9655" y="231115"/>
                </a:lnTo>
                <a:lnTo>
                  <a:pt x="19316" y="231115"/>
                </a:lnTo>
                <a:lnTo>
                  <a:pt x="19316" y="19340"/>
                </a:lnTo>
                <a:lnTo>
                  <a:pt x="9655" y="19340"/>
                </a:lnTo>
                <a:lnTo>
                  <a:pt x="19316" y="9670"/>
                </a:lnTo>
                <a:lnTo>
                  <a:pt x="140032" y="9670"/>
                </a:lnTo>
                <a:lnTo>
                  <a:pt x="130377" y="0"/>
                </a:lnTo>
                <a:close/>
              </a:path>
              <a:path w="140334" h="250825">
                <a:moveTo>
                  <a:pt x="19316" y="231115"/>
                </a:moveTo>
                <a:lnTo>
                  <a:pt x="9655" y="231115"/>
                </a:lnTo>
                <a:lnTo>
                  <a:pt x="19316" y="240786"/>
                </a:lnTo>
                <a:lnTo>
                  <a:pt x="19316" y="231115"/>
                </a:lnTo>
                <a:close/>
              </a:path>
              <a:path w="140334" h="250825">
                <a:moveTo>
                  <a:pt x="120722" y="231116"/>
                </a:moveTo>
                <a:lnTo>
                  <a:pt x="19316" y="231115"/>
                </a:lnTo>
                <a:lnTo>
                  <a:pt x="19316" y="240786"/>
                </a:lnTo>
                <a:lnTo>
                  <a:pt x="120722" y="240786"/>
                </a:lnTo>
                <a:lnTo>
                  <a:pt x="120722" y="231116"/>
                </a:lnTo>
                <a:close/>
              </a:path>
              <a:path w="140334" h="250825">
                <a:moveTo>
                  <a:pt x="120722" y="9670"/>
                </a:moveTo>
                <a:lnTo>
                  <a:pt x="120722" y="240786"/>
                </a:lnTo>
                <a:lnTo>
                  <a:pt x="130377" y="231116"/>
                </a:lnTo>
                <a:lnTo>
                  <a:pt x="140032" y="231116"/>
                </a:lnTo>
                <a:lnTo>
                  <a:pt x="140032" y="19340"/>
                </a:lnTo>
                <a:lnTo>
                  <a:pt x="130377" y="19340"/>
                </a:lnTo>
                <a:lnTo>
                  <a:pt x="120722" y="9670"/>
                </a:lnTo>
                <a:close/>
              </a:path>
              <a:path w="140334" h="250825">
                <a:moveTo>
                  <a:pt x="140032" y="231116"/>
                </a:moveTo>
                <a:lnTo>
                  <a:pt x="130377" y="231116"/>
                </a:lnTo>
                <a:lnTo>
                  <a:pt x="120722" y="240786"/>
                </a:lnTo>
                <a:lnTo>
                  <a:pt x="140032" y="240786"/>
                </a:lnTo>
                <a:lnTo>
                  <a:pt x="140032" y="231116"/>
                </a:lnTo>
                <a:close/>
              </a:path>
              <a:path w="140334" h="250825">
                <a:moveTo>
                  <a:pt x="19316" y="9670"/>
                </a:moveTo>
                <a:lnTo>
                  <a:pt x="9655" y="19340"/>
                </a:lnTo>
                <a:lnTo>
                  <a:pt x="19316" y="19340"/>
                </a:lnTo>
                <a:lnTo>
                  <a:pt x="19316" y="9670"/>
                </a:lnTo>
                <a:close/>
              </a:path>
              <a:path w="140334" h="250825">
                <a:moveTo>
                  <a:pt x="120722" y="9670"/>
                </a:moveTo>
                <a:lnTo>
                  <a:pt x="19316" y="9670"/>
                </a:lnTo>
                <a:lnTo>
                  <a:pt x="19316" y="19340"/>
                </a:lnTo>
                <a:lnTo>
                  <a:pt x="120722" y="19340"/>
                </a:lnTo>
                <a:lnTo>
                  <a:pt x="120722" y="9670"/>
                </a:lnTo>
                <a:close/>
              </a:path>
              <a:path w="140334" h="250825">
                <a:moveTo>
                  <a:pt x="140032" y="9670"/>
                </a:moveTo>
                <a:lnTo>
                  <a:pt x="120722" y="9670"/>
                </a:lnTo>
                <a:lnTo>
                  <a:pt x="130377" y="19340"/>
                </a:lnTo>
                <a:lnTo>
                  <a:pt x="140032" y="19340"/>
                </a:lnTo>
                <a:lnTo>
                  <a:pt x="140032" y="967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46792" y="5699223"/>
            <a:ext cx="140032" cy="25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04600" y="5754826"/>
            <a:ext cx="19685" cy="24130"/>
          </a:xfrm>
          <a:custGeom>
            <a:avLst/>
            <a:gdLst/>
            <a:ahLst/>
            <a:cxnLst/>
            <a:rect l="l" t="t" r="r" b="b"/>
            <a:pathLst>
              <a:path w="19684" h="24129">
                <a:moveTo>
                  <a:pt x="0" y="23691"/>
                </a:moveTo>
                <a:lnTo>
                  <a:pt x="19314" y="23691"/>
                </a:lnTo>
                <a:lnTo>
                  <a:pt x="19314" y="0"/>
                </a:lnTo>
                <a:lnTo>
                  <a:pt x="0" y="0"/>
                </a:lnTo>
                <a:lnTo>
                  <a:pt x="0" y="23691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104600" y="5806559"/>
            <a:ext cx="19685" cy="24765"/>
          </a:xfrm>
          <a:custGeom>
            <a:avLst/>
            <a:gdLst/>
            <a:ahLst/>
            <a:cxnLst/>
            <a:rect l="l" t="t" r="r" b="b"/>
            <a:pathLst>
              <a:path w="19684" h="24764">
                <a:moveTo>
                  <a:pt x="0" y="24174"/>
                </a:moveTo>
                <a:lnTo>
                  <a:pt x="19314" y="24174"/>
                </a:lnTo>
                <a:lnTo>
                  <a:pt x="19314" y="0"/>
                </a:lnTo>
                <a:lnTo>
                  <a:pt x="0" y="0"/>
                </a:lnTo>
                <a:lnTo>
                  <a:pt x="0" y="24174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104600" y="5858783"/>
            <a:ext cx="19685" cy="24765"/>
          </a:xfrm>
          <a:custGeom>
            <a:avLst/>
            <a:gdLst/>
            <a:ahLst/>
            <a:cxnLst/>
            <a:rect l="l" t="t" r="r" b="b"/>
            <a:pathLst>
              <a:path w="19684" h="24764">
                <a:moveTo>
                  <a:pt x="0" y="24174"/>
                </a:moveTo>
                <a:lnTo>
                  <a:pt x="19314" y="24174"/>
                </a:lnTo>
                <a:lnTo>
                  <a:pt x="19314" y="0"/>
                </a:lnTo>
                <a:lnTo>
                  <a:pt x="0" y="0"/>
                </a:lnTo>
                <a:lnTo>
                  <a:pt x="0" y="24174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164965" y="5583670"/>
            <a:ext cx="116205" cy="366395"/>
          </a:xfrm>
          <a:custGeom>
            <a:avLst/>
            <a:gdLst/>
            <a:ahLst/>
            <a:cxnLst/>
            <a:rect l="l" t="t" r="r" b="b"/>
            <a:pathLst>
              <a:path w="116204" h="366395">
                <a:moveTo>
                  <a:pt x="106252" y="0"/>
                </a:moveTo>
                <a:lnTo>
                  <a:pt x="9655" y="0"/>
                </a:lnTo>
                <a:lnTo>
                  <a:pt x="0" y="9663"/>
                </a:lnTo>
                <a:lnTo>
                  <a:pt x="0" y="356339"/>
                </a:lnTo>
                <a:lnTo>
                  <a:pt x="9655" y="366009"/>
                </a:lnTo>
                <a:lnTo>
                  <a:pt x="106252" y="366009"/>
                </a:lnTo>
                <a:lnTo>
                  <a:pt x="115907" y="356339"/>
                </a:lnTo>
                <a:lnTo>
                  <a:pt x="19310" y="356339"/>
                </a:lnTo>
                <a:lnTo>
                  <a:pt x="9655" y="346669"/>
                </a:lnTo>
                <a:lnTo>
                  <a:pt x="19310" y="346669"/>
                </a:lnTo>
                <a:lnTo>
                  <a:pt x="19310" y="19334"/>
                </a:lnTo>
                <a:lnTo>
                  <a:pt x="9655" y="19334"/>
                </a:lnTo>
                <a:lnTo>
                  <a:pt x="19310" y="9663"/>
                </a:lnTo>
                <a:lnTo>
                  <a:pt x="115907" y="9663"/>
                </a:lnTo>
                <a:lnTo>
                  <a:pt x="106252" y="0"/>
                </a:lnTo>
                <a:close/>
              </a:path>
              <a:path w="116204" h="366395">
                <a:moveTo>
                  <a:pt x="19310" y="346669"/>
                </a:moveTo>
                <a:lnTo>
                  <a:pt x="9655" y="346669"/>
                </a:lnTo>
                <a:lnTo>
                  <a:pt x="19310" y="356339"/>
                </a:lnTo>
                <a:lnTo>
                  <a:pt x="19310" y="346669"/>
                </a:lnTo>
                <a:close/>
              </a:path>
              <a:path w="116204" h="366395">
                <a:moveTo>
                  <a:pt x="96596" y="346669"/>
                </a:moveTo>
                <a:lnTo>
                  <a:pt x="19310" y="346669"/>
                </a:lnTo>
                <a:lnTo>
                  <a:pt x="19310" y="356339"/>
                </a:lnTo>
                <a:lnTo>
                  <a:pt x="96596" y="356339"/>
                </a:lnTo>
                <a:lnTo>
                  <a:pt x="96596" y="346669"/>
                </a:lnTo>
                <a:close/>
              </a:path>
              <a:path w="116204" h="366395">
                <a:moveTo>
                  <a:pt x="96596" y="9663"/>
                </a:moveTo>
                <a:lnTo>
                  <a:pt x="96596" y="356339"/>
                </a:lnTo>
                <a:lnTo>
                  <a:pt x="106252" y="346669"/>
                </a:lnTo>
                <a:lnTo>
                  <a:pt x="115907" y="346669"/>
                </a:lnTo>
                <a:lnTo>
                  <a:pt x="115907" y="19334"/>
                </a:lnTo>
                <a:lnTo>
                  <a:pt x="106252" y="19334"/>
                </a:lnTo>
                <a:lnTo>
                  <a:pt x="96596" y="9663"/>
                </a:lnTo>
                <a:close/>
              </a:path>
              <a:path w="116204" h="366395">
                <a:moveTo>
                  <a:pt x="115907" y="346669"/>
                </a:moveTo>
                <a:lnTo>
                  <a:pt x="106252" y="346669"/>
                </a:lnTo>
                <a:lnTo>
                  <a:pt x="96596" y="356339"/>
                </a:lnTo>
                <a:lnTo>
                  <a:pt x="115907" y="356339"/>
                </a:lnTo>
                <a:lnTo>
                  <a:pt x="115907" y="346669"/>
                </a:lnTo>
                <a:close/>
              </a:path>
              <a:path w="116204" h="366395">
                <a:moveTo>
                  <a:pt x="19310" y="9663"/>
                </a:moveTo>
                <a:lnTo>
                  <a:pt x="9655" y="19334"/>
                </a:lnTo>
                <a:lnTo>
                  <a:pt x="19310" y="19334"/>
                </a:lnTo>
                <a:lnTo>
                  <a:pt x="19310" y="9663"/>
                </a:lnTo>
                <a:close/>
              </a:path>
              <a:path w="116204" h="366395">
                <a:moveTo>
                  <a:pt x="96596" y="9663"/>
                </a:moveTo>
                <a:lnTo>
                  <a:pt x="19310" y="9663"/>
                </a:lnTo>
                <a:lnTo>
                  <a:pt x="19310" y="19334"/>
                </a:lnTo>
                <a:lnTo>
                  <a:pt x="96596" y="19334"/>
                </a:lnTo>
                <a:lnTo>
                  <a:pt x="96596" y="9663"/>
                </a:lnTo>
                <a:close/>
              </a:path>
              <a:path w="116204" h="366395">
                <a:moveTo>
                  <a:pt x="115907" y="9663"/>
                </a:moveTo>
                <a:lnTo>
                  <a:pt x="96596" y="9663"/>
                </a:lnTo>
                <a:lnTo>
                  <a:pt x="106252" y="19334"/>
                </a:lnTo>
                <a:lnTo>
                  <a:pt x="115907" y="19334"/>
                </a:lnTo>
                <a:lnTo>
                  <a:pt x="115907" y="9663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261562" y="5741286"/>
            <a:ext cx="97517" cy="208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650214" y="5583663"/>
            <a:ext cx="116205" cy="366395"/>
          </a:xfrm>
          <a:custGeom>
            <a:avLst/>
            <a:gdLst/>
            <a:ahLst/>
            <a:cxnLst/>
            <a:rect l="l" t="t" r="r" b="b"/>
            <a:pathLst>
              <a:path w="116204" h="366395">
                <a:moveTo>
                  <a:pt x="106232" y="0"/>
                </a:moveTo>
                <a:lnTo>
                  <a:pt x="9655" y="0"/>
                </a:lnTo>
                <a:lnTo>
                  <a:pt x="0" y="9670"/>
                </a:lnTo>
                <a:lnTo>
                  <a:pt x="0" y="356345"/>
                </a:lnTo>
                <a:lnTo>
                  <a:pt x="9655" y="366015"/>
                </a:lnTo>
                <a:lnTo>
                  <a:pt x="106232" y="366015"/>
                </a:lnTo>
                <a:lnTo>
                  <a:pt x="115888" y="356345"/>
                </a:lnTo>
                <a:lnTo>
                  <a:pt x="19316" y="356345"/>
                </a:lnTo>
                <a:lnTo>
                  <a:pt x="9655" y="346675"/>
                </a:lnTo>
                <a:lnTo>
                  <a:pt x="19316" y="346675"/>
                </a:lnTo>
                <a:lnTo>
                  <a:pt x="19316" y="19340"/>
                </a:lnTo>
                <a:lnTo>
                  <a:pt x="9655" y="19340"/>
                </a:lnTo>
                <a:lnTo>
                  <a:pt x="19316" y="9670"/>
                </a:lnTo>
                <a:lnTo>
                  <a:pt x="115888" y="9670"/>
                </a:lnTo>
                <a:lnTo>
                  <a:pt x="106232" y="0"/>
                </a:lnTo>
                <a:close/>
              </a:path>
              <a:path w="116204" h="366395">
                <a:moveTo>
                  <a:pt x="19316" y="346675"/>
                </a:moveTo>
                <a:lnTo>
                  <a:pt x="9655" y="346675"/>
                </a:lnTo>
                <a:lnTo>
                  <a:pt x="19316" y="356345"/>
                </a:lnTo>
                <a:lnTo>
                  <a:pt x="19316" y="346675"/>
                </a:lnTo>
                <a:close/>
              </a:path>
              <a:path w="116204" h="366395">
                <a:moveTo>
                  <a:pt x="96577" y="346675"/>
                </a:moveTo>
                <a:lnTo>
                  <a:pt x="19316" y="346675"/>
                </a:lnTo>
                <a:lnTo>
                  <a:pt x="19316" y="356345"/>
                </a:lnTo>
                <a:lnTo>
                  <a:pt x="96577" y="356345"/>
                </a:lnTo>
                <a:lnTo>
                  <a:pt x="96577" y="346675"/>
                </a:lnTo>
                <a:close/>
              </a:path>
              <a:path w="116204" h="366395">
                <a:moveTo>
                  <a:pt x="96577" y="9670"/>
                </a:moveTo>
                <a:lnTo>
                  <a:pt x="96577" y="356345"/>
                </a:lnTo>
                <a:lnTo>
                  <a:pt x="106232" y="346675"/>
                </a:lnTo>
                <a:lnTo>
                  <a:pt x="115888" y="346675"/>
                </a:lnTo>
                <a:lnTo>
                  <a:pt x="115888" y="19340"/>
                </a:lnTo>
                <a:lnTo>
                  <a:pt x="106232" y="19340"/>
                </a:lnTo>
                <a:lnTo>
                  <a:pt x="96577" y="9670"/>
                </a:lnTo>
                <a:close/>
              </a:path>
              <a:path w="116204" h="366395">
                <a:moveTo>
                  <a:pt x="115888" y="346675"/>
                </a:moveTo>
                <a:lnTo>
                  <a:pt x="106232" y="346675"/>
                </a:lnTo>
                <a:lnTo>
                  <a:pt x="96577" y="356345"/>
                </a:lnTo>
                <a:lnTo>
                  <a:pt x="115888" y="356345"/>
                </a:lnTo>
                <a:lnTo>
                  <a:pt x="115888" y="346675"/>
                </a:lnTo>
                <a:close/>
              </a:path>
              <a:path w="116204" h="366395">
                <a:moveTo>
                  <a:pt x="19316" y="9670"/>
                </a:moveTo>
                <a:lnTo>
                  <a:pt x="9655" y="19340"/>
                </a:lnTo>
                <a:lnTo>
                  <a:pt x="19316" y="19340"/>
                </a:lnTo>
                <a:lnTo>
                  <a:pt x="19316" y="9670"/>
                </a:lnTo>
                <a:close/>
              </a:path>
              <a:path w="116204" h="366395">
                <a:moveTo>
                  <a:pt x="96577" y="9670"/>
                </a:moveTo>
                <a:lnTo>
                  <a:pt x="19316" y="9670"/>
                </a:lnTo>
                <a:lnTo>
                  <a:pt x="19316" y="19340"/>
                </a:lnTo>
                <a:lnTo>
                  <a:pt x="96577" y="19340"/>
                </a:lnTo>
                <a:lnTo>
                  <a:pt x="96577" y="9670"/>
                </a:lnTo>
                <a:close/>
              </a:path>
              <a:path w="116204" h="366395">
                <a:moveTo>
                  <a:pt x="115888" y="9670"/>
                </a:moveTo>
                <a:lnTo>
                  <a:pt x="96577" y="9670"/>
                </a:lnTo>
                <a:lnTo>
                  <a:pt x="106232" y="19340"/>
                </a:lnTo>
                <a:lnTo>
                  <a:pt x="115888" y="19340"/>
                </a:lnTo>
                <a:lnTo>
                  <a:pt x="115888" y="967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571505" y="5741286"/>
            <a:ext cx="98026" cy="208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673393" y="5531930"/>
            <a:ext cx="69536" cy="710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213253" y="5524675"/>
            <a:ext cx="19685" cy="69215"/>
          </a:xfrm>
          <a:custGeom>
            <a:avLst/>
            <a:gdLst/>
            <a:ahLst/>
            <a:cxnLst/>
            <a:rect l="l" t="t" r="r" b="b"/>
            <a:pathLst>
              <a:path w="19684" h="69214">
                <a:moveTo>
                  <a:pt x="0" y="68658"/>
                </a:moveTo>
                <a:lnTo>
                  <a:pt x="19314" y="68658"/>
                </a:lnTo>
                <a:lnTo>
                  <a:pt x="19314" y="0"/>
                </a:lnTo>
                <a:lnTo>
                  <a:pt x="0" y="0"/>
                </a:lnTo>
                <a:lnTo>
                  <a:pt x="0" y="68658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692227" y="562718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68" y="0"/>
                </a:moveTo>
                <a:lnTo>
                  <a:pt x="0" y="0"/>
                </a:lnTo>
                <a:lnTo>
                  <a:pt x="0" y="31909"/>
                </a:lnTo>
                <a:lnTo>
                  <a:pt x="31868" y="31909"/>
                </a:lnTo>
                <a:lnTo>
                  <a:pt x="31868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692227" y="568907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1868" y="0"/>
                </a:moveTo>
                <a:lnTo>
                  <a:pt x="0" y="0"/>
                </a:lnTo>
                <a:lnTo>
                  <a:pt x="0" y="31909"/>
                </a:lnTo>
                <a:lnTo>
                  <a:pt x="31868" y="31909"/>
                </a:lnTo>
                <a:lnTo>
                  <a:pt x="31868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692227" y="5750473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31868" y="0"/>
                </a:moveTo>
                <a:lnTo>
                  <a:pt x="0" y="0"/>
                </a:lnTo>
                <a:lnTo>
                  <a:pt x="0" y="32399"/>
                </a:lnTo>
                <a:lnTo>
                  <a:pt x="31868" y="32399"/>
                </a:lnTo>
                <a:lnTo>
                  <a:pt x="31868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692227" y="5812366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31868" y="0"/>
                </a:moveTo>
                <a:lnTo>
                  <a:pt x="0" y="0"/>
                </a:lnTo>
                <a:lnTo>
                  <a:pt x="0" y="32393"/>
                </a:lnTo>
                <a:lnTo>
                  <a:pt x="31868" y="32393"/>
                </a:lnTo>
                <a:lnTo>
                  <a:pt x="31868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692227" y="5874253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31868" y="0"/>
                </a:moveTo>
                <a:lnTo>
                  <a:pt x="0" y="0"/>
                </a:lnTo>
                <a:lnTo>
                  <a:pt x="0" y="32393"/>
                </a:lnTo>
                <a:lnTo>
                  <a:pt x="31868" y="32393"/>
                </a:lnTo>
                <a:lnTo>
                  <a:pt x="31868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222921" y="5627666"/>
            <a:ext cx="0" cy="278130"/>
          </a:xfrm>
          <a:custGeom>
            <a:avLst/>
            <a:gdLst/>
            <a:ahLst/>
            <a:cxnLst/>
            <a:rect l="l" t="t" r="r" b="b"/>
            <a:pathLst>
              <a:path w="0" h="278129">
                <a:moveTo>
                  <a:pt x="0" y="0"/>
                </a:moveTo>
                <a:lnTo>
                  <a:pt x="0" y="278014"/>
                </a:lnTo>
              </a:path>
            </a:pathLst>
          </a:custGeom>
          <a:ln w="32866">
            <a:solidFill>
              <a:srgbClr val="2B9F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25252" y="5296380"/>
            <a:ext cx="80645" cy="104139"/>
          </a:xfrm>
          <a:custGeom>
            <a:avLst/>
            <a:gdLst/>
            <a:ahLst/>
            <a:cxnLst/>
            <a:rect l="l" t="t" r="r" b="b"/>
            <a:pathLst>
              <a:path w="80645" h="104139">
                <a:moveTo>
                  <a:pt x="70325" y="20158"/>
                </a:moveTo>
                <a:lnTo>
                  <a:pt x="21304" y="20158"/>
                </a:lnTo>
                <a:lnTo>
                  <a:pt x="35531" y="23697"/>
                </a:lnTo>
                <a:lnTo>
                  <a:pt x="47118" y="33345"/>
                </a:lnTo>
                <a:lnTo>
                  <a:pt x="54914" y="47656"/>
                </a:lnTo>
                <a:lnTo>
                  <a:pt x="57769" y="65179"/>
                </a:lnTo>
                <a:lnTo>
                  <a:pt x="56465" y="77154"/>
                </a:lnTo>
                <a:lnTo>
                  <a:pt x="52759" y="87900"/>
                </a:lnTo>
                <a:lnTo>
                  <a:pt x="46954" y="97017"/>
                </a:lnTo>
                <a:lnTo>
                  <a:pt x="39356" y="104105"/>
                </a:lnTo>
                <a:lnTo>
                  <a:pt x="55328" y="99434"/>
                </a:lnTo>
                <a:lnTo>
                  <a:pt x="68286" y="88152"/>
                </a:lnTo>
                <a:lnTo>
                  <a:pt x="76980" y="71876"/>
                </a:lnTo>
                <a:lnTo>
                  <a:pt x="80156" y="52220"/>
                </a:lnTo>
                <a:lnTo>
                  <a:pt x="76799" y="31912"/>
                </a:lnTo>
                <a:lnTo>
                  <a:pt x="70325" y="20158"/>
                </a:lnTo>
                <a:close/>
              </a:path>
              <a:path w="80645" h="104139">
                <a:moveTo>
                  <a:pt x="37552" y="0"/>
                </a:moveTo>
                <a:lnTo>
                  <a:pt x="25794" y="2123"/>
                </a:lnTo>
                <a:lnTo>
                  <a:pt x="15255" y="8063"/>
                </a:lnTo>
                <a:lnTo>
                  <a:pt x="6477" y="17170"/>
                </a:lnTo>
                <a:lnTo>
                  <a:pt x="0" y="28798"/>
                </a:lnTo>
                <a:lnTo>
                  <a:pt x="5778" y="23422"/>
                </a:lnTo>
                <a:lnTo>
                  <a:pt x="13360" y="20158"/>
                </a:lnTo>
                <a:lnTo>
                  <a:pt x="70325" y="20158"/>
                </a:lnTo>
                <a:lnTo>
                  <a:pt x="67655" y="15311"/>
                </a:lnTo>
                <a:lnTo>
                  <a:pt x="54110" y="4109"/>
                </a:lnTo>
                <a:lnTo>
                  <a:pt x="37552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56652" y="5417054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0" y="130043"/>
                </a:moveTo>
                <a:lnTo>
                  <a:pt x="1240" y="113257"/>
                </a:lnTo>
                <a:lnTo>
                  <a:pt x="3969" y="81950"/>
                </a:lnTo>
                <a:lnTo>
                  <a:pt x="6698" y="51724"/>
                </a:lnTo>
                <a:lnTo>
                  <a:pt x="7938" y="38181"/>
                </a:lnTo>
                <a:lnTo>
                  <a:pt x="66434" y="0"/>
                </a:lnTo>
              </a:path>
            </a:pathLst>
          </a:custGeom>
          <a:ln w="1443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023087" y="5417054"/>
            <a:ext cx="80010" cy="94615"/>
          </a:xfrm>
          <a:custGeom>
            <a:avLst/>
            <a:gdLst/>
            <a:ahLst/>
            <a:cxnLst/>
            <a:rect l="l" t="t" r="r" b="b"/>
            <a:pathLst>
              <a:path w="80009" h="94614">
                <a:moveTo>
                  <a:pt x="0" y="0"/>
                </a:moveTo>
                <a:lnTo>
                  <a:pt x="721" y="42866"/>
                </a:lnTo>
                <a:lnTo>
                  <a:pt x="39717" y="94381"/>
                </a:lnTo>
                <a:lnTo>
                  <a:pt x="63547" y="74928"/>
                </a:lnTo>
                <a:lnTo>
                  <a:pt x="79795" y="0"/>
                </a:lnTo>
                <a:lnTo>
                  <a:pt x="60624" y="9927"/>
                </a:lnTo>
                <a:lnTo>
                  <a:pt x="39897" y="13236"/>
                </a:lnTo>
                <a:lnTo>
                  <a:pt x="19170" y="9927"/>
                </a:lnTo>
                <a:lnTo>
                  <a:pt x="0" y="0"/>
                </a:lnTo>
              </a:path>
            </a:pathLst>
          </a:custGeom>
          <a:ln w="14429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102882" y="5417054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66434" y="130043"/>
                </a:moveTo>
                <a:lnTo>
                  <a:pt x="65193" y="113257"/>
                </a:lnTo>
                <a:lnTo>
                  <a:pt x="62462" y="81950"/>
                </a:lnTo>
                <a:lnTo>
                  <a:pt x="59732" y="51724"/>
                </a:lnTo>
                <a:lnTo>
                  <a:pt x="58490" y="38181"/>
                </a:lnTo>
                <a:lnTo>
                  <a:pt x="0" y="0"/>
                </a:lnTo>
              </a:path>
            </a:pathLst>
          </a:custGeom>
          <a:ln w="1443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020556" y="5296380"/>
            <a:ext cx="85090" cy="104139"/>
          </a:xfrm>
          <a:custGeom>
            <a:avLst/>
            <a:gdLst/>
            <a:ahLst/>
            <a:cxnLst/>
            <a:rect l="l" t="t" r="r" b="b"/>
            <a:pathLst>
              <a:path w="85090" h="104139">
                <a:moveTo>
                  <a:pt x="84851" y="51884"/>
                </a:moveTo>
                <a:lnTo>
                  <a:pt x="81495" y="31770"/>
                </a:lnTo>
                <a:lnTo>
                  <a:pt x="72350" y="15269"/>
                </a:lnTo>
                <a:lnTo>
                  <a:pt x="58805" y="4104"/>
                </a:lnTo>
                <a:lnTo>
                  <a:pt x="42247" y="0"/>
                </a:lnTo>
                <a:lnTo>
                  <a:pt x="25897" y="4104"/>
                </a:lnTo>
                <a:lnTo>
                  <a:pt x="12458" y="15269"/>
                </a:lnTo>
                <a:lnTo>
                  <a:pt x="3351" y="31770"/>
                </a:lnTo>
                <a:lnTo>
                  <a:pt x="0" y="51884"/>
                </a:lnTo>
                <a:lnTo>
                  <a:pt x="3351" y="72193"/>
                </a:lnTo>
                <a:lnTo>
                  <a:pt x="12458" y="88794"/>
                </a:lnTo>
                <a:lnTo>
                  <a:pt x="25897" y="99995"/>
                </a:lnTo>
                <a:lnTo>
                  <a:pt x="42248" y="104105"/>
                </a:lnTo>
                <a:lnTo>
                  <a:pt x="58806" y="99995"/>
                </a:lnTo>
                <a:lnTo>
                  <a:pt x="72351" y="88794"/>
                </a:lnTo>
                <a:lnTo>
                  <a:pt x="81495" y="72193"/>
                </a:lnTo>
                <a:lnTo>
                  <a:pt x="84851" y="51884"/>
                </a:lnTo>
              </a:path>
            </a:pathLst>
          </a:custGeom>
          <a:ln w="14430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833887" y="5634999"/>
            <a:ext cx="80645" cy="104139"/>
          </a:xfrm>
          <a:custGeom>
            <a:avLst/>
            <a:gdLst/>
            <a:ahLst/>
            <a:cxnLst/>
            <a:rect l="l" t="t" r="r" b="b"/>
            <a:pathLst>
              <a:path w="80645" h="104139">
                <a:moveTo>
                  <a:pt x="70737" y="20173"/>
                </a:moveTo>
                <a:lnTo>
                  <a:pt x="21665" y="20173"/>
                </a:lnTo>
                <a:lnTo>
                  <a:pt x="35740" y="23707"/>
                </a:lnTo>
                <a:lnTo>
                  <a:pt x="47346" y="33321"/>
                </a:lnTo>
                <a:lnTo>
                  <a:pt x="55228" y="47527"/>
                </a:lnTo>
                <a:lnTo>
                  <a:pt x="58134" y="64839"/>
                </a:lnTo>
                <a:lnTo>
                  <a:pt x="56780" y="76998"/>
                </a:lnTo>
                <a:lnTo>
                  <a:pt x="52989" y="87805"/>
                </a:lnTo>
                <a:lnTo>
                  <a:pt x="47166" y="96856"/>
                </a:lnTo>
                <a:lnTo>
                  <a:pt x="39717" y="103745"/>
                </a:lnTo>
                <a:lnTo>
                  <a:pt x="55688" y="99136"/>
                </a:lnTo>
                <a:lnTo>
                  <a:pt x="68647" y="87941"/>
                </a:lnTo>
                <a:lnTo>
                  <a:pt x="77340" y="71679"/>
                </a:lnTo>
                <a:lnTo>
                  <a:pt x="80516" y="51870"/>
                </a:lnTo>
                <a:lnTo>
                  <a:pt x="77160" y="31760"/>
                </a:lnTo>
                <a:lnTo>
                  <a:pt x="70737" y="20173"/>
                </a:lnTo>
                <a:close/>
              </a:path>
              <a:path w="80645" h="104139">
                <a:moveTo>
                  <a:pt x="37912" y="0"/>
                </a:moveTo>
                <a:lnTo>
                  <a:pt x="25997" y="2070"/>
                </a:lnTo>
                <a:lnTo>
                  <a:pt x="15436" y="7923"/>
                </a:lnTo>
                <a:lnTo>
                  <a:pt x="6634" y="17019"/>
                </a:lnTo>
                <a:lnTo>
                  <a:pt x="0" y="28817"/>
                </a:lnTo>
                <a:lnTo>
                  <a:pt x="6139" y="23412"/>
                </a:lnTo>
                <a:lnTo>
                  <a:pt x="13360" y="20173"/>
                </a:lnTo>
                <a:lnTo>
                  <a:pt x="70737" y="20173"/>
                </a:lnTo>
                <a:lnTo>
                  <a:pt x="68016" y="15263"/>
                </a:lnTo>
                <a:lnTo>
                  <a:pt x="54471" y="4102"/>
                </a:lnTo>
                <a:lnTo>
                  <a:pt x="37912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765290" y="5755678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0" y="130009"/>
                </a:moveTo>
                <a:lnTo>
                  <a:pt x="1294" y="113260"/>
                </a:lnTo>
                <a:lnTo>
                  <a:pt x="4149" y="81954"/>
                </a:lnTo>
                <a:lnTo>
                  <a:pt x="7004" y="51728"/>
                </a:lnTo>
                <a:lnTo>
                  <a:pt x="8301" y="38186"/>
                </a:lnTo>
                <a:lnTo>
                  <a:pt x="66432" y="0"/>
                </a:lnTo>
              </a:path>
            </a:pathLst>
          </a:custGeom>
          <a:ln w="1443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831722" y="5755678"/>
            <a:ext cx="80645" cy="94615"/>
          </a:xfrm>
          <a:custGeom>
            <a:avLst/>
            <a:gdLst/>
            <a:ahLst/>
            <a:cxnLst/>
            <a:rect l="l" t="t" r="r" b="b"/>
            <a:pathLst>
              <a:path w="80645" h="94614">
                <a:moveTo>
                  <a:pt x="0" y="0"/>
                </a:moveTo>
                <a:lnTo>
                  <a:pt x="1082" y="42866"/>
                </a:lnTo>
                <a:lnTo>
                  <a:pt x="40078" y="94381"/>
                </a:lnTo>
                <a:lnTo>
                  <a:pt x="63547" y="74928"/>
                </a:lnTo>
                <a:lnTo>
                  <a:pt x="80156" y="0"/>
                </a:lnTo>
                <a:lnTo>
                  <a:pt x="60929" y="9724"/>
                </a:lnTo>
                <a:lnTo>
                  <a:pt x="40078" y="12966"/>
                </a:lnTo>
                <a:lnTo>
                  <a:pt x="19226" y="9724"/>
                </a:lnTo>
                <a:lnTo>
                  <a:pt x="0" y="0"/>
                </a:lnTo>
              </a:path>
            </a:pathLst>
          </a:custGeom>
          <a:ln w="14429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911879" y="5755678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66431" y="130009"/>
                </a:moveTo>
                <a:lnTo>
                  <a:pt x="65136" y="113260"/>
                </a:lnTo>
                <a:lnTo>
                  <a:pt x="62282" y="81954"/>
                </a:lnTo>
                <a:lnTo>
                  <a:pt x="59427" y="51728"/>
                </a:lnTo>
                <a:lnTo>
                  <a:pt x="58130" y="38186"/>
                </a:lnTo>
                <a:lnTo>
                  <a:pt x="0" y="0"/>
                </a:lnTo>
              </a:path>
            </a:pathLst>
          </a:custGeom>
          <a:ln w="1443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829557" y="5634999"/>
            <a:ext cx="85090" cy="104139"/>
          </a:xfrm>
          <a:custGeom>
            <a:avLst/>
            <a:gdLst/>
            <a:ahLst/>
            <a:cxnLst/>
            <a:rect l="l" t="t" r="r" b="b"/>
            <a:pathLst>
              <a:path w="85090" h="104139">
                <a:moveTo>
                  <a:pt x="84847" y="51870"/>
                </a:moveTo>
                <a:lnTo>
                  <a:pt x="81490" y="31760"/>
                </a:lnTo>
                <a:lnTo>
                  <a:pt x="72346" y="15263"/>
                </a:lnTo>
                <a:lnTo>
                  <a:pt x="58801" y="4102"/>
                </a:lnTo>
                <a:lnTo>
                  <a:pt x="42243" y="0"/>
                </a:lnTo>
                <a:lnTo>
                  <a:pt x="25741" y="4102"/>
                </a:lnTo>
                <a:lnTo>
                  <a:pt x="12320" y="15263"/>
                </a:lnTo>
                <a:lnTo>
                  <a:pt x="3300" y="31760"/>
                </a:lnTo>
                <a:lnTo>
                  <a:pt x="0" y="51870"/>
                </a:lnTo>
                <a:lnTo>
                  <a:pt x="3300" y="72191"/>
                </a:lnTo>
                <a:lnTo>
                  <a:pt x="12320" y="88796"/>
                </a:lnTo>
                <a:lnTo>
                  <a:pt x="25741" y="99996"/>
                </a:lnTo>
                <a:lnTo>
                  <a:pt x="42243" y="104105"/>
                </a:lnTo>
                <a:lnTo>
                  <a:pt x="58801" y="99996"/>
                </a:lnTo>
                <a:lnTo>
                  <a:pt x="72346" y="88796"/>
                </a:lnTo>
                <a:lnTo>
                  <a:pt x="81490" y="72191"/>
                </a:lnTo>
                <a:lnTo>
                  <a:pt x="84847" y="51870"/>
                </a:lnTo>
              </a:path>
            </a:pathLst>
          </a:custGeom>
          <a:ln w="14430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871801" y="5850060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0"/>
                </a:moveTo>
                <a:lnTo>
                  <a:pt x="0" y="35303"/>
                </a:lnTo>
              </a:path>
            </a:pathLst>
          </a:custGeom>
          <a:ln w="14444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216256" y="5627070"/>
            <a:ext cx="80645" cy="104139"/>
          </a:xfrm>
          <a:custGeom>
            <a:avLst/>
            <a:gdLst/>
            <a:ahLst/>
            <a:cxnLst/>
            <a:rect l="l" t="t" r="r" b="b"/>
            <a:pathLst>
              <a:path w="80645" h="104139">
                <a:moveTo>
                  <a:pt x="70479" y="20173"/>
                </a:moveTo>
                <a:lnTo>
                  <a:pt x="21299" y="20173"/>
                </a:lnTo>
                <a:lnTo>
                  <a:pt x="35592" y="23713"/>
                </a:lnTo>
                <a:lnTo>
                  <a:pt x="47305" y="33366"/>
                </a:lnTo>
                <a:lnTo>
                  <a:pt x="55225" y="47681"/>
                </a:lnTo>
                <a:lnTo>
                  <a:pt x="58134" y="65203"/>
                </a:lnTo>
                <a:lnTo>
                  <a:pt x="56777" y="77160"/>
                </a:lnTo>
                <a:lnTo>
                  <a:pt x="52980" y="87900"/>
                </a:lnTo>
                <a:lnTo>
                  <a:pt x="47153" y="97018"/>
                </a:lnTo>
                <a:lnTo>
                  <a:pt x="39707" y="104110"/>
                </a:lnTo>
                <a:lnTo>
                  <a:pt x="55468" y="99449"/>
                </a:lnTo>
                <a:lnTo>
                  <a:pt x="68328" y="88169"/>
                </a:lnTo>
                <a:lnTo>
                  <a:pt x="76994" y="71890"/>
                </a:lnTo>
                <a:lnTo>
                  <a:pt x="80170" y="52235"/>
                </a:lnTo>
                <a:lnTo>
                  <a:pt x="76865" y="31916"/>
                </a:lnTo>
                <a:lnTo>
                  <a:pt x="70479" y="20173"/>
                </a:lnTo>
                <a:close/>
              </a:path>
              <a:path w="80645" h="104139">
                <a:moveTo>
                  <a:pt x="37927" y="0"/>
                </a:moveTo>
                <a:lnTo>
                  <a:pt x="25950" y="2122"/>
                </a:lnTo>
                <a:lnTo>
                  <a:pt x="15299" y="8061"/>
                </a:lnTo>
                <a:lnTo>
                  <a:pt x="6480" y="17174"/>
                </a:lnTo>
                <a:lnTo>
                  <a:pt x="0" y="28822"/>
                </a:lnTo>
                <a:lnTo>
                  <a:pt x="6134" y="23417"/>
                </a:lnTo>
                <a:lnTo>
                  <a:pt x="13356" y="20173"/>
                </a:lnTo>
                <a:lnTo>
                  <a:pt x="70479" y="20173"/>
                </a:lnTo>
                <a:lnTo>
                  <a:pt x="67835" y="15311"/>
                </a:lnTo>
                <a:lnTo>
                  <a:pt x="54412" y="4109"/>
                </a:lnTo>
                <a:lnTo>
                  <a:pt x="37927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147651" y="5747754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0" y="130044"/>
                </a:moveTo>
                <a:lnTo>
                  <a:pt x="1297" y="113411"/>
                </a:lnTo>
                <a:lnTo>
                  <a:pt x="4152" y="82086"/>
                </a:lnTo>
                <a:lnTo>
                  <a:pt x="7006" y="51775"/>
                </a:lnTo>
                <a:lnTo>
                  <a:pt x="8304" y="38181"/>
                </a:lnTo>
                <a:lnTo>
                  <a:pt x="66434" y="0"/>
                </a:lnTo>
              </a:path>
            </a:pathLst>
          </a:custGeom>
          <a:ln w="1443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214086" y="5747754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5" h="95250">
                <a:moveTo>
                  <a:pt x="0" y="0"/>
                </a:moveTo>
                <a:lnTo>
                  <a:pt x="1082" y="43226"/>
                </a:lnTo>
                <a:lnTo>
                  <a:pt x="40097" y="94740"/>
                </a:lnTo>
                <a:lnTo>
                  <a:pt x="63528" y="74928"/>
                </a:lnTo>
                <a:lnTo>
                  <a:pt x="80175" y="0"/>
                </a:lnTo>
                <a:lnTo>
                  <a:pt x="60931" y="9927"/>
                </a:lnTo>
                <a:lnTo>
                  <a:pt x="40075" y="13236"/>
                </a:lnTo>
                <a:lnTo>
                  <a:pt x="19224" y="9927"/>
                </a:lnTo>
                <a:lnTo>
                  <a:pt x="0" y="0"/>
                </a:lnTo>
              </a:path>
            </a:pathLst>
          </a:custGeom>
          <a:ln w="14429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294261" y="5747754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66059" y="130044"/>
                </a:moveTo>
                <a:lnTo>
                  <a:pt x="64818" y="113411"/>
                </a:lnTo>
                <a:lnTo>
                  <a:pt x="62089" y="82086"/>
                </a:lnTo>
                <a:lnTo>
                  <a:pt x="59360" y="51775"/>
                </a:lnTo>
                <a:lnTo>
                  <a:pt x="58120" y="38181"/>
                </a:lnTo>
                <a:lnTo>
                  <a:pt x="0" y="0"/>
                </a:lnTo>
              </a:path>
            </a:pathLst>
          </a:custGeom>
          <a:ln w="1443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211560" y="5627070"/>
            <a:ext cx="85090" cy="104139"/>
          </a:xfrm>
          <a:custGeom>
            <a:avLst/>
            <a:gdLst/>
            <a:ahLst/>
            <a:cxnLst/>
            <a:rect l="l" t="t" r="r" b="b"/>
            <a:pathLst>
              <a:path w="85090" h="104139">
                <a:moveTo>
                  <a:pt x="84866" y="52235"/>
                </a:moveTo>
                <a:lnTo>
                  <a:pt x="81560" y="31916"/>
                </a:lnTo>
                <a:lnTo>
                  <a:pt x="72531" y="15311"/>
                </a:lnTo>
                <a:lnTo>
                  <a:pt x="59108" y="4109"/>
                </a:lnTo>
                <a:lnTo>
                  <a:pt x="42623" y="0"/>
                </a:lnTo>
                <a:lnTo>
                  <a:pt x="26053" y="4109"/>
                </a:lnTo>
                <a:lnTo>
                  <a:pt x="12503" y="15311"/>
                </a:lnTo>
                <a:lnTo>
                  <a:pt x="3356" y="31916"/>
                </a:lnTo>
                <a:lnTo>
                  <a:pt x="0" y="52235"/>
                </a:lnTo>
                <a:lnTo>
                  <a:pt x="3356" y="72348"/>
                </a:lnTo>
                <a:lnTo>
                  <a:pt x="12503" y="88846"/>
                </a:lnTo>
                <a:lnTo>
                  <a:pt x="26054" y="100007"/>
                </a:lnTo>
                <a:lnTo>
                  <a:pt x="42623" y="104110"/>
                </a:lnTo>
                <a:lnTo>
                  <a:pt x="59108" y="100007"/>
                </a:lnTo>
                <a:lnTo>
                  <a:pt x="72531" y="88846"/>
                </a:lnTo>
                <a:lnTo>
                  <a:pt x="81560" y="72348"/>
                </a:lnTo>
                <a:lnTo>
                  <a:pt x="84866" y="52235"/>
                </a:lnTo>
              </a:path>
            </a:pathLst>
          </a:custGeom>
          <a:ln w="14430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254183" y="5842494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0"/>
                </a:moveTo>
                <a:lnTo>
                  <a:pt x="0" y="35303"/>
                </a:lnTo>
              </a:path>
            </a:pathLst>
          </a:custGeom>
          <a:ln w="14444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997091" y="5660572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434" y="0"/>
                </a:moveTo>
                <a:lnTo>
                  <a:pt x="0" y="66283"/>
                </a:lnTo>
              </a:path>
            </a:pathLst>
          </a:custGeom>
          <a:ln w="14427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063525" y="5587443"/>
            <a:ext cx="65405" cy="139065"/>
          </a:xfrm>
          <a:custGeom>
            <a:avLst/>
            <a:gdLst/>
            <a:ahLst/>
            <a:cxnLst/>
            <a:rect l="l" t="t" r="r" b="b"/>
            <a:pathLst>
              <a:path w="65404" h="139064">
                <a:moveTo>
                  <a:pt x="0" y="0"/>
                </a:moveTo>
                <a:lnTo>
                  <a:pt x="0" y="73128"/>
                </a:lnTo>
                <a:lnTo>
                  <a:pt x="65351" y="138692"/>
                </a:lnTo>
              </a:path>
            </a:pathLst>
          </a:custGeom>
          <a:ln w="1443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062804" y="5511435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0" y="0"/>
                </a:moveTo>
                <a:lnTo>
                  <a:pt x="0" y="35661"/>
                </a:lnTo>
              </a:path>
            </a:pathLst>
          </a:custGeom>
          <a:ln w="14444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129861" y="5341432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8440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929954" y="5302526"/>
            <a:ext cx="498475" cy="657225"/>
          </a:xfrm>
          <a:custGeom>
            <a:avLst/>
            <a:gdLst/>
            <a:ahLst/>
            <a:cxnLst/>
            <a:rect l="l" t="t" r="r" b="b"/>
            <a:pathLst>
              <a:path w="498475" h="657225">
                <a:moveTo>
                  <a:pt x="303100" y="656902"/>
                </a:moveTo>
                <a:lnTo>
                  <a:pt x="39723" y="656902"/>
                </a:lnTo>
                <a:lnTo>
                  <a:pt x="3110" y="632890"/>
                </a:lnTo>
                <a:lnTo>
                  <a:pt x="0" y="38906"/>
                </a:lnTo>
                <a:lnTo>
                  <a:pt x="3110" y="23633"/>
                </a:lnTo>
                <a:lnTo>
                  <a:pt x="11603" y="11281"/>
                </a:lnTo>
                <a:lnTo>
                  <a:pt x="24226" y="3014"/>
                </a:lnTo>
                <a:lnTo>
                  <a:pt x="39722" y="0"/>
                </a:lnTo>
                <a:lnTo>
                  <a:pt x="458964" y="0"/>
                </a:lnTo>
                <a:lnTo>
                  <a:pt x="474211" y="3014"/>
                </a:lnTo>
                <a:lnTo>
                  <a:pt x="486706" y="11281"/>
                </a:lnTo>
                <a:lnTo>
                  <a:pt x="495152" y="23633"/>
                </a:lnTo>
                <a:lnTo>
                  <a:pt x="498255" y="38906"/>
                </a:lnTo>
                <a:lnTo>
                  <a:pt x="498255" y="224230"/>
                </a:lnTo>
              </a:path>
            </a:pathLst>
          </a:custGeom>
          <a:ln w="1721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129862" y="592005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 h="0">
                <a:moveTo>
                  <a:pt x="0" y="0"/>
                </a:moveTo>
                <a:lnTo>
                  <a:pt x="98440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929954" y="5380795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 h="0">
                <a:moveTo>
                  <a:pt x="0" y="0"/>
                </a:moveTo>
                <a:lnTo>
                  <a:pt x="498255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929955" y="588068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 h="0">
                <a:moveTo>
                  <a:pt x="298348" y="0"/>
                </a:moveTo>
                <a:lnTo>
                  <a:pt x="0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984790" y="5434745"/>
            <a:ext cx="67784" cy="67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090139" y="5434745"/>
            <a:ext cx="67784" cy="67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195489" y="5434745"/>
            <a:ext cx="67790" cy="67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984790" y="5543876"/>
            <a:ext cx="67784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090139" y="5543876"/>
            <a:ext cx="67784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984790" y="5653008"/>
            <a:ext cx="67784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090139" y="5653008"/>
            <a:ext cx="67784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352249" y="5553244"/>
            <a:ext cx="68593" cy="82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364770" y="5669651"/>
            <a:ext cx="158809" cy="1858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233054" y="5468557"/>
            <a:ext cx="128270" cy="378460"/>
          </a:xfrm>
          <a:custGeom>
            <a:avLst/>
            <a:gdLst/>
            <a:ahLst/>
            <a:cxnLst/>
            <a:rect l="l" t="t" r="r" b="b"/>
            <a:pathLst>
              <a:path w="128270" h="378460">
                <a:moveTo>
                  <a:pt x="127802" y="93295"/>
                </a:moveTo>
                <a:lnTo>
                  <a:pt x="127802" y="25677"/>
                </a:lnTo>
                <a:lnTo>
                  <a:pt x="102329" y="0"/>
                </a:lnTo>
                <a:lnTo>
                  <a:pt x="92336" y="2025"/>
                </a:lnTo>
                <a:lnTo>
                  <a:pt x="84246" y="7541"/>
                </a:lnTo>
                <a:lnTo>
                  <a:pt x="78827" y="15706"/>
                </a:lnTo>
                <a:lnTo>
                  <a:pt x="76850" y="25677"/>
                </a:lnTo>
                <a:lnTo>
                  <a:pt x="76850" y="213978"/>
                </a:lnTo>
                <a:lnTo>
                  <a:pt x="59149" y="168187"/>
                </a:lnTo>
                <a:lnTo>
                  <a:pt x="54455" y="160304"/>
                </a:lnTo>
                <a:lnTo>
                  <a:pt x="47817" y="154225"/>
                </a:lnTo>
                <a:lnTo>
                  <a:pt x="39721" y="150312"/>
                </a:lnTo>
                <a:lnTo>
                  <a:pt x="30656" y="148927"/>
                </a:lnTo>
                <a:lnTo>
                  <a:pt x="18762" y="151328"/>
                </a:lnTo>
                <a:lnTo>
                  <a:pt x="9013" y="157862"/>
                </a:lnTo>
                <a:lnTo>
                  <a:pt x="2422" y="167526"/>
                </a:lnTo>
                <a:lnTo>
                  <a:pt x="0" y="179316"/>
                </a:lnTo>
                <a:lnTo>
                  <a:pt x="1531" y="201970"/>
                </a:lnTo>
                <a:lnTo>
                  <a:pt x="13661" y="245513"/>
                </a:lnTo>
                <a:lnTo>
                  <a:pt x="34003" y="281062"/>
                </a:lnTo>
                <a:lnTo>
                  <a:pt x="45768" y="295722"/>
                </a:lnTo>
                <a:lnTo>
                  <a:pt x="65340" y="323430"/>
                </a:lnTo>
                <a:lnTo>
                  <a:pt x="77665" y="350177"/>
                </a:lnTo>
                <a:lnTo>
                  <a:pt x="84081" y="370344"/>
                </a:lnTo>
                <a:lnTo>
                  <a:pt x="85923" y="378315"/>
                </a:lnTo>
              </a:path>
            </a:pathLst>
          </a:custGeom>
          <a:ln w="1725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403618" y="5572066"/>
            <a:ext cx="119963" cy="114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298682" y="5880684"/>
            <a:ext cx="199390" cy="78740"/>
          </a:xfrm>
          <a:custGeom>
            <a:avLst/>
            <a:gdLst/>
            <a:ahLst/>
            <a:cxnLst/>
            <a:rect l="l" t="t" r="r" b="b"/>
            <a:pathLst>
              <a:path w="199390" h="78739">
                <a:moveTo>
                  <a:pt x="199033" y="78744"/>
                </a:moveTo>
                <a:lnTo>
                  <a:pt x="0" y="78744"/>
                </a:lnTo>
                <a:lnTo>
                  <a:pt x="0" y="0"/>
                </a:lnTo>
                <a:lnTo>
                  <a:pt x="199033" y="0"/>
                </a:lnTo>
                <a:lnTo>
                  <a:pt x="199033" y="78744"/>
                </a:lnTo>
              </a:path>
            </a:pathLst>
          </a:custGeom>
          <a:ln w="1714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445912" y="5912781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40" h="14604">
                <a:moveTo>
                  <a:pt x="15112" y="7275"/>
                </a:moveTo>
                <a:lnTo>
                  <a:pt x="15112" y="2995"/>
                </a:lnTo>
                <a:lnTo>
                  <a:pt x="11660" y="0"/>
                </a:lnTo>
                <a:lnTo>
                  <a:pt x="7771" y="0"/>
                </a:lnTo>
                <a:lnTo>
                  <a:pt x="3457" y="0"/>
                </a:lnTo>
                <a:lnTo>
                  <a:pt x="0" y="2995"/>
                </a:lnTo>
                <a:lnTo>
                  <a:pt x="0" y="7275"/>
                </a:lnTo>
                <a:lnTo>
                  <a:pt x="0" y="11127"/>
                </a:lnTo>
                <a:lnTo>
                  <a:pt x="3457" y="14550"/>
                </a:lnTo>
                <a:lnTo>
                  <a:pt x="7771" y="14550"/>
                </a:lnTo>
                <a:lnTo>
                  <a:pt x="11660" y="14550"/>
                </a:lnTo>
                <a:lnTo>
                  <a:pt x="15112" y="11127"/>
                </a:lnTo>
                <a:lnTo>
                  <a:pt x="15112" y="7275"/>
                </a:lnTo>
              </a:path>
            </a:pathLst>
          </a:custGeom>
          <a:ln w="1719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850945" y="5350559"/>
            <a:ext cx="460375" cy="146050"/>
          </a:xfrm>
          <a:custGeom>
            <a:avLst/>
            <a:gdLst/>
            <a:ahLst/>
            <a:cxnLst/>
            <a:rect l="l" t="t" r="r" b="b"/>
            <a:pathLst>
              <a:path w="460375" h="146050">
                <a:moveTo>
                  <a:pt x="460141" y="0"/>
                </a:moveTo>
                <a:lnTo>
                  <a:pt x="0" y="0"/>
                </a:lnTo>
                <a:lnTo>
                  <a:pt x="195878" y="145454"/>
                </a:lnTo>
                <a:lnTo>
                  <a:pt x="460141" y="145454"/>
                </a:lnTo>
                <a:lnTo>
                  <a:pt x="460141" y="0"/>
                </a:lnTo>
                <a:close/>
              </a:path>
            </a:pathLst>
          </a:custGeom>
          <a:solidFill>
            <a:srgbClr val="2B9F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765800" y="5391420"/>
            <a:ext cx="140335" cy="104775"/>
          </a:xfrm>
          <a:custGeom>
            <a:avLst/>
            <a:gdLst/>
            <a:ahLst/>
            <a:cxnLst/>
            <a:rect l="l" t="t" r="r" b="b"/>
            <a:pathLst>
              <a:path w="140334" h="104775">
                <a:moveTo>
                  <a:pt x="139850" y="0"/>
                </a:moveTo>
                <a:lnTo>
                  <a:pt x="139850" y="0"/>
                </a:lnTo>
                <a:lnTo>
                  <a:pt x="0" y="104593"/>
                </a:lnTo>
              </a:path>
            </a:pathLst>
          </a:custGeom>
          <a:ln w="17604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505950" y="5294277"/>
            <a:ext cx="805180" cy="201930"/>
          </a:xfrm>
          <a:custGeom>
            <a:avLst/>
            <a:gdLst/>
            <a:ahLst/>
            <a:cxnLst/>
            <a:rect l="l" t="t" r="r" b="b"/>
            <a:pathLst>
              <a:path w="805179" h="201929">
                <a:moveTo>
                  <a:pt x="344995" y="56281"/>
                </a:moveTo>
                <a:lnTo>
                  <a:pt x="805136" y="56281"/>
                </a:lnTo>
                <a:lnTo>
                  <a:pt x="805137" y="201736"/>
                </a:lnTo>
                <a:lnTo>
                  <a:pt x="540874" y="201736"/>
                </a:lnTo>
                <a:lnTo>
                  <a:pt x="269112" y="0"/>
                </a:lnTo>
                <a:lnTo>
                  <a:pt x="0" y="201736"/>
                </a:lnTo>
              </a:path>
            </a:pathLst>
          </a:custGeom>
          <a:ln w="17582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057850" y="5314072"/>
            <a:ext cx="83820" cy="35560"/>
          </a:xfrm>
          <a:custGeom>
            <a:avLst/>
            <a:gdLst/>
            <a:ahLst/>
            <a:cxnLst/>
            <a:rect l="l" t="t" r="r" b="b"/>
            <a:pathLst>
              <a:path w="83820" h="35560">
                <a:moveTo>
                  <a:pt x="83392" y="0"/>
                </a:moveTo>
                <a:lnTo>
                  <a:pt x="0" y="0"/>
                </a:lnTo>
                <a:lnTo>
                  <a:pt x="0" y="35139"/>
                </a:lnTo>
                <a:lnTo>
                  <a:pt x="83392" y="35139"/>
                </a:lnTo>
                <a:lnTo>
                  <a:pt x="83392" y="0"/>
                </a:lnTo>
                <a:close/>
              </a:path>
            </a:pathLst>
          </a:custGeom>
          <a:ln w="17589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076822" y="5262241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45424" y="0"/>
                </a:moveTo>
                <a:lnTo>
                  <a:pt x="0" y="0"/>
                </a:lnTo>
                <a:lnTo>
                  <a:pt x="0" y="51830"/>
                </a:lnTo>
                <a:lnTo>
                  <a:pt x="45424" y="51830"/>
                </a:lnTo>
                <a:lnTo>
                  <a:pt x="45424" y="0"/>
                </a:lnTo>
                <a:close/>
              </a:path>
            </a:pathLst>
          </a:custGeom>
          <a:ln w="17620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556683" y="5458221"/>
            <a:ext cx="723265" cy="330200"/>
          </a:xfrm>
          <a:custGeom>
            <a:avLst/>
            <a:gdLst/>
            <a:ahLst/>
            <a:cxnLst/>
            <a:rect l="l" t="t" r="r" b="b"/>
            <a:pathLst>
              <a:path w="723265" h="330200">
                <a:moveTo>
                  <a:pt x="0" y="0"/>
                </a:moveTo>
                <a:lnTo>
                  <a:pt x="0" y="330042"/>
                </a:lnTo>
                <a:lnTo>
                  <a:pt x="723057" y="330042"/>
                </a:lnTo>
                <a:lnTo>
                  <a:pt x="723057" y="40428"/>
                </a:lnTo>
              </a:path>
            </a:pathLst>
          </a:custGeom>
          <a:ln w="17591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848739" y="5543915"/>
            <a:ext cx="110489" cy="244475"/>
          </a:xfrm>
          <a:custGeom>
            <a:avLst/>
            <a:gdLst/>
            <a:ahLst/>
            <a:cxnLst/>
            <a:rect l="l" t="t" r="r" b="b"/>
            <a:pathLst>
              <a:path w="110490" h="244475">
                <a:moveTo>
                  <a:pt x="74118" y="0"/>
                </a:moveTo>
                <a:lnTo>
                  <a:pt x="36174" y="0"/>
                </a:lnTo>
                <a:lnTo>
                  <a:pt x="22145" y="2850"/>
                </a:lnTo>
                <a:lnTo>
                  <a:pt x="10641" y="10603"/>
                </a:lnTo>
                <a:lnTo>
                  <a:pt x="2860" y="22063"/>
                </a:lnTo>
                <a:lnTo>
                  <a:pt x="0" y="36035"/>
                </a:lnTo>
                <a:lnTo>
                  <a:pt x="0" y="244349"/>
                </a:lnTo>
                <a:lnTo>
                  <a:pt x="110292" y="244349"/>
                </a:lnTo>
                <a:lnTo>
                  <a:pt x="110292" y="36035"/>
                </a:lnTo>
                <a:lnTo>
                  <a:pt x="107431" y="22063"/>
                </a:lnTo>
                <a:lnTo>
                  <a:pt x="99648" y="10603"/>
                </a:lnTo>
                <a:lnTo>
                  <a:pt x="88143" y="2850"/>
                </a:lnTo>
                <a:lnTo>
                  <a:pt x="74118" y="0"/>
                </a:lnTo>
                <a:close/>
              </a:path>
            </a:pathLst>
          </a:custGeom>
          <a:ln w="17639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556683" y="5769364"/>
            <a:ext cx="0" cy="164465"/>
          </a:xfrm>
          <a:custGeom>
            <a:avLst/>
            <a:gdLst/>
            <a:ahLst/>
            <a:cxnLst/>
            <a:rect l="l" t="t" r="r" b="b"/>
            <a:pathLst>
              <a:path w="0" h="164464">
                <a:moveTo>
                  <a:pt x="0" y="0"/>
                </a:moveTo>
                <a:lnTo>
                  <a:pt x="0" y="0"/>
                </a:lnTo>
                <a:lnTo>
                  <a:pt x="0" y="163921"/>
                </a:lnTo>
              </a:path>
            </a:pathLst>
          </a:custGeom>
          <a:ln w="17651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279741" y="5769364"/>
            <a:ext cx="0" cy="164465"/>
          </a:xfrm>
          <a:custGeom>
            <a:avLst/>
            <a:gdLst/>
            <a:ahLst/>
            <a:cxnLst/>
            <a:rect l="l" t="t" r="r" b="b"/>
            <a:pathLst>
              <a:path w="0" h="164464">
                <a:moveTo>
                  <a:pt x="0" y="0"/>
                </a:moveTo>
                <a:lnTo>
                  <a:pt x="0" y="0"/>
                </a:lnTo>
                <a:lnTo>
                  <a:pt x="0" y="163921"/>
                </a:lnTo>
              </a:path>
            </a:pathLst>
          </a:custGeom>
          <a:ln w="17651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639623" y="5837922"/>
            <a:ext cx="75441" cy="953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758302" y="5839240"/>
            <a:ext cx="87791" cy="922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882709" y="5839240"/>
            <a:ext cx="89555" cy="92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0008003" y="5839240"/>
            <a:ext cx="79428" cy="922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0150476" y="5855058"/>
            <a:ext cx="17780" cy="76835"/>
          </a:xfrm>
          <a:custGeom>
            <a:avLst/>
            <a:gdLst/>
            <a:ahLst/>
            <a:cxnLst/>
            <a:rect l="l" t="t" r="r" b="b"/>
            <a:pathLst>
              <a:path w="17779" h="76835">
                <a:moveTo>
                  <a:pt x="17231" y="0"/>
                </a:moveTo>
                <a:lnTo>
                  <a:pt x="0" y="0"/>
                </a:lnTo>
                <a:lnTo>
                  <a:pt x="0" y="76470"/>
                </a:lnTo>
                <a:lnTo>
                  <a:pt x="17231" y="76470"/>
                </a:lnTo>
                <a:lnTo>
                  <a:pt x="17231" y="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121836" y="5839240"/>
            <a:ext cx="74930" cy="15875"/>
          </a:xfrm>
          <a:custGeom>
            <a:avLst/>
            <a:gdLst/>
            <a:ahLst/>
            <a:cxnLst/>
            <a:rect l="l" t="t" r="r" b="b"/>
            <a:pathLst>
              <a:path w="74929" h="15875">
                <a:moveTo>
                  <a:pt x="74571" y="0"/>
                </a:moveTo>
                <a:lnTo>
                  <a:pt x="0" y="0"/>
                </a:lnTo>
                <a:lnTo>
                  <a:pt x="0" y="15818"/>
                </a:lnTo>
                <a:lnTo>
                  <a:pt x="74571" y="15818"/>
                </a:lnTo>
                <a:lnTo>
                  <a:pt x="74571" y="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0057851" y="568564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 h="0">
                <a:moveTo>
                  <a:pt x="0" y="0"/>
                </a:moveTo>
                <a:lnTo>
                  <a:pt x="128852" y="0"/>
                </a:lnTo>
              </a:path>
            </a:pathLst>
          </a:custGeom>
          <a:ln w="63719">
            <a:solidFill>
              <a:srgbClr val="FD99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049029" y="5580829"/>
            <a:ext cx="146685" cy="146050"/>
          </a:xfrm>
          <a:custGeom>
            <a:avLst/>
            <a:gdLst/>
            <a:ahLst/>
            <a:cxnLst/>
            <a:rect l="l" t="t" r="r" b="b"/>
            <a:pathLst>
              <a:path w="146684" h="146050">
                <a:moveTo>
                  <a:pt x="137674" y="0"/>
                </a:moveTo>
                <a:lnTo>
                  <a:pt x="8821" y="0"/>
                </a:lnTo>
                <a:lnTo>
                  <a:pt x="0" y="8790"/>
                </a:lnTo>
                <a:lnTo>
                  <a:pt x="0" y="136675"/>
                </a:lnTo>
                <a:lnTo>
                  <a:pt x="8821" y="145466"/>
                </a:lnTo>
                <a:lnTo>
                  <a:pt x="137674" y="145466"/>
                </a:lnTo>
                <a:lnTo>
                  <a:pt x="146495" y="136675"/>
                </a:lnTo>
                <a:lnTo>
                  <a:pt x="17649" y="136675"/>
                </a:lnTo>
                <a:lnTo>
                  <a:pt x="8821" y="127890"/>
                </a:lnTo>
                <a:lnTo>
                  <a:pt x="17649" y="127890"/>
                </a:lnTo>
                <a:lnTo>
                  <a:pt x="17648" y="17581"/>
                </a:lnTo>
                <a:lnTo>
                  <a:pt x="8821" y="17581"/>
                </a:lnTo>
                <a:lnTo>
                  <a:pt x="17648" y="8790"/>
                </a:lnTo>
                <a:lnTo>
                  <a:pt x="146495" y="8790"/>
                </a:lnTo>
                <a:lnTo>
                  <a:pt x="137674" y="0"/>
                </a:lnTo>
                <a:close/>
              </a:path>
              <a:path w="146684" h="146050">
                <a:moveTo>
                  <a:pt x="17649" y="127890"/>
                </a:moveTo>
                <a:lnTo>
                  <a:pt x="8821" y="127890"/>
                </a:lnTo>
                <a:lnTo>
                  <a:pt x="17649" y="136675"/>
                </a:lnTo>
                <a:lnTo>
                  <a:pt x="17649" y="127890"/>
                </a:lnTo>
                <a:close/>
              </a:path>
              <a:path w="146684" h="146050">
                <a:moveTo>
                  <a:pt x="128794" y="127890"/>
                </a:moveTo>
                <a:lnTo>
                  <a:pt x="17649" y="127890"/>
                </a:lnTo>
                <a:lnTo>
                  <a:pt x="17649" y="136675"/>
                </a:lnTo>
                <a:lnTo>
                  <a:pt x="128794" y="136675"/>
                </a:lnTo>
                <a:lnTo>
                  <a:pt x="128794" y="127890"/>
                </a:lnTo>
                <a:close/>
              </a:path>
              <a:path w="146684" h="146050">
                <a:moveTo>
                  <a:pt x="128793" y="8790"/>
                </a:moveTo>
                <a:lnTo>
                  <a:pt x="128794" y="136675"/>
                </a:lnTo>
                <a:lnTo>
                  <a:pt x="137674" y="127890"/>
                </a:lnTo>
                <a:lnTo>
                  <a:pt x="146495" y="127890"/>
                </a:lnTo>
                <a:lnTo>
                  <a:pt x="146495" y="17581"/>
                </a:lnTo>
                <a:lnTo>
                  <a:pt x="137674" y="17581"/>
                </a:lnTo>
                <a:lnTo>
                  <a:pt x="128793" y="8790"/>
                </a:lnTo>
                <a:close/>
              </a:path>
              <a:path w="146684" h="146050">
                <a:moveTo>
                  <a:pt x="146495" y="127890"/>
                </a:moveTo>
                <a:lnTo>
                  <a:pt x="137674" y="127890"/>
                </a:lnTo>
                <a:lnTo>
                  <a:pt x="128794" y="136675"/>
                </a:lnTo>
                <a:lnTo>
                  <a:pt x="146495" y="136675"/>
                </a:lnTo>
                <a:lnTo>
                  <a:pt x="146495" y="127890"/>
                </a:lnTo>
                <a:close/>
              </a:path>
              <a:path w="146684" h="146050">
                <a:moveTo>
                  <a:pt x="17648" y="8790"/>
                </a:moveTo>
                <a:lnTo>
                  <a:pt x="8821" y="17581"/>
                </a:lnTo>
                <a:lnTo>
                  <a:pt x="17648" y="17581"/>
                </a:lnTo>
                <a:lnTo>
                  <a:pt x="17648" y="8790"/>
                </a:lnTo>
                <a:close/>
              </a:path>
              <a:path w="146684" h="146050">
                <a:moveTo>
                  <a:pt x="128793" y="8790"/>
                </a:moveTo>
                <a:lnTo>
                  <a:pt x="17648" y="8790"/>
                </a:lnTo>
                <a:lnTo>
                  <a:pt x="17648" y="17581"/>
                </a:lnTo>
                <a:lnTo>
                  <a:pt x="128793" y="17581"/>
                </a:lnTo>
                <a:lnTo>
                  <a:pt x="128793" y="8790"/>
                </a:lnTo>
                <a:close/>
              </a:path>
              <a:path w="146684" h="146050">
                <a:moveTo>
                  <a:pt x="146495" y="8790"/>
                </a:moveTo>
                <a:lnTo>
                  <a:pt x="128793" y="8790"/>
                </a:lnTo>
                <a:lnTo>
                  <a:pt x="137674" y="17581"/>
                </a:lnTo>
                <a:lnTo>
                  <a:pt x="146495" y="17581"/>
                </a:lnTo>
                <a:lnTo>
                  <a:pt x="146495" y="8790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878738" y="5654659"/>
            <a:ext cx="17780" cy="19050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0" y="18457"/>
                </a:moveTo>
                <a:lnTo>
                  <a:pt x="17646" y="18457"/>
                </a:lnTo>
                <a:lnTo>
                  <a:pt x="17646" y="0"/>
                </a:lnTo>
                <a:lnTo>
                  <a:pt x="0" y="0"/>
                </a:lnTo>
                <a:lnTo>
                  <a:pt x="0" y="18457"/>
                </a:lnTo>
                <a:close/>
              </a:path>
            </a:pathLst>
          </a:custGeom>
          <a:solidFill>
            <a:srgbClr val="344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122248" y="5589620"/>
            <a:ext cx="0" cy="64769"/>
          </a:xfrm>
          <a:custGeom>
            <a:avLst/>
            <a:gdLst/>
            <a:ahLst/>
            <a:cxnLst/>
            <a:rect l="l" t="t" r="r" b="b"/>
            <a:pathLst>
              <a:path w="0" h="64770">
                <a:moveTo>
                  <a:pt x="0" y="64164"/>
                </a:moveTo>
                <a:lnTo>
                  <a:pt x="0" y="64164"/>
                </a:lnTo>
                <a:lnTo>
                  <a:pt x="0" y="0"/>
                </a:lnTo>
              </a:path>
            </a:pathLst>
          </a:custGeom>
          <a:ln w="17651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057851" y="565466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 h="0">
                <a:moveTo>
                  <a:pt x="0" y="0"/>
                </a:moveTo>
                <a:lnTo>
                  <a:pt x="0" y="0"/>
                </a:lnTo>
                <a:lnTo>
                  <a:pt x="128852" y="0"/>
                </a:lnTo>
              </a:path>
            </a:pathLst>
          </a:custGeom>
          <a:ln w="1757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628596" y="5580829"/>
            <a:ext cx="146025" cy="1454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84375" y="5346191"/>
            <a:ext cx="384048" cy="6080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377184" y="5373623"/>
            <a:ext cx="384048" cy="6080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235513" y="538258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 h="0">
                <a:moveTo>
                  <a:pt x="0" y="0"/>
                </a:moveTo>
                <a:lnTo>
                  <a:pt x="0" y="0"/>
                </a:lnTo>
                <a:lnTo>
                  <a:pt x="98190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036114" y="5343674"/>
            <a:ext cx="497205" cy="657225"/>
          </a:xfrm>
          <a:custGeom>
            <a:avLst/>
            <a:gdLst/>
            <a:ahLst/>
            <a:cxnLst/>
            <a:rect l="l" t="t" r="r" b="b"/>
            <a:pathLst>
              <a:path w="497204" h="657225">
                <a:moveTo>
                  <a:pt x="302329" y="656902"/>
                </a:moveTo>
                <a:lnTo>
                  <a:pt x="39621" y="656902"/>
                </a:lnTo>
                <a:lnTo>
                  <a:pt x="24164" y="653820"/>
                </a:lnTo>
                <a:lnTo>
                  <a:pt x="11574" y="645401"/>
                </a:lnTo>
                <a:lnTo>
                  <a:pt x="3102" y="632890"/>
                </a:lnTo>
                <a:lnTo>
                  <a:pt x="0" y="617530"/>
                </a:lnTo>
                <a:lnTo>
                  <a:pt x="0" y="38906"/>
                </a:lnTo>
                <a:lnTo>
                  <a:pt x="3102" y="23633"/>
                </a:lnTo>
                <a:lnTo>
                  <a:pt x="11574" y="11281"/>
                </a:lnTo>
                <a:lnTo>
                  <a:pt x="24164" y="3014"/>
                </a:lnTo>
                <a:lnTo>
                  <a:pt x="39621" y="0"/>
                </a:lnTo>
                <a:lnTo>
                  <a:pt x="457797" y="0"/>
                </a:lnTo>
                <a:lnTo>
                  <a:pt x="473005" y="3014"/>
                </a:lnTo>
                <a:lnTo>
                  <a:pt x="485468" y="11281"/>
                </a:lnTo>
                <a:lnTo>
                  <a:pt x="493893" y="23633"/>
                </a:lnTo>
                <a:lnTo>
                  <a:pt x="496988" y="38906"/>
                </a:lnTo>
                <a:lnTo>
                  <a:pt x="496988" y="224230"/>
                </a:lnTo>
              </a:path>
            </a:pathLst>
          </a:custGeom>
          <a:ln w="17190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235513" y="596120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 h="0">
                <a:moveTo>
                  <a:pt x="0" y="0"/>
                </a:moveTo>
                <a:lnTo>
                  <a:pt x="0" y="0"/>
                </a:lnTo>
                <a:lnTo>
                  <a:pt x="98190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036114" y="5421943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 h="0">
                <a:moveTo>
                  <a:pt x="0" y="0"/>
                </a:moveTo>
                <a:lnTo>
                  <a:pt x="0" y="0"/>
                </a:lnTo>
                <a:lnTo>
                  <a:pt x="496988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036114" y="5921832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 h="0">
                <a:moveTo>
                  <a:pt x="297589" y="0"/>
                </a:moveTo>
                <a:lnTo>
                  <a:pt x="297589" y="0"/>
                </a:lnTo>
                <a:lnTo>
                  <a:pt x="0" y="0"/>
                </a:lnTo>
              </a:path>
            </a:pathLst>
          </a:custGeom>
          <a:ln w="1712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090809" y="5475893"/>
            <a:ext cx="67612" cy="67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195891" y="5475893"/>
            <a:ext cx="67612" cy="67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300973" y="5475893"/>
            <a:ext cx="67617" cy="67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090809" y="5585024"/>
            <a:ext cx="67612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195891" y="5585024"/>
            <a:ext cx="67612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090809" y="5694156"/>
            <a:ext cx="67612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195891" y="5694156"/>
            <a:ext cx="67612" cy="671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457326" y="5594405"/>
            <a:ext cx="68435" cy="822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469814" y="5710812"/>
            <a:ext cx="158423" cy="185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338443" y="5509705"/>
            <a:ext cx="127635" cy="378460"/>
          </a:xfrm>
          <a:custGeom>
            <a:avLst/>
            <a:gdLst/>
            <a:ahLst/>
            <a:cxnLst/>
            <a:rect l="l" t="t" r="r" b="b"/>
            <a:pathLst>
              <a:path w="127635" h="378460">
                <a:moveTo>
                  <a:pt x="127477" y="93295"/>
                </a:moveTo>
                <a:lnTo>
                  <a:pt x="127477" y="25677"/>
                </a:lnTo>
                <a:lnTo>
                  <a:pt x="125505" y="15706"/>
                </a:lnTo>
                <a:lnTo>
                  <a:pt x="120101" y="7541"/>
                </a:lnTo>
                <a:lnTo>
                  <a:pt x="112033" y="2025"/>
                </a:lnTo>
                <a:lnTo>
                  <a:pt x="102069" y="0"/>
                </a:lnTo>
                <a:lnTo>
                  <a:pt x="92102" y="2025"/>
                </a:lnTo>
                <a:lnTo>
                  <a:pt x="84032" y="7541"/>
                </a:lnTo>
                <a:lnTo>
                  <a:pt x="78627" y="15706"/>
                </a:lnTo>
                <a:lnTo>
                  <a:pt x="76655" y="25677"/>
                </a:lnTo>
                <a:lnTo>
                  <a:pt x="76655" y="213978"/>
                </a:lnTo>
                <a:lnTo>
                  <a:pt x="58999" y="168187"/>
                </a:lnTo>
                <a:lnTo>
                  <a:pt x="54317" y="160304"/>
                </a:lnTo>
                <a:lnTo>
                  <a:pt x="47695" y="154225"/>
                </a:lnTo>
                <a:lnTo>
                  <a:pt x="39620" y="150312"/>
                </a:lnTo>
                <a:lnTo>
                  <a:pt x="30578" y="148927"/>
                </a:lnTo>
                <a:lnTo>
                  <a:pt x="18714" y="151328"/>
                </a:lnTo>
                <a:lnTo>
                  <a:pt x="8990" y="157862"/>
                </a:lnTo>
                <a:lnTo>
                  <a:pt x="2416" y="167526"/>
                </a:lnTo>
                <a:lnTo>
                  <a:pt x="0" y="179316"/>
                </a:lnTo>
                <a:lnTo>
                  <a:pt x="1527" y="201970"/>
                </a:lnTo>
                <a:lnTo>
                  <a:pt x="13626" y="245513"/>
                </a:lnTo>
                <a:lnTo>
                  <a:pt x="33916" y="281062"/>
                </a:lnTo>
                <a:lnTo>
                  <a:pt x="45652" y="295722"/>
                </a:lnTo>
                <a:lnTo>
                  <a:pt x="65173" y="323430"/>
                </a:lnTo>
                <a:lnTo>
                  <a:pt x="77468" y="350177"/>
                </a:lnTo>
                <a:lnTo>
                  <a:pt x="83867" y="370344"/>
                </a:lnTo>
                <a:lnTo>
                  <a:pt x="85704" y="378315"/>
                </a:lnTo>
              </a:path>
            </a:pathLst>
          </a:custGeom>
          <a:ln w="17216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508567" y="5613231"/>
            <a:ext cx="119671" cy="1147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403903" y="5921832"/>
            <a:ext cx="198755" cy="78740"/>
          </a:xfrm>
          <a:custGeom>
            <a:avLst/>
            <a:gdLst/>
            <a:ahLst/>
            <a:cxnLst/>
            <a:rect l="l" t="t" r="r" b="b"/>
            <a:pathLst>
              <a:path w="198754" h="78739">
                <a:moveTo>
                  <a:pt x="198526" y="78744"/>
                </a:moveTo>
                <a:lnTo>
                  <a:pt x="0" y="78744"/>
                </a:lnTo>
                <a:lnTo>
                  <a:pt x="0" y="0"/>
                </a:lnTo>
                <a:lnTo>
                  <a:pt x="198526" y="0"/>
                </a:lnTo>
                <a:lnTo>
                  <a:pt x="198526" y="78744"/>
                </a:lnTo>
                <a:close/>
              </a:path>
            </a:pathLst>
          </a:custGeom>
          <a:ln w="17140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550759" y="5953929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39" h="14604">
                <a:moveTo>
                  <a:pt x="15073" y="7275"/>
                </a:moveTo>
                <a:lnTo>
                  <a:pt x="15073" y="2995"/>
                </a:lnTo>
                <a:lnTo>
                  <a:pt x="11631" y="0"/>
                </a:lnTo>
                <a:lnTo>
                  <a:pt x="7752" y="0"/>
                </a:lnTo>
                <a:lnTo>
                  <a:pt x="3448" y="0"/>
                </a:lnTo>
                <a:lnTo>
                  <a:pt x="0" y="2995"/>
                </a:lnTo>
                <a:lnTo>
                  <a:pt x="0" y="7275"/>
                </a:lnTo>
                <a:lnTo>
                  <a:pt x="0" y="11127"/>
                </a:lnTo>
                <a:lnTo>
                  <a:pt x="3448" y="14550"/>
                </a:lnTo>
                <a:lnTo>
                  <a:pt x="7752" y="14550"/>
                </a:lnTo>
                <a:lnTo>
                  <a:pt x="11631" y="14550"/>
                </a:lnTo>
                <a:lnTo>
                  <a:pt x="15073" y="11127"/>
                </a:lnTo>
                <a:lnTo>
                  <a:pt x="15073" y="7275"/>
                </a:lnTo>
                <a:close/>
              </a:path>
            </a:pathLst>
          </a:custGeom>
          <a:ln w="17175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098760" y="5378676"/>
            <a:ext cx="80010" cy="104139"/>
          </a:xfrm>
          <a:custGeom>
            <a:avLst/>
            <a:gdLst/>
            <a:ahLst/>
            <a:cxnLst/>
            <a:rect l="l" t="t" r="r" b="b"/>
            <a:pathLst>
              <a:path w="80010" h="104139">
                <a:moveTo>
                  <a:pt x="70149" y="20158"/>
                </a:moveTo>
                <a:lnTo>
                  <a:pt x="21251" y="20158"/>
                </a:lnTo>
                <a:lnTo>
                  <a:pt x="35442" y="23697"/>
                </a:lnTo>
                <a:lnTo>
                  <a:pt x="47000" y="33345"/>
                </a:lnTo>
                <a:lnTo>
                  <a:pt x="54777" y="47656"/>
                </a:lnTo>
                <a:lnTo>
                  <a:pt x="57624" y="65179"/>
                </a:lnTo>
                <a:lnTo>
                  <a:pt x="56324" y="77154"/>
                </a:lnTo>
                <a:lnTo>
                  <a:pt x="52627" y="87900"/>
                </a:lnTo>
                <a:lnTo>
                  <a:pt x="46837" y="97017"/>
                </a:lnTo>
                <a:lnTo>
                  <a:pt x="39257" y="104105"/>
                </a:lnTo>
                <a:lnTo>
                  <a:pt x="55189" y="99434"/>
                </a:lnTo>
                <a:lnTo>
                  <a:pt x="68115" y="88152"/>
                </a:lnTo>
                <a:lnTo>
                  <a:pt x="76787" y="71876"/>
                </a:lnTo>
                <a:lnTo>
                  <a:pt x="79955" y="52220"/>
                </a:lnTo>
                <a:lnTo>
                  <a:pt x="76607" y="31912"/>
                </a:lnTo>
                <a:lnTo>
                  <a:pt x="70149" y="20158"/>
                </a:lnTo>
                <a:close/>
              </a:path>
              <a:path w="80010" h="104139">
                <a:moveTo>
                  <a:pt x="37458" y="0"/>
                </a:moveTo>
                <a:lnTo>
                  <a:pt x="25730" y="2123"/>
                </a:lnTo>
                <a:lnTo>
                  <a:pt x="15217" y="8063"/>
                </a:lnTo>
                <a:lnTo>
                  <a:pt x="6460" y="17170"/>
                </a:lnTo>
                <a:lnTo>
                  <a:pt x="0" y="28798"/>
                </a:lnTo>
                <a:lnTo>
                  <a:pt x="5763" y="23422"/>
                </a:lnTo>
                <a:lnTo>
                  <a:pt x="13327" y="20158"/>
                </a:lnTo>
                <a:lnTo>
                  <a:pt x="70149" y="20158"/>
                </a:lnTo>
                <a:lnTo>
                  <a:pt x="67485" y="15311"/>
                </a:lnTo>
                <a:lnTo>
                  <a:pt x="53974" y="4109"/>
                </a:lnTo>
                <a:lnTo>
                  <a:pt x="37458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030332" y="5499350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0" y="130043"/>
                </a:moveTo>
                <a:lnTo>
                  <a:pt x="1237" y="113257"/>
                </a:lnTo>
                <a:lnTo>
                  <a:pt x="3959" y="81950"/>
                </a:lnTo>
                <a:lnTo>
                  <a:pt x="6681" y="51724"/>
                </a:lnTo>
                <a:lnTo>
                  <a:pt x="7918" y="38181"/>
                </a:lnTo>
                <a:lnTo>
                  <a:pt x="66267" y="0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096600" y="5499350"/>
            <a:ext cx="80010" cy="94615"/>
          </a:xfrm>
          <a:custGeom>
            <a:avLst/>
            <a:gdLst/>
            <a:ahLst/>
            <a:cxnLst/>
            <a:rect l="l" t="t" r="r" b="b"/>
            <a:pathLst>
              <a:path w="80010" h="94614">
                <a:moveTo>
                  <a:pt x="0" y="0"/>
                </a:moveTo>
                <a:lnTo>
                  <a:pt x="719" y="42866"/>
                </a:lnTo>
                <a:lnTo>
                  <a:pt x="1974" y="52080"/>
                </a:lnTo>
                <a:lnTo>
                  <a:pt x="5087" y="60653"/>
                </a:lnTo>
                <a:lnTo>
                  <a:pt x="9887" y="68348"/>
                </a:lnTo>
                <a:lnTo>
                  <a:pt x="16207" y="74928"/>
                </a:lnTo>
                <a:lnTo>
                  <a:pt x="39617" y="94381"/>
                </a:lnTo>
                <a:lnTo>
                  <a:pt x="63388" y="74928"/>
                </a:lnTo>
                <a:lnTo>
                  <a:pt x="79595" y="0"/>
                </a:lnTo>
                <a:lnTo>
                  <a:pt x="60473" y="9927"/>
                </a:lnTo>
                <a:lnTo>
                  <a:pt x="39797" y="13236"/>
                </a:lnTo>
                <a:lnTo>
                  <a:pt x="19122" y="9927"/>
                </a:lnTo>
                <a:lnTo>
                  <a:pt x="0" y="0"/>
                </a:lnTo>
                <a:close/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176195" y="5499350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66267" y="130043"/>
                </a:moveTo>
                <a:lnTo>
                  <a:pt x="65029" y="113257"/>
                </a:lnTo>
                <a:lnTo>
                  <a:pt x="62306" y="81950"/>
                </a:lnTo>
                <a:lnTo>
                  <a:pt x="59582" y="51724"/>
                </a:lnTo>
                <a:lnTo>
                  <a:pt x="58344" y="38181"/>
                </a:lnTo>
                <a:lnTo>
                  <a:pt x="0" y="0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094075" y="5378676"/>
            <a:ext cx="85090" cy="104139"/>
          </a:xfrm>
          <a:custGeom>
            <a:avLst/>
            <a:gdLst/>
            <a:ahLst/>
            <a:cxnLst/>
            <a:rect l="l" t="t" r="r" b="b"/>
            <a:pathLst>
              <a:path w="85089" h="104139">
                <a:moveTo>
                  <a:pt x="84639" y="51884"/>
                </a:moveTo>
                <a:lnTo>
                  <a:pt x="81291" y="31770"/>
                </a:lnTo>
                <a:lnTo>
                  <a:pt x="72169" y="15269"/>
                </a:lnTo>
                <a:lnTo>
                  <a:pt x="58658" y="4104"/>
                </a:lnTo>
                <a:lnTo>
                  <a:pt x="42142" y="0"/>
                </a:lnTo>
                <a:lnTo>
                  <a:pt x="25832" y="4104"/>
                </a:lnTo>
                <a:lnTo>
                  <a:pt x="12427" y="15269"/>
                </a:lnTo>
                <a:lnTo>
                  <a:pt x="3343" y="31770"/>
                </a:lnTo>
                <a:lnTo>
                  <a:pt x="0" y="51884"/>
                </a:lnTo>
                <a:lnTo>
                  <a:pt x="3343" y="72193"/>
                </a:lnTo>
                <a:lnTo>
                  <a:pt x="12427" y="88794"/>
                </a:lnTo>
                <a:lnTo>
                  <a:pt x="25832" y="99995"/>
                </a:lnTo>
                <a:lnTo>
                  <a:pt x="42142" y="104105"/>
                </a:lnTo>
                <a:lnTo>
                  <a:pt x="58658" y="99995"/>
                </a:lnTo>
                <a:lnTo>
                  <a:pt x="72169" y="88794"/>
                </a:lnTo>
                <a:lnTo>
                  <a:pt x="81291" y="72193"/>
                </a:lnTo>
                <a:lnTo>
                  <a:pt x="84639" y="51884"/>
                </a:lnTo>
                <a:close/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907875" y="5717295"/>
            <a:ext cx="80645" cy="104139"/>
          </a:xfrm>
          <a:custGeom>
            <a:avLst/>
            <a:gdLst/>
            <a:ahLst/>
            <a:cxnLst/>
            <a:rect l="l" t="t" r="r" b="b"/>
            <a:pathLst>
              <a:path w="80645" h="104139">
                <a:moveTo>
                  <a:pt x="70560" y="20173"/>
                </a:moveTo>
                <a:lnTo>
                  <a:pt x="21610" y="20173"/>
                </a:lnTo>
                <a:lnTo>
                  <a:pt x="35650" y="23707"/>
                </a:lnTo>
                <a:lnTo>
                  <a:pt x="47227" y="33321"/>
                </a:lnTo>
                <a:lnTo>
                  <a:pt x="55090" y="47527"/>
                </a:lnTo>
                <a:lnTo>
                  <a:pt x="57989" y="64839"/>
                </a:lnTo>
                <a:lnTo>
                  <a:pt x="56638" y="76998"/>
                </a:lnTo>
                <a:lnTo>
                  <a:pt x="52856" y="87805"/>
                </a:lnTo>
                <a:lnTo>
                  <a:pt x="47047" y="96856"/>
                </a:lnTo>
                <a:lnTo>
                  <a:pt x="39617" y="103745"/>
                </a:lnTo>
                <a:lnTo>
                  <a:pt x="55549" y="99136"/>
                </a:lnTo>
                <a:lnTo>
                  <a:pt x="68475" y="87941"/>
                </a:lnTo>
                <a:lnTo>
                  <a:pt x="77147" y="71679"/>
                </a:lnTo>
                <a:lnTo>
                  <a:pt x="80315" y="51870"/>
                </a:lnTo>
                <a:lnTo>
                  <a:pt x="76967" y="31760"/>
                </a:lnTo>
                <a:lnTo>
                  <a:pt x="70560" y="20173"/>
                </a:lnTo>
                <a:close/>
              </a:path>
              <a:path w="80645" h="104139">
                <a:moveTo>
                  <a:pt x="37817" y="0"/>
                </a:moveTo>
                <a:lnTo>
                  <a:pt x="25932" y="2070"/>
                </a:lnTo>
                <a:lnTo>
                  <a:pt x="15397" y="7923"/>
                </a:lnTo>
                <a:lnTo>
                  <a:pt x="6618" y="17019"/>
                </a:lnTo>
                <a:lnTo>
                  <a:pt x="0" y="28817"/>
                </a:lnTo>
                <a:lnTo>
                  <a:pt x="6123" y="23412"/>
                </a:lnTo>
                <a:lnTo>
                  <a:pt x="13327" y="20173"/>
                </a:lnTo>
                <a:lnTo>
                  <a:pt x="70560" y="20173"/>
                </a:lnTo>
                <a:lnTo>
                  <a:pt x="67845" y="15263"/>
                </a:lnTo>
                <a:lnTo>
                  <a:pt x="54334" y="4102"/>
                </a:lnTo>
                <a:lnTo>
                  <a:pt x="37817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839446" y="5837974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0" y="130045"/>
                </a:moveTo>
                <a:lnTo>
                  <a:pt x="1294" y="113260"/>
                </a:lnTo>
                <a:lnTo>
                  <a:pt x="4141" y="81954"/>
                </a:lnTo>
                <a:lnTo>
                  <a:pt x="6989" y="51728"/>
                </a:lnTo>
                <a:lnTo>
                  <a:pt x="8283" y="38186"/>
                </a:lnTo>
                <a:lnTo>
                  <a:pt x="66268" y="0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905715" y="5837974"/>
            <a:ext cx="80010" cy="94615"/>
          </a:xfrm>
          <a:custGeom>
            <a:avLst/>
            <a:gdLst/>
            <a:ahLst/>
            <a:cxnLst/>
            <a:rect l="l" t="t" r="r" b="b"/>
            <a:pathLst>
              <a:path w="80010" h="94614">
                <a:moveTo>
                  <a:pt x="0" y="0"/>
                </a:moveTo>
                <a:lnTo>
                  <a:pt x="1079" y="42866"/>
                </a:lnTo>
                <a:lnTo>
                  <a:pt x="2284" y="52080"/>
                </a:lnTo>
                <a:lnTo>
                  <a:pt x="5312" y="60653"/>
                </a:lnTo>
                <a:lnTo>
                  <a:pt x="10095" y="68348"/>
                </a:lnTo>
                <a:lnTo>
                  <a:pt x="16567" y="74928"/>
                </a:lnTo>
                <a:lnTo>
                  <a:pt x="39977" y="94381"/>
                </a:lnTo>
                <a:lnTo>
                  <a:pt x="63388" y="74928"/>
                </a:lnTo>
                <a:lnTo>
                  <a:pt x="79955" y="0"/>
                </a:lnTo>
                <a:lnTo>
                  <a:pt x="60776" y="9724"/>
                </a:lnTo>
                <a:lnTo>
                  <a:pt x="39977" y="12966"/>
                </a:lnTo>
                <a:lnTo>
                  <a:pt x="19178" y="9724"/>
                </a:lnTo>
                <a:lnTo>
                  <a:pt x="0" y="0"/>
                </a:lnTo>
                <a:close/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985670" y="5837974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66267" y="130045"/>
                </a:moveTo>
                <a:lnTo>
                  <a:pt x="64973" y="113260"/>
                </a:lnTo>
                <a:lnTo>
                  <a:pt x="62126" y="81954"/>
                </a:lnTo>
                <a:lnTo>
                  <a:pt x="59278" y="51728"/>
                </a:lnTo>
                <a:lnTo>
                  <a:pt x="57984" y="38186"/>
                </a:lnTo>
                <a:lnTo>
                  <a:pt x="0" y="0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903555" y="5717295"/>
            <a:ext cx="85090" cy="104139"/>
          </a:xfrm>
          <a:custGeom>
            <a:avLst/>
            <a:gdLst/>
            <a:ahLst/>
            <a:cxnLst/>
            <a:rect l="l" t="t" r="r" b="b"/>
            <a:pathLst>
              <a:path w="85089" h="104139">
                <a:moveTo>
                  <a:pt x="84634" y="51870"/>
                </a:moveTo>
                <a:lnTo>
                  <a:pt x="81286" y="31760"/>
                </a:lnTo>
                <a:lnTo>
                  <a:pt x="72164" y="15263"/>
                </a:lnTo>
                <a:lnTo>
                  <a:pt x="58653" y="4102"/>
                </a:lnTo>
                <a:lnTo>
                  <a:pt x="42137" y="0"/>
                </a:lnTo>
                <a:lnTo>
                  <a:pt x="25676" y="4102"/>
                </a:lnTo>
                <a:lnTo>
                  <a:pt x="12289" y="15263"/>
                </a:lnTo>
                <a:lnTo>
                  <a:pt x="3291" y="31760"/>
                </a:lnTo>
                <a:lnTo>
                  <a:pt x="0" y="51870"/>
                </a:lnTo>
                <a:lnTo>
                  <a:pt x="3291" y="72191"/>
                </a:lnTo>
                <a:lnTo>
                  <a:pt x="12289" y="88796"/>
                </a:lnTo>
                <a:lnTo>
                  <a:pt x="25677" y="99996"/>
                </a:lnTo>
                <a:lnTo>
                  <a:pt x="42137" y="104105"/>
                </a:lnTo>
                <a:lnTo>
                  <a:pt x="58653" y="99996"/>
                </a:lnTo>
                <a:lnTo>
                  <a:pt x="72164" y="88796"/>
                </a:lnTo>
                <a:lnTo>
                  <a:pt x="81286" y="72191"/>
                </a:lnTo>
                <a:lnTo>
                  <a:pt x="84634" y="51870"/>
                </a:lnTo>
                <a:close/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945693" y="5932356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-7204" y="17651"/>
                </a:moveTo>
                <a:lnTo>
                  <a:pt x="7204" y="17651"/>
                </a:lnTo>
              </a:path>
            </a:pathLst>
          </a:custGeom>
          <a:ln w="35303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289285" y="5709366"/>
            <a:ext cx="80010" cy="104139"/>
          </a:xfrm>
          <a:custGeom>
            <a:avLst/>
            <a:gdLst/>
            <a:ahLst/>
            <a:cxnLst/>
            <a:rect l="l" t="t" r="r" b="b"/>
            <a:pathLst>
              <a:path w="80010" h="104139">
                <a:moveTo>
                  <a:pt x="70302" y="20173"/>
                </a:moveTo>
                <a:lnTo>
                  <a:pt x="21246" y="20173"/>
                </a:lnTo>
                <a:lnTo>
                  <a:pt x="35503" y="23713"/>
                </a:lnTo>
                <a:lnTo>
                  <a:pt x="47187" y="33366"/>
                </a:lnTo>
                <a:lnTo>
                  <a:pt x="55086" y="47681"/>
                </a:lnTo>
                <a:lnTo>
                  <a:pt x="57989" y="65203"/>
                </a:lnTo>
                <a:lnTo>
                  <a:pt x="56635" y="77160"/>
                </a:lnTo>
                <a:lnTo>
                  <a:pt x="52848" y="87900"/>
                </a:lnTo>
                <a:lnTo>
                  <a:pt x="47035" y="97018"/>
                </a:lnTo>
                <a:lnTo>
                  <a:pt x="39608" y="104110"/>
                </a:lnTo>
                <a:lnTo>
                  <a:pt x="55329" y="99449"/>
                </a:lnTo>
                <a:lnTo>
                  <a:pt x="68157" y="88169"/>
                </a:lnTo>
                <a:lnTo>
                  <a:pt x="76801" y="71890"/>
                </a:lnTo>
                <a:lnTo>
                  <a:pt x="79969" y="52235"/>
                </a:lnTo>
                <a:lnTo>
                  <a:pt x="76672" y="31916"/>
                </a:lnTo>
                <a:lnTo>
                  <a:pt x="70302" y="20173"/>
                </a:lnTo>
                <a:close/>
              </a:path>
              <a:path w="80010" h="104139">
                <a:moveTo>
                  <a:pt x="37832" y="0"/>
                </a:moveTo>
                <a:lnTo>
                  <a:pt x="25885" y="2122"/>
                </a:lnTo>
                <a:lnTo>
                  <a:pt x="15260" y="8061"/>
                </a:lnTo>
                <a:lnTo>
                  <a:pt x="6464" y="17174"/>
                </a:lnTo>
                <a:lnTo>
                  <a:pt x="0" y="28822"/>
                </a:lnTo>
                <a:lnTo>
                  <a:pt x="6119" y="23417"/>
                </a:lnTo>
                <a:lnTo>
                  <a:pt x="13322" y="20173"/>
                </a:lnTo>
                <a:lnTo>
                  <a:pt x="70302" y="20173"/>
                </a:lnTo>
                <a:lnTo>
                  <a:pt x="67665" y="15311"/>
                </a:lnTo>
                <a:lnTo>
                  <a:pt x="54276" y="4109"/>
                </a:lnTo>
                <a:lnTo>
                  <a:pt x="37832" y="0"/>
                </a:lnTo>
                <a:close/>
              </a:path>
            </a:pathLst>
          </a:custGeom>
          <a:solidFill>
            <a:srgbClr val="FD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220853" y="5830050"/>
            <a:ext cx="66675" cy="130175"/>
          </a:xfrm>
          <a:custGeom>
            <a:avLst/>
            <a:gdLst/>
            <a:ahLst/>
            <a:cxnLst/>
            <a:rect l="l" t="t" r="r" b="b"/>
            <a:pathLst>
              <a:path w="66675" h="130175">
                <a:moveTo>
                  <a:pt x="0" y="130044"/>
                </a:moveTo>
                <a:lnTo>
                  <a:pt x="1294" y="113411"/>
                </a:lnTo>
                <a:lnTo>
                  <a:pt x="4141" y="82086"/>
                </a:lnTo>
                <a:lnTo>
                  <a:pt x="6989" y="51775"/>
                </a:lnTo>
                <a:lnTo>
                  <a:pt x="8283" y="38181"/>
                </a:lnTo>
                <a:lnTo>
                  <a:pt x="66267" y="0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287120" y="5830050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10" h="95250">
                <a:moveTo>
                  <a:pt x="0" y="0"/>
                </a:moveTo>
                <a:lnTo>
                  <a:pt x="1079" y="43226"/>
                </a:lnTo>
                <a:lnTo>
                  <a:pt x="2286" y="52232"/>
                </a:lnTo>
                <a:lnTo>
                  <a:pt x="5313" y="60698"/>
                </a:lnTo>
                <a:lnTo>
                  <a:pt x="10096" y="68354"/>
                </a:lnTo>
                <a:lnTo>
                  <a:pt x="16567" y="74928"/>
                </a:lnTo>
                <a:lnTo>
                  <a:pt x="39996" y="94740"/>
                </a:lnTo>
                <a:lnTo>
                  <a:pt x="63369" y="74928"/>
                </a:lnTo>
                <a:lnTo>
                  <a:pt x="79974" y="0"/>
                </a:lnTo>
                <a:lnTo>
                  <a:pt x="60778" y="9927"/>
                </a:lnTo>
                <a:lnTo>
                  <a:pt x="39974" y="13236"/>
                </a:lnTo>
                <a:lnTo>
                  <a:pt x="19176" y="9927"/>
                </a:lnTo>
                <a:lnTo>
                  <a:pt x="0" y="0"/>
                </a:lnTo>
                <a:close/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367095" y="5830050"/>
            <a:ext cx="66040" cy="130175"/>
          </a:xfrm>
          <a:custGeom>
            <a:avLst/>
            <a:gdLst/>
            <a:ahLst/>
            <a:cxnLst/>
            <a:rect l="l" t="t" r="r" b="b"/>
            <a:pathLst>
              <a:path w="66039" h="130175">
                <a:moveTo>
                  <a:pt x="65893" y="130044"/>
                </a:moveTo>
                <a:lnTo>
                  <a:pt x="64656" y="113411"/>
                </a:lnTo>
                <a:lnTo>
                  <a:pt x="61934" y="82086"/>
                </a:lnTo>
                <a:lnTo>
                  <a:pt x="59212" y="51775"/>
                </a:lnTo>
                <a:lnTo>
                  <a:pt x="57974" y="38181"/>
                </a:lnTo>
                <a:lnTo>
                  <a:pt x="0" y="0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284601" y="5709366"/>
            <a:ext cx="85090" cy="104139"/>
          </a:xfrm>
          <a:custGeom>
            <a:avLst/>
            <a:gdLst/>
            <a:ahLst/>
            <a:cxnLst/>
            <a:rect l="l" t="t" r="r" b="b"/>
            <a:pathLst>
              <a:path w="85089" h="104139">
                <a:moveTo>
                  <a:pt x="84653" y="52235"/>
                </a:moveTo>
                <a:lnTo>
                  <a:pt x="81356" y="31916"/>
                </a:lnTo>
                <a:lnTo>
                  <a:pt x="72349" y="15311"/>
                </a:lnTo>
                <a:lnTo>
                  <a:pt x="58960" y="4109"/>
                </a:lnTo>
                <a:lnTo>
                  <a:pt x="42516" y="0"/>
                </a:lnTo>
                <a:lnTo>
                  <a:pt x="25988" y="4109"/>
                </a:lnTo>
                <a:lnTo>
                  <a:pt x="12472" y="15311"/>
                </a:lnTo>
                <a:lnTo>
                  <a:pt x="3348" y="31916"/>
                </a:lnTo>
                <a:lnTo>
                  <a:pt x="0" y="52235"/>
                </a:lnTo>
                <a:lnTo>
                  <a:pt x="3348" y="72348"/>
                </a:lnTo>
                <a:lnTo>
                  <a:pt x="12472" y="88846"/>
                </a:lnTo>
                <a:lnTo>
                  <a:pt x="25988" y="100007"/>
                </a:lnTo>
                <a:lnTo>
                  <a:pt x="42516" y="104110"/>
                </a:lnTo>
                <a:lnTo>
                  <a:pt x="58960" y="100007"/>
                </a:lnTo>
                <a:lnTo>
                  <a:pt x="72349" y="88846"/>
                </a:lnTo>
                <a:lnTo>
                  <a:pt x="81356" y="72348"/>
                </a:lnTo>
                <a:lnTo>
                  <a:pt x="84653" y="52235"/>
                </a:lnTo>
                <a:close/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327117" y="5924791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-7204" y="17651"/>
                </a:moveTo>
                <a:lnTo>
                  <a:pt x="7204" y="17651"/>
                </a:lnTo>
              </a:path>
            </a:pathLst>
          </a:custGeom>
          <a:ln w="35303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070670" y="574286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267" y="0"/>
                </a:moveTo>
                <a:lnTo>
                  <a:pt x="66267" y="0"/>
                </a:lnTo>
                <a:lnTo>
                  <a:pt x="0" y="66283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136937" y="5669739"/>
            <a:ext cx="65405" cy="139065"/>
          </a:xfrm>
          <a:custGeom>
            <a:avLst/>
            <a:gdLst/>
            <a:ahLst/>
            <a:cxnLst/>
            <a:rect l="l" t="t" r="r" b="b"/>
            <a:pathLst>
              <a:path w="65404" h="139064">
                <a:moveTo>
                  <a:pt x="0" y="0"/>
                </a:moveTo>
                <a:lnTo>
                  <a:pt x="0" y="73128"/>
                </a:lnTo>
                <a:lnTo>
                  <a:pt x="65188" y="138692"/>
                </a:lnTo>
              </a:path>
            </a:pathLst>
          </a:custGeom>
          <a:ln w="14408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136218" y="5593731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-7204" y="17830"/>
                </a:moveTo>
                <a:lnTo>
                  <a:pt x="7204" y="17830"/>
                </a:lnTo>
              </a:path>
            </a:pathLst>
          </a:custGeom>
          <a:ln w="35661">
            <a:solidFill>
              <a:srgbClr val="3441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264907" y="5309615"/>
            <a:ext cx="382524" cy="6065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916939" y="327736"/>
            <a:ext cx="494792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CABA Residential</a:t>
            </a:r>
            <a:r>
              <a:rPr dirty="0" sz="3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18768" y="1201292"/>
            <a:ext cx="50793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83D1D"/>
                </a:solidFill>
                <a:latin typeface="Calibri"/>
                <a:cs typeface="Calibri"/>
              </a:rPr>
              <a:t>“Smart </a:t>
            </a:r>
            <a:r>
              <a:rPr dirty="0" sz="2800" spc="-10">
                <a:solidFill>
                  <a:srgbClr val="E83D1D"/>
                </a:solidFill>
                <a:latin typeface="Calibri"/>
                <a:cs typeface="Calibri"/>
              </a:rPr>
              <a:t>Home </a:t>
            </a:r>
            <a:r>
              <a:rPr dirty="0" sz="2800" spc="-5">
                <a:solidFill>
                  <a:srgbClr val="E83D1D"/>
                </a:solidFill>
                <a:latin typeface="Calibri"/>
                <a:cs typeface="Calibri"/>
              </a:rPr>
              <a:t>as a Service”</a:t>
            </a:r>
            <a:r>
              <a:rPr dirty="0" sz="2800" spc="10">
                <a:solidFill>
                  <a:srgbClr val="E83D1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E83D1D"/>
                </a:solidFill>
                <a:latin typeface="Calibri"/>
                <a:cs typeface="Calibri"/>
              </a:rPr>
              <a:t>(SHaaS)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724914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797979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797979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12367" y="642071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E83D1D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247644" y="1984248"/>
            <a:ext cx="5696711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760" y="1051687"/>
            <a:ext cx="4024629" cy="3816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Founded in 1984, Harbor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Research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helps companies develop new  growth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strategies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for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emerging</a:t>
            </a:r>
            <a:r>
              <a:rPr dirty="0" sz="1150" spc="-30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technologies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9794" y="1051687"/>
            <a:ext cx="3202305" cy="3816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Harbor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Research is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a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strategy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consulting and  technology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research firm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focused on </a:t>
            </a:r>
            <a:r>
              <a:rPr dirty="0" sz="1150" b="1">
                <a:solidFill>
                  <a:srgbClr val="5C5C5C"/>
                </a:solidFill>
                <a:latin typeface="Calibri"/>
                <a:cs typeface="Calibri"/>
              </a:rPr>
              <a:t>Smart</a:t>
            </a:r>
            <a:r>
              <a:rPr dirty="0" sz="1150" spc="-15" b="1">
                <a:solidFill>
                  <a:srgbClr val="5C5C5C"/>
                </a:solidFill>
                <a:latin typeface="Calibri"/>
                <a:cs typeface="Calibri"/>
              </a:rPr>
              <a:t> </a:t>
            </a:r>
            <a:r>
              <a:rPr dirty="0" sz="1150" spc="5" b="1">
                <a:solidFill>
                  <a:srgbClr val="5C5C5C"/>
                </a:solidFill>
                <a:latin typeface="Calibri"/>
                <a:cs typeface="Calibri"/>
              </a:rPr>
              <a:t>Systems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959" y="1728216"/>
            <a:ext cx="4967663" cy="2238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7146" y="4420361"/>
            <a:ext cx="1443990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0">
                <a:solidFill>
                  <a:srgbClr val="1B4685"/>
                </a:solidFill>
                <a:latin typeface="Segoe UI"/>
                <a:cs typeface="Segoe UI"/>
              </a:rPr>
              <a:t>Technology</a:t>
            </a:r>
            <a:r>
              <a:rPr dirty="0" sz="850">
                <a:solidFill>
                  <a:srgbClr val="1B4685"/>
                </a:solidFill>
                <a:latin typeface="Segoe UI"/>
                <a:cs typeface="Segoe UI"/>
              </a:rPr>
              <a:t> </a:t>
            </a:r>
            <a:r>
              <a:rPr dirty="0" sz="850" spc="10">
                <a:solidFill>
                  <a:srgbClr val="1B4685"/>
                </a:solidFill>
                <a:latin typeface="Segoe UI"/>
                <a:cs typeface="Segoe UI"/>
              </a:rPr>
              <a:t>Research</a:t>
            </a:r>
            <a:endParaRPr sz="850">
              <a:latin typeface="Segoe UI"/>
              <a:cs typeface="Segoe UI"/>
            </a:endParaRPr>
          </a:p>
          <a:p>
            <a:pPr marL="12700" marR="5080">
              <a:lnSpc>
                <a:spcPct val="102899"/>
              </a:lnSpc>
              <a:spcBef>
                <a:spcPts val="5"/>
              </a:spcBef>
            </a:pP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Our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research,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tracking, and 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market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intelligence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services 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provide an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accessible  learning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environment for  those who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are trying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to wrap 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their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arms and minds</a:t>
            </a:r>
            <a:r>
              <a:rPr dirty="0" sz="850" spc="-45">
                <a:solidFill>
                  <a:srgbClr val="606264"/>
                </a:solidFill>
                <a:latin typeface="Segoe UI"/>
                <a:cs typeface="Segoe UI"/>
              </a:rPr>
              <a:t>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around  emerging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disruptive 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opportunities.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6338" y="4420361"/>
            <a:ext cx="1302385" cy="959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0">
                <a:solidFill>
                  <a:srgbClr val="1B4685"/>
                </a:solidFill>
                <a:latin typeface="Segoe UI"/>
                <a:cs typeface="Segoe UI"/>
              </a:rPr>
              <a:t>Strategy</a:t>
            </a:r>
            <a:r>
              <a:rPr dirty="0" sz="850" spc="-5">
                <a:solidFill>
                  <a:srgbClr val="1B4685"/>
                </a:solidFill>
                <a:latin typeface="Segoe UI"/>
                <a:cs typeface="Segoe UI"/>
              </a:rPr>
              <a:t> </a:t>
            </a:r>
            <a:r>
              <a:rPr dirty="0" sz="850" spc="5">
                <a:solidFill>
                  <a:srgbClr val="1B4685"/>
                </a:solidFill>
                <a:latin typeface="Segoe UI"/>
                <a:cs typeface="Segoe UI"/>
              </a:rPr>
              <a:t>Consulting</a:t>
            </a:r>
            <a:endParaRPr sz="850">
              <a:latin typeface="Segoe UI"/>
              <a:cs typeface="Segoe UI"/>
            </a:endParaRPr>
          </a:p>
          <a:p>
            <a:pPr marL="12700" marR="5080">
              <a:lnSpc>
                <a:spcPct val="102899"/>
              </a:lnSpc>
              <a:spcBef>
                <a:spcPts val="5"/>
              </a:spcBef>
            </a:pP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Our strategy and</a:t>
            </a:r>
            <a:r>
              <a:rPr dirty="0" sz="850" spc="-65">
                <a:solidFill>
                  <a:srgbClr val="606264"/>
                </a:solidFill>
                <a:latin typeface="Segoe UI"/>
                <a:cs typeface="Segoe UI"/>
              </a:rPr>
              <a:t>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business  development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consulting 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services deliver creative  innovation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tools,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practical  methods and applied  problem</a:t>
            </a:r>
            <a:r>
              <a:rPr dirty="0" sz="850" spc="-10">
                <a:solidFill>
                  <a:srgbClr val="606264"/>
                </a:solidFill>
                <a:latin typeface="Segoe UI"/>
                <a:cs typeface="Segoe UI"/>
              </a:rPr>
              <a:t>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solving.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5622" y="4420361"/>
            <a:ext cx="1141730" cy="1093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solidFill>
                  <a:srgbClr val="1B4685"/>
                </a:solidFill>
                <a:latin typeface="Segoe UI"/>
                <a:cs typeface="Segoe UI"/>
              </a:rPr>
              <a:t>Smart </a:t>
            </a:r>
            <a:r>
              <a:rPr dirty="0" sz="850" spc="10">
                <a:solidFill>
                  <a:srgbClr val="1B4685"/>
                </a:solidFill>
                <a:latin typeface="Segoe UI"/>
                <a:cs typeface="Segoe UI"/>
              </a:rPr>
              <a:t>Systems</a:t>
            </a:r>
            <a:r>
              <a:rPr dirty="0" sz="850" spc="-10">
                <a:solidFill>
                  <a:srgbClr val="1B4685"/>
                </a:solidFill>
                <a:latin typeface="Segoe UI"/>
                <a:cs typeface="Segoe UI"/>
              </a:rPr>
              <a:t> </a:t>
            </a:r>
            <a:r>
              <a:rPr dirty="0" sz="850" spc="10">
                <a:solidFill>
                  <a:srgbClr val="1B4685"/>
                </a:solidFill>
                <a:latin typeface="Segoe UI"/>
                <a:cs typeface="Segoe UI"/>
              </a:rPr>
              <a:t>Lab</a:t>
            </a:r>
            <a:endParaRPr sz="850">
              <a:latin typeface="Segoe UI"/>
              <a:cs typeface="Segoe UI"/>
            </a:endParaRPr>
          </a:p>
          <a:p>
            <a:pPr marL="12700" marR="5080">
              <a:lnSpc>
                <a:spcPct val="103000"/>
              </a:lnSpc>
              <a:spcBef>
                <a:spcPts val="5"/>
              </a:spcBef>
            </a:pPr>
            <a:r>
              <a:rPr dirty="0" sz="850" spc="15">
                <a:solidFill>
                  <a:srgbClr val="606264"/>
                </a:solidFill>
                <a:latin typeface="Segoe UI"/>
                <a:cs typeface="Segoe UI"/>
              </a:rPr>
              <a:t>We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are creating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a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real-  </a:t>
            </a:r>
            <a:r>
              <a:rPr dirty="0" sz="850" spc="10">
                <a:solidFill>
                  <a:srgbClr val="606264"/>
                </a:solidFill>
                <a:latin typeface="Segoe UI"/>
                <a:cs typeface="Segoe UI"/>
              </a:rPr>
              <a:t>world laboratory  where organizations  design, prototype, and  test new models for  delivering value and  </a:t>
            </a:r>
            <a:r>
              <a:rPr dirty="0" sz="850" spc="5">
                <a:solidFill>
                  <a:srgbClr val="606264"/>
                </a:solidFill>
                <a:latin typeface="Segoe UI"/>
                <a:cs typeface="Segoe UI"/>
              </a:rPr>
              <a:t>differentiation.</a:t>
            </a:r>
            <a:endParaRPr sz="85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783" y="1645919"/>
            <a:ext cx="5494020" cy="3822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03647" y="2462783"/>
            <a:ext cx="490727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8588" y="1645920"/>
            <a:ext cx="426719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05628" y="2836164"/>
            <a:ext cx="469391" cy="9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19371" y="2574035"/>
            <a:ext cx="713231" cy="132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702183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Harbor </a:t>
            </a:r>
            <a:r>
              <a:rPr dirty="0" spc="-15"/>
              <a:t>Research </a:t>
            </a:r>
            <a:r>
              <a:rPr dirty="0" spc="-5"/>
              <a:t>Community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5"/>
              <a:t>Capabilities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1083698"/>
            <a:ext cx="8918575" cy="3392804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800" spc="-15" b="1">
                <a:solidFill>
                  <a:srgbClr val="E83D1D"/>
                </a:solidFill>
                <a:latin typeface="Calibri"/>
                <a:cs typeface="Calibri"/>
              </a:rPr>
              <a:t>CABA </a:t>
            </a:r>
            <a:r>
              <a:rPr dirty="0" sz="2800" spc="-10" b="1">
                <a:solidFill>
                  <a:srgbClr val="E83D1D"/>
                </a:solidFill>
                <a:latin typeface="Calibri"/>
                <a:cs typeface="Calibri"/>
              </a:rPr>
              <a:t>(Continential </a:t>
            </a:r>
            <a:r>
              <a:rPr dirty="0" sz="2800" spc="-15" b="1">
                <a:solidFill>
                  <a:srgbClr val="E83D1D"/>
                </a:solidFill>
                <a:latin typeface="Calibri"/>
                <a:cs typeface="Calibri"/>
              </a:rPr>
              <a:t>Automated </a:t>
            </a:r>
            <a:r>
              <a:rPr dirty="0" sz="2800" spc="-5" b="1">
                <a:solidFill>
                  <a:srgbClr val="E83D1D"/>
                </a:solidFill>
                <a:latin typeface="Calibri"/>
                <a:cs typeface="Calibri"/>
              </a:rPr>
              <a:t>Buildings</a:t>
            </a:r>
            <a:r>
              <a:rPr dirty="0" sz="2800" spc="120" b="1">
                <a:solidFill>
                  <a:srgbClr val="E83D1D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E83D1D"/>
                </a:solidFill>
                <a:latin typeface="Calibri"/>
                <a:cs typeface="Calibri"/>
              </a:rPr>
              <a:t>Association)</a:t>
            </a:r>
            <a:endParaRPr sz="2800">
              <a:latin typeface="Calibri"/>
              <a:cs typeface="Calibri"/>
            </a:endParaRPr>
          </a:p>
          <a:p>
            <a:pPr marL="996315">
              <a:lnSpc>
                <a:spcPct val="100000"/>
              </a:lnSpc>
              <a:spcBef>
                <a:spcPts val="795"/>
              </a:spcBef>
            </a:pP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Vision</a:t>
            </a:r>
            <a:endParaRPr sz="2400">
              <a:latin typeface="Calibri"/>
              <a:cs typeface="Calibri"/>
            </a:endParaRPr>
          </a:p>
          <a:p>
            <a:pPr marL="1224915" indent="-229235">
              <a:lnSpc>
                <a:spcPts val="2735"/>
              </a:lnSpc>
              <a:spcBef>
                <a:spcPts val="720"/>
              </a:spcBef>
              <a:buFont typeface="Arial"/>
              <a:buChar char="•"/>
              <a:tabLst>
                <a:tab pos="1225550" algn="l"/>
              </a:tabLst>
            </a:pPr>
            <a:r>
              <a:rPr dirty="0" sz="2400" spc="-10">
                <a:solidFill>
                  <a:srgbClr val="464646"/>
                </a:solidFill>
                <a:latin typeface="Calibri"/>
                <a:cs typeface="Calibri"/>
              </a:rPr>
              <a:t>CABA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advances the </a:t>
            </a:r>
            <a:r>
              <a:rPr dirty="0" sz="2400" spc="-10">
                <a:solidFill>
                  <a:srgbClr val="464646"/>
                </a:solidFill>
                <a:latin typeface="Calibri"/>
                <a:cs typeface="Calibri"/>
              </a:rPr>
              <a:t>connected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home </a:t>
            </a:r>
            <a:r>
              <a:rPr dirty="0" sz="2400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464646"/>
                </a:solidFill>
                <a:latin typeface="Calibri"/>
                <a:cs typeface="Calibri"/>
              </a:rPr>
              <a:t>intelligent</a:t>
            </a:r>
            <a:r>
              <a:rPr dirty="0" sz="2400" spc="-5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buildings</a:t>
            </a:r>
            <a:endParaRPr sz="2400">
              <a:latin typeface="Calibri"/>
              <a:cs typeface="Calibri"/>
            </a:endParaRPr>
          </a:p>
          <a:p>
            <a:pPr marL="1224915">
              <a:lnSpc>
                <a:spcPts val="2735"/>
              </a:lnSpc>
            </a:pPr>
            <a:r>
              <a:rPr dirty="0" sz="2400" spc="-15">
                <a:solidFill>
                  <a:srgbClr val="464646"/>
                </a:solidFill>
                <a:latin typeface="Calibri"/>
                <a:cs typeface="Calibri"/>
              </a:rPr>
              <a:t>sectors.</a:t>
            </a:r>
            <a:endParaRPr sz="2400">
              <a:latin typeface="Calibri"/>
              <a:cs typeface="Calibri"/>
            </a:endParaRPr>
          </a:p>
          <a:p>
            <a:pPr marL="996315">
              <a:lnSpc>
                <a:spcPct val="100000"/>
              </a:lnSpc>
              <a:spcBef>
                <a:spcPts val="705"/>
              </a:spcBef>
            </a:pPr>
            <a:r>
              <a:rPr dirty="0" sz="2400" spc="-5" b="1">
                <a:solidFill>
                  <a:srgbClr val="464646"/>
                </a:solidFill>
                <a:latin typeface="Calibri"/>
                <a:cs typeface="Calibri"/>
              </a:rPr>
              <a:t>Mission</a:t>
            </a:r>
            <a:endParaRPr sz="2400">
              <a:latin typeface="Calibri"/>
              <a:cs typeface="Calibri"/>
            </a:endParaRPr>
          </a:p>
          <a:p>
            <a:pPr algn="just" marL="1224915" marR="5080" indent="-228600">
              <a:lnSpc>
                <a:spcPct val="90100"/>
              </a:lnSpc>
              <a:spcBef>
                <a:spcPts val="994"/>
              </a:spcBef>
              <a:buFont typeface="Arial"/>
              <a:buChar char="•"/>
              <a:tabLst>
                <a:tab pos="1225550" algn="l"/>
              </a:tabLst>
            </a:pPr>
            <a:r>
              <a:rPr dirty="0" sz="2400" spc="-10">
                <a:solidFill>
                  <a:srgbClr val="464646"/>
                </a:solidFill>
                <a:latin typeface="Calibri"/>
                <a:cs typeface="Calibri"/>
              </a:rPr>
              <a:t>CABA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enables </a:t>
            </a:r>
            <a:r>
              <a:rPr dirty="0" sz="2400" spc="-15">
                <a:solidFill>
                  <a:srgbClr val="464646"/>
                </a:solidFill>
                <a:latin typeface="Calibri"/>
                <a:cs typeface="Calibri"/>
              </a:rPr>
              <a:t>organizations </a:t>
            </a:r>
            <a:r>
              <a:rPr dirty="0" sz="2400">
                <a:solidFill>
                  <a:srgbClr val="464646"/>
                </a:solidFill>
                <a:latin typeface="Calibri"/>
                <a:cs typeface="Calibri"/>
              </a:rPr>
              <a:t>and individuals </a:t>
            </a:r>
            <a:r>
              <a:rPr dirty="0" sz="2400" spc="-20">
                <a:solidFill>
                  <a:srgbClr val="464646"/>
                </a:solidFill>
                <a:latin typeface="Calibri"/>
                <a:cs typeface="Calibri"/>
              </a:rPr>
              <a:t>to make </a:t>
            </a:r>
            <a:r>
              <a:rPr dirty="0" sz="2400" spc="-15">
                <a:solidFill>
                  <a:srgbClr val="464646"/>
                </a:solidFill>
                <a:latin typeface="Calibri"/>
                <a:cs typeface="Calibri"/>
              </a:rPr>
              <a:t>informed 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decisions about </a:t>
            </a:r>
            <a:r>
              <a:rPr dirty="0" sz="2400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464646"/>
                </a:solidFill>
                <a:latin typeface="Calibri"/>
                <a:cs typeface="Calibri"/>
              </a:rPr>
              <a:t>integration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of </a:t>
            </a:r>
            <a:r>
              <a:rPr dirty="0" sz="2400" spc="-20">
                <a:solidFill>
                  <a:srgbClr val="464646"/>
                </a:solidFill>
                <a:latin typeface="Calibri"/>
                <a:cs typeface="Calibri"/>
              </a:rPr>
              <a:t>technology, </a:t>
            </a:r>
            <a:r>
              <a:rPr dirty="0" sz="2400" spc="-15">
                <a:solidFill>
                  <a:srgbClr val="464646"/>
                </a:solidFill>
                <a:latin typeface="Calibri"/>
                <a:cs typeface="Calibri"/>
              </a:rPr>
              <a:t>ecosystems </a:t>
            </a:r>
            <a:r>
              <a:rPr dirty="0" sz="2400">
                <a:solidFill>
                  <a:srgbClr val="464646"/>
                </a:solidFill>
                <a:latin typeface="Calibri"/>
                <a:cs typeface="Calibri"/>
              </a:rPr>
              <a:t>and  </a:t>
            </a:r>
            <a:r>
              <a:rPr dirty="0" sz="2400" spc="-10">
                <a:solidFill>
                  <a:srgbClr val="464646"/>
                </a:solidFill>
                <a:latin typeface="Calibri"/>
                <a:cs typeface="Calibri"/>
              </a:rPr>
              <a:t>connected lifestyles </a:t>
            </a:r>
            <a:r>
              <a:rPr dirty="0" sz="2400">
                <a:solidFill>
                  <a:srgbClr val="464646"/>
                </a:solidFill>
                <a:latin typeface="Calibri"/>
                <a:cs typeface="Calibri"/>
              </a:rPr>
              <a:t>in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homes </a:t>
            </a:r>
            <a:r>
              <a:rPr dirty="0" sz="2400">
                <a:solidFill>
                  <a:srgbClr val="464646"/>
                </a:solidFill>
                <a:latin typeface="Calibri"/>
                <a:cs typeface="Calibri"/>
              </a:rPr>
              <a:t>and</a:t>
            </a:r>
            <a:r>
              <a:rPr dirty="0" sz="2400" spc="-2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64646"/>
                </a:solidFill>
                <a:latin typeface="Calibri"/>
                <a:cs typeface="Calibri"/>
              </a:rPr>
              <a:t>buildings.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87376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</a:t>
            </a:r>
            <a:r>
              <a:rPr dirty="0" spc="-30"/>
              <a:t>B</a:t>
            </a:r>
            <a:r>
              <a:rPr dirty="0"/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3588852" y="4788438"/>
            <a:ext cx="1149263" cy="1031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0794" y="4736591"/>
            <a:ext cx="954633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0635" y="5844538"/>
            <a:ext cx="2903219" cy="903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36269" y="5967755"/>
            <a:ext cx="2322819" cy="486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24914" y="6443878"/>
            <a:ext cx="2802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797979"/>
                </a:solidFill>
                <a:latin typeface="Calibri"/>
                <a:cs typeface="Calibri"/>
              </a:rPr>
              <a:t>© 2019, Continental Automated Buildings</a:t>
            </a:r>
            <a:r>
              <a:rPr dirty="0" sz="1000" spc="55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797979"/>
                </a:solidFill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367" y="642071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E83D1D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891539" y="327736"/>
            <a:ext cx="353377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CABA </a:t>
            </a:r>
            <a:r>
              <a:rPr dirty="0"/>
              <a:t>30</a:t>
            </a:r>
            <a:r>
              <a:rPr dirty="0" baseline="25000" sz="3000"/>
              <a:t>th</a:t>
            </a:r>
            <a:r>
              <a:rPr dirty="0" baseline="25000" sz="3000" spc="254"/>
              <a:t> </a:t>
            </a:r>
            <a:r>
              <a:rPr dirty="0" sz="3000" spc="-10"/>
              <a:t>Anniversary</a:t>
            </a:r>
            <a:endParaRPr sz="3000"/>
          </a:p>
        </p:txBody>
      </p:sp>
      <p:sp>
        <p:nvSpPr>
          <p:cNvPr id="142" name="object 142"/>
          <p:cNvSpPr/>
          <p:nvPr/>
        </p:nvSpPr>
        <p:spPr>
          <a:xfrm>
            <a:off x="4172711" y="1310640"/>
            <a:ext cx="3803903" cy="4870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4" name="object 1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3770629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CABA Board </a:t>
            </a:r>
            <a:r>
              <a:rPr dirty="0" spc="-5"/>
              <a:t>of</a:t>
            </a:r>
            <a:r>
              <a:rPr dirty="0" spc="-60"/>
              <a:t> </a:t>
            </a:r>
            <a:r>
              <a:rPr dirty="0" spc="-15"/>
              <a:t>Directors</a:t>
            </a:r>
          </a:p>
        </p:txBody>
      </p:sp>
      <p:sp>
        <p:nvSpPr>
          <p:cNvPr id="142" name="object 142"/>
          <p:cNvSpPr/>
          <p:nvPr/>
        </p:nvSpPr>
        <p:spPr>
          <a:xfrm>
            <a:off x="3895025" y="2147089"/>
            <a:ext cx="4454737" cy="4219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095500" y="4018788"/>
            <a:ext cx="1368552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809938" y="4101846"/>
            <a:ext cx="1374038" cy="540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145023" y="1210055"/>
            <a:ext cx="969263" cy="708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066544" y="5053584"/>
            <a:ext cx="1360932" cy="524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36463" y="2564892"/>
            <a:ext cx="1834286" cy="519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54151" y="3461003"/>
            <a:ext cx="1731264" cy="390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036064" y="5737859"/>
            <a:ext cx="2346960" cy="682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168161" y="5239332"/>
            <a:ext cx="1851054" cy="5024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47721" y="1511808"/>
            <a:ext cx="1277157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168383" y="2135123"/>
            <a:ext cx="2229612" cy="6461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807464" y="1632204"/>
            <a:ext cx="2933700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56615" y="5426964"/>
            <a:ext cx="1360932" cy="570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0067543" y="1356050"/>
            <a:ext cx="1583473" cy="5897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216140" y="1365503"/>
            <a:ext cx="1892807" cy="426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429243" y="2855976"/>
            <a:ext cx="1984305" cy="6111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0" y="4413503"/>
            <a:ext cx="2103119" cy="4724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0687422" y="3057486"/>
            <a:ext cx="1342146" cy="4755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0655807" y="3691128"/>
            <a:ext cx="783335" cy="7818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853171" y="5887211"/>
            <a:ext cx="815340" cy="8168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628512" y="5029515"/>
            <a:ext cx="1197090" cy="59299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612135" y="2548127"/>
            <a:ext cx="2110740" cy="4678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880604" y="2054351"/>
            <a:ext cx="816863" cy="7848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860035" y="6318502"/>
            <a:ext cx="2356104" cy="4861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7" name="object 16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404558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CABA Steering</a:t>
            </a:r>
            <a:r>
              <a:rPr dirty="0" spc="-45"/>
              <a:t> </a:t>
            </a:r>
            <a:r>
              <a:rPr dirty="0" spc="-15"/>
              <a:t>Committee</a:t>
            </a:r>
          </a:p>
        </p:txBody>
      </p:sp>
      <p:sp>
        <p:nvSpPr>
          <p:cNvPr id="142" name="object 142"/>
          <p:cNvSpPr/>
          <p:nvPr/>
        </p:nvSpPr>
        <p:spPr>
          <a:xfrm>
            <a:off x="1826490" y="2481505"/>
            <a:ext cx="8274242" cy="2308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4" name="object 1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>
                <a:moveTo>
                  <a:pt x="0" y="943355"/>
                </a:moveTo>
                <a:lnTo>
                  <a:pt x="12192000" y="943355"/>
                </a:lnTo>
                <a:lnTo>
                  <a:pt x="12192000" y="0"/>
                </a:lnTo>
                <a:lnTo>
                  <a:pt x="0" y="0"/>
                </a:lnTo>
                <a:lnTo>
                  <a:pt x="0" y="943355"/>
                </a:lnTo>
                <a:close/>
              </a:path>
            </a:pathLst>
          </a:custGeom>
          <a:solidFill>
            <a:srgbClr val="E83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3021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7791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2465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22770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086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642" y="57140"/>
                </a:lnTo>
                <a:lnTo>
                  <a:pt x="21642" y="4808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58982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989"/>
                </a:lnTo>
                <a:lnTo>
                  <a:pt x="14131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60583" y="76007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0"/>
                </a:moveTo>
                <a:lnTo>
                  <a:pt x="0" y="6983"/>
                </a:lnTo>
                <a:lnTo>
                  <a:pt x="3203" y="10186"/>
                </a:lnTo>
                <a:lnTo>
                  <a:pt x="11462" y="10186"/>
                </a:lnTo>
                <a:lnTo>
                  <a:pt x="14307" y="73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61635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6209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5324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4167" y="42722"/>
                </a:lnTo>
                <a:lnTo>
                  <a:pt x="17905" y="38718"/>
                </a:lnTo>
                <a:lnTo>
                  <a:pt x="17905" y="6455"/>
                </a:lnTo>
                <a:lnTo>
                  <a:pt x="5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63486" y="658936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593"/>
                </a:lnTo>
                <a:lnTo>
                  <a:pt x="3488" y="9063"/>
                </a:lnTo>
                <a:lnTo>
                  <a:pt x="11782" y="9063"/>
                </a:lnTo>
                <a:lnTo>
                  <a:pt x="13672" y="70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497810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5959" y="79402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570712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7561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27310" y="701108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56070"/>
                </a:lnTo>
                <a:lnTo>
                  <a:pt x="4022" y="60074"/>
                </a:lnTo>
                <a:lnTo>
                  <a:pt x="14167" y="60074"/>
                </a:lnTo>
                <a:lnTo>
                  <a:pt x="18154" y="56070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0208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6530" y="783614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563236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085543" y="926828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0" y="0"/>
                </a:moveTo>
                <a:lnTo>
                  <a:pt x="0" y="23129"/>
                </a:lnTo>
                <a:lnTo>
                  <a:pt x="21891" y="23129"/>
                </a:lnTo>
                <a:lnTo>
                  <a:pt x="21891" y="112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5415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37" y="0"/>
                </a:moveTo>
                <a:lnTo>
                  <a:pt x="4556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888482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335" y="0"/>
                </a:moveTo>
                <a:lnTo>
                  <a:pt x="5054" y="0"/>
                </a:lnTo>
                <a:lnTo>
                  <a:pt x="0" y="5075"/>
                </a:lnTo>
                <a:lnTo>
                  <a:pt x="0" y="20827"/>
                </a:lnTo>
                <a:lnTo>
                  <a:pt x="21607" y="20827"/>
                </a:lnTo>
                <a:lnTo>
                  <a:pt x="21607" y="5075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826259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4644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665" y="19761"/>
                </a:lnTo>
                <a:lnTo>
                  <a:pt x="14665" y="5142"/>
                </a:lnTo>
                <a:lnTo>
                  <a:pt x="4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92219" y="82762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4">
                <a:moveTo>
                  <a:pt x="0" y="0"/>
                </a:moveTo>
                <a:lnTo>
                  <a:pt x="0" y="1111"/>
                </a:lnTo>
                <a:lnTo>
                  <a:pt x="3452" y="4318"/>
                </a:lnTo>
                <a:lnTo>
                  <a:pt x="8414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891934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1746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890617" y="886945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956043" y="860376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5">
                <a:moveTo>
                  <a:pt x="0" y="0"/>
                </a:moveTo>
                <a:lnTo>
                  <a:pt x="0" y="10281"/>
                </a:lnTo>
                <a:lnTo>
                  <a:pt x="3737" y="14552"/>
                </a:lnTo>
                <a:lnTo>
                  <a:pt x="13882" y="14552"/>
                </a:lnTo>
                <a:lnTo>
                  <a:pt x="17869" y="10281"/>
                </a:lnTo>
                <a:lnTo>
                  <a:pt x="17869" y="91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19832" y="893109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0" y="0"/>
                </a:moveTo>
                <a:lnTo>
                  <a:pt x="0" y="56849"/>
                </a:lnTo>
                <a:lnTo>
                  <a:pt x="21927" y="56849"/>
                </a:lnTo>
                <a:lnTo>
                  <a:pt x="21927" y="11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64572" y="702710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403" y="56070"/>
                </a:lnTo>
                <a:lnTo>
                  <a:pt x="18403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74704" y="254174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28013"/>
                </a:lnTo>
                <a:lnTo>
                  <a:pt x="3203" y="31216"/>
                </a:lnTo>
                <a:lnTo>
                  <a:pt x="11497" y="31216"/>
                </a:lnTo>
                <a:lnTo>
                  <a:pt x="14701" y="28013"/>
                </a:lnTo>
                <a:lnTo>
                  <a:pt x="14701" y="75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82197" y="383913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848015" y="347573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0"/>
                </a:moveTo>
                <a:lnTo>
                  <a:pt x="0" y="332709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73102" y="311552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3986"/>
                </a:lnTo>
                <a:lnTo>
                  <a:pt x="0" y="47268"/>
                </a:lnTo>
                <a:lnTo>
                  <a:pt x="4022" y="51539"/>
                </a:lnTo>
                <a:lnTo>
                  <a:pt x="14167" y="51539"/>
                </a:lnTo>
                <a:lnTo>
                  <a:pt x="18154" y="47268"/>
                </a:lnTo>
                <a:lnTo>
                  <a:pt x="18154" y="3986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836926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813" y="886944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79" h="26034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21626"/>
                </a:lnTo>
                <a:lnTo>
                  <a:pt x="3986" y="25630"/>
                </a:lnTo>
                <a:lnTo>
                  <a:pt x="14131" y="25630"/>
                </a:lnTo>
                <a:lnTo>
                  <a:pt x="17620" y="21626"/>
                </a:lnTo>
                <a:lnTo>
                  <a:pt x="17620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4013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2031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13614"/>
                </a:lnTo>
                <a:lnTo>
                  <a:pt x="3488" y="17088"/>
                </a:lnTo>
                <a:lnTo>
                  <a:pt x="12031" y="17088"/>
                </a:lnTo>
                <a:lnTo>
                  <a:pt x="14950" y="13614"/>
                </a:lnTo>
                <a:lnTo>
                  <a:pt x="14950" y="3470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40664" y="791355"/>
            <a:ext cx="14604" cy="40640"/>
          </a:xfrm>
          <a:custGeom>
            <a:avLst/>
            <a:gdLst/>
            <a:ahLst/>
            <a:cxnLst/>
            <a:rect l="l" t="t" r="r" b="b"/>
            <a:pathLst>
              <a:path w="14604" h="40640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212" y="40587"/>
                </a:lnTo>
                <a:lnTo>
                  <a:pt x="14416" y="37380"/>
                </a:lnTo>
                <a:lnTo>
                  <a:pt x="14416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38813" y="702709"/>
            <a:ext cx="18415" cy="60325"/>
          </a:xfrm>
          <a:custGeom>
            <a:avLst/>
            <a:gdLst/>
            <a:ahLst/>
            <a:cxnLst/>
            <a:rect l="l" t="t" r="r" b="b"/>
            <a:pathLst>
              <a:path w="18415" h="603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56070"/>
                </a:lnTo>
                <a:lnTo>
                  <a:pt x="3986" y="60074"/>
                </a:lnTo>
                <a:lnTo>
                  <a:pt x="14131" y="60074"/>
                </a:lnTo>
                <a:lnTo>
                  <a:pt x="18154" y="56070"/>
                </a:lnTo>
                <a:lnTo>
                  <a:pt x="18154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09028" y="30539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25627"/>
                </a:lnTo>
                <a:lnTo>
                  <a:pt x="3203" y="28830"/>
                </a:lnTo>
                <a:lnTo>
                  <a:pt x="11462" y="28830"/>
                </a:lnTo>
                <a:lnTo>
                  <a:pt x="14665" y="2562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707427" y="358001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8725"/>
                </a:lnTo>
                <a:lnTo>
                  <a:pt x="3737" y="42996"/>
                </a:lnTo>
                <a:lnTo>
                  <a:pt x="13882" y="42996"/>
                </a:lnTo>
                <a:lnTo>
                  <a:pt x="17869" y="38725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70966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71" y="0"/>
                </a:moveTo>
                <a:lnTo>
                  <a:pt x="5090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773102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774704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74455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746" y="0"/>
                </a:moveTo>
                <a:lnTo>
                  <a:pt x="3452" y="0"/>
                </a:lnTo>
                <a:lnTo>
                  <a:pt x="0" y="3473"/>
                </a:lnTo>
                <a:lnTo>
                  <a:pt x="0" y="19761"/>
                </a:lnTo>
                <a:lnTo>
                  <a:pt x="3452" y="22964"/>
                </a:lnTo>
                <a:lnTo>
                  <a:pt x="11746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72853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416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30172"/>
                </a:lnTo>
                <a:lnTo>
                  <a:pt x="4271" y="34443"/>
                </a:lnTo>
                <a:lnTo>
                  <a:pt x="14416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970448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4131" y="0"/>
                </a:moveTo>
                <a:lnTo>
                  <a:pt x="3986" y="0"/>
                </a:lnTo>
                <a:lnTo>
                  <a:pt x="0" y="4007"/>
                </a:lnTo>
                <a:lnTo>
                  <a:pt x="0" y="38718"/>
                </a:lnTo>
                <a:lnTo>
                  <a:pt x="3986" y="42722"/>
                </a:lnTo>
                <a:lnTo>
                  <a:pt x="14131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7016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989"/>
                </a:lnTo>
                <a:lnTo>
                  <a:pt x="13882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8974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716486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04488" y="320773"/>
            <a:ext cx="18415" cy="42545"/>
          </a:xfrm>
          <a:custGeom>
            <a:avLst/>
            <a:gdLst/>
            <a:ahLst/>
            <a:cxnLst/>
            <a:rect l="l" t="t" r="r" b="b"/>
            <a:pathLst>
              <a:path w="18415" h="42545">
                <a:moveTo>
                  <a:pt x="0" y="0"/>
                </a:moveTo>
                <a:lnTo>
                  <a:pt x="0" y="38047"/>
                </a:lnTo>
                <a:lnTo>
                  <a:pt x="4271" y="42318"/>
                </a:lnTo>
                <a:lnTo>
                  <a:pt x="14131" y="42318"/>
                </a:lnTo>
                <a:lnTo>
                  <a:pt x="18154" y="38047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79259" y="420219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434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7176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212" y="0"/>
                </a:moveTo>
                <a:lnTo>
                  <a:pt x="2954" y="0"/>
                </a:lnTo>
                <a:lnTo>
                  <a:pt x="0" y="3470"/>
                </a:lnTo>
                <a:lnTo>
                  <a:pt x="0" y="25634"/>
                </a:lnTo>
                <a:lnTo>
                  <a:pt x="2954" y="28837"/>
                </a:lnTo>
                <a:lnTo>
                  <a:pt x="11212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838813" y="287072"/>
            <a:ext cx="18415" cy="38100"/>
          </a:xfrm>
          <a:custGeom>
            <a:avLst/>
            <a:gdLst/>
            <a:ahLst/>
            <a:cxnLst/>
            <a:rect l="l" t="t" r="r" b="b"/>
            <a:pathLst>
              <a:path w="18415" h="38100">
                <a:moveTo>
                  <a:pt x="0" y="0"/>
                </a:moveTo>
                <a:lnTo>
                  <a:pt x="0" y="34090"/>
                </a:lnTo>
                <a:lnTo>
                  <a:pt x="3986" y="38077"/>
                </a:lnTo>
                <a:lnTo>
                  <a:pt x="14131" y="38077"/>
                </a:lnTo>
                <a:lnTo>
                  <a:pt x="18154" y="34090"/>
                </a:lnTo>
                <a:lnTo>
                  <a:pt x="18154" y="9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72051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913566" y="38391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0"/>
                </a:moveTo>
                <a:lnTo>
                  <a:pt x="0" y="260052"/>
                </a:lnTo>
              </a:path>
            </a:pathLst>
          </a:custGeom>
          <a:ln w="2192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04489" y="664795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02353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805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05806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2964"/>
                </a:lnTo>
                <a:lnTo>
                  <a:pt x="11497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904489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597" y="0"/>
                </a:moveTo>
                <a:lnTo>
                  <a:pt x="3452" y="0"/>
                </a:lnTo>
                <a:lnTo>
                  <a:pt x="0" y="4004"/>
                </a:lnTo>
                <a:lnTo>
                  <a:pt x="0" y="30172"/>
                </a:lnTo>
                <a:lnTo>
                  <a:pt x="3452" y="34443"/>
                </a:lnTo>
                <a:lnTo>
                  <a:pt x="13597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06340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97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643317" y="36013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203"/>
                </a:lnTo>
                <a:lnTo>
                  <a:pt x="0" y="19505"/>
                </a:lnTo>
                <a:lnTo>
                  <a:pt x="2954" y="22957"/>
                </a:lnTo>
                <a:lnTo>
                  <a:pt x="11497" y="22957"/>
                </a:lnTo>
                <a:lnTo>
                  <a:pt x="14701" y="19505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11693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21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212" y="34977"/>
                </a:lnTo>
                <a:lnTo>
                  <a:pt x="14683" y="31507"/>
                </a:lnTo>
                <a:lnTo>
                  <a:pt x="14683" y="3470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1890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509824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49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47524"/>
                </a:lnTo>
                <a:lnTo>
                  <a:pt x="4004" y="51532"/>
                </a:lnTo>
                <a:lnTo>
                  <a:pt x="14149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445736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25634"/>
                </a:lnTo>
                <a:lnTo>
                  <a:pt x="3203" y="28837"/>
                </a:lnTo>
                <a:lnTo>
                  <a:pt x="11483" y="28837"/>
                </a:lnTo>
                <a:lnTo>
                  <a:pt x="14954" y="2563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444134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3886" y="0"/>
                </a:moveTo>
                <a:lnTo>
                  <a:pt x="4004" y="0"/>
                </a:lnTo>
                <a:lnTo>
                  <a:pt x="0" y="4007"/>
                </a:lnTo>
                <a:lnTo>
                  <a:pt x="0" y="38718"/>
                </a:lnTo>
                <a:lnTo>
                  <a:pt x="4004" y="42989"/>
                </a:lnTo>
                <a:lnTo>
                  <a:pt x="13886" y="42989"/>
                </a:lnTo>
                <a:lnTo>
                  <a:pt x="18157" y="38718"/>
                </a:lnTo>
                <a:lnTo>
                  <a:pt x="18157" y="4007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6044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640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640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575510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153" y="0"/>
                </a:moveTo>
                <a:lnTo>
                  <a:pt x="4004" y="0"/>
                </a:lnTo>
                <a:lnTo>
                  <a:pt x="0" y="4271"/>
                </a:lnTo>
                <a:lnTo>
                  <a:pt x="0" y="56070"/>
                </a:lnTo>
                <a:lnTo>
                  <a:pt x="4004" y="60074"/>
                </a:lnTo>
                <a:lnTo>
                  <a:pt x="14153" y="60074"/>
                </a:lnTo>
                <a:lnTo>
                  <a:pt x="18424" y="56070"/>
                </a:lnTo>
                <a:lnTo>
                  <a:pt x="18424" y="4271"/>
                </a:lnTo>
                <a:lnTo>
                  <a:pt x="14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84722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380047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83" y="0"/>
                </a:moveTo>
                <a:lnTo>
                  <a:pt x="2940" y="0"/>
                </a:lnTo>
                <a:lnTo>
                  <a:pt x="0" y="3473"/>
                </a:lnTo>
                <a:lnTo>
                  <a:pt x="0" y="19761"/>
                </a:lnTo>
                <a:lnTo>
                  <a:pt x="2940" y="22964"/>
                </a:lnTo>
                <a:lnTo>
                  <a:pt x="11483" y="22964"/>
                </a:lnTo>
                <a:lnTo>
                  <a:pt x="14954" y="19761"/>
                </a:lnTo>
                <a:lnTo>
                  <a:pt x="14954" y="347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53213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310889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6823" y="0"/>
                </a:moveTo>
                <a:lnTo>
                  <a:pt x="4539" y="0"/>
                </a:lnTo>
                <a:lnTo>
                  <a:pt x="0" y="5075"/>
                </a:lnTo>
                <a:lnTo>
                  <a:pt x="0" y="20827"/>
                </a:lnTo>
                <a:lnTo>
                  <a:pt x="21629" y="20827"/>
                </a:lnTo>
                <a:lnTo>
                  <a:pt x="21629" y="5075"/>
                </a:lnTo>
                <a:lnTo>
                  <a:pt x="16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314360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483" y="0"/>
                </a:moveTo>
                <a:lnTo>
                  <a:pt x="2937" y="0"/>
                </a:lnTo>
                <a:lnTo>
                  <a:pt x="0" y="3470"/>
                </a:lnTo>
                <a:lnTo>
                  <a:pt x="0" y="13614"/>
                </a:lnTo>
                <a:lnTo>
                  <a:pt x="2937" y="17088"/>
                </a:lnTo>
                <a:lnTo>
                  <a:pt x="11483" y="17088"/>
                </a:lnTo>
                <a:lnTo>
                  <a:pt x="14954" y="13614"/>
                </a:lnTo>
                <a:lnTo>
                  <a:pt x="14954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312758" y="88694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886" y="0"/>
                </a:moveTo>
                <a:lnTo>
                  <a:pt x="3738" y="0"/>
                </a:lnTo>
                <a:lnTo>
                  <a:pt x="0" y="4004"/>
                </a:lnTo>
                <a:lnTo>
                  <a:pt x="0" y="21626"/>
                </a:lnTo>
                <a:lnTo>
                  <a:pt x="3738" y="25630"/>
                </a:lnTo>
                <a:lnTo>
                  <a:pt x="13886" y="25630"/>
                </a:lnTo>
                <a:lnTo>
                  <a:pt x="17891" y="21626"/>
                </a:lnTo>
                <a:lnTo>
                  <a:pt x="17891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376575" y="892817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22" y="0"/>
                </a:moveTo>
                <a:lnTo>
                  <a:pt x="4542" y="0"/>
                </a:lnTo>
                <a:lnTo>
                  <a:pt x="0" y="4808"/>
                </a:lnTo>
                <a:lnTo>
                  <a:pt x="0" y="57140"/>
                </a:lnTo>
                <a:lnTo>
                  <a:pt x="21895" y="57140"/>
                </a:lnTo>
                <a:lnTo>
                  <a:pt x="21895" y="4808"/>
                </a:lnTo>
                <a:lnTo>
                  <a:pt x="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577379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83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7647"/>
                </a:lnTo>
                <a:lnTo>
                  <a:pt x="3203" y="40850"/>
                </a:lnTo>
                <a:lnTo>
                  <a:pt x="11483" y="40850"/>
                </a:lnTo>
                <a:lnTo>
                  <a:pt x="14687" y="37647"/>
                </a:lnTo>
                <a:lnTo>
                  <a:pt x="14687" y="3470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378444" y="840484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6" y="0"/>
                </a:moveTo>
                <a:lnTo>
                  <a:pt x="3741" y="0"/>
                </a:lnTo>
                <a:lnTo>
                  <a:pt x="0" y="4004"/>
                </a:lnTo>
                <a:lnTo>
                  <a:pt x="0" y="30172"/>
                </a:lnTo>
                <a:lnTo>
                  <a:pt x="3741" y="34443"/>
                </a:lnTo>
                <a:lnTo>
                  <a:pt x="13886" y="34443"/>
                </a:lnTo>
                <a:lnTo>
                  <a:pt x="17890" y="30172"/>
                </a:lnTo>
                <a:lnTo>
                  <a:pt x="17890" y="4004"/>
                </a:lnTo>
                <a:lnTo>
                  <a:pt x="1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641716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918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970448" y="358002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6589" y="0"/>
                </a:moveTo>
                <a:lnTo>
                  <a:pt x="3986" y="0"/>
                </a:lnTo>
                <a:lnTo>
                  <a:pt x="0" y="4022"/>
                </a:lnTo>
                <a:lnTo>
                  <a:pt x="0" y="38725"/>
                </a:lnTo>
                <a:lnTo>
                  <a:pt x="3986" y="42996"/>
                </a:lnTo>
                <a:lnTo>
                  <a:pt x="14131" y="42996"/>
                </a:lnTo>
                <a:lnTo>
                  <a:pt x="17869" y="38725"/>
                </a:lnTo>
                <a:lnTo>
                  <a:pt x="17869" y="5788"/>
                </a:lnTo>
                <a:lnTo>
                  <a:pt x="6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641715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3918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205"/>
                </a:lnTo>
                <a:lnTo>
                  <a:pt x="13918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716237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5068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4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707427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3737" y="0"/>
                </a:lnTo>
                <a:lnTo>
                  <a:pt x="0" y="4007"/>
                </a:lnTo>
                <a:lnTo>
                  <a:pt x="0" y="38718"/>
                </a:lnTo>
                <a:lnTo>
                  <a:pt x="3737" y="42722"/>
                </a:lnTo>
                <a:lnTo>
                  <a:pt x="13882" y="42722"/>
                </a:lnTo>
                <a:lnTo>
                  <a:pt x="17869" y="38718"/>
                </a:lnTo>
                <a:lnTo>
                  <a:pt x="17869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709029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62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62" y="28837"/>
                </a:lnTo>
                <a:lnTo>
                  <a:pt x="14665" y="25634"/>
                </a:lnTo>
                <a:lnTo>
                  <a:pt x="14665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707142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167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989"/>
                </a:lnTo>
                <a:lnTo>
                  <a:pt x="14167" y="42989"/>
                </a:lnTo>
                <a:lnTo>
                  <a:pt x="17905" y="38718"/>
                </a:lnTo>
                <a:lnTo>
                  <a:pt x="17905" y="4007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64306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577379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483" y="0"/>
                </a:moveTo>
                <a:lnTo>
                  <a:pt x="3203" y="0"/>
                </a:lnTo>
                <a:lnTo>
                  <a:pt x="0" y="3452"/>
                </a:lnTo>
                <a:lnTo>
                  <a:pt x="0" y="13881"/>
                </a:lnTo>
                <a:lnTo>
                  <a:pt x="3203" y="17369"/>
                </a:lnTo>
                <a:lnTo>
                  <a:pt x="11483" y="17369"/>
                </a:lnTo>
                <a:lnTo>
                  <a:pt x="14954" y="13881"/>
                </a:lnTo>
                <a:lnTo>
                  <a:pt x="14954" y="3452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576044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3619" y="0"/>
                </a:moveTo>
                <a:lnTo>
                  <a:pt x="3470" y="0"/>
                </a:lnTo>
                <a:lnTo>
                  <a:pt x="0" y="4271"/>
                </a:lnTo>
                <a:lnTo>
                  <a:pt x="0" y="21889"/>
                </a:lnTo>
                <a:lnTo>
                  <a:pt x="3470" y="25912"/>
                </a:lnTo>
                <a:lnTo>
                  <a:pt x="13619" y="25912"/>
                </a:lnTo>
                <a:lnTo>
                  <a:pt x="17890" y="21889"/>
                </a:lnTo>
                <a:lnTo>
                  <a:pt x="17890" y="4271"/>
                </a:lnTo>
                <a:lnTo>
                  <a:pt x="1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577379" y="414880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5">
                <a:moveTo>
                  <a:pt x="11483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13596"/>
                </a:lnTo>
                <a:lnTo>
                  <a:pt x="3203" y="17084"/>
                </a:lnTo>
                <a:lnTo>
                  <a:pt x="11483" y="17084"/>
                </a:lnTo>
                <a:lnTo>
                  <a:pt x="14954" y="13596"/>
                </a:lnTo>
                <a:lnTo>
                  <a:pt x="14954" y="3203"/>
                </a:lnTo>
                <a:lnTo>
                  <a:pt x="11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574175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6555" y="0"/>
                </a:moveTo>
                <a:lnTo>
                  <a:pt x="4271" y="0"/>
                </a:lnTo>
                <a:lnTo>
                  <a:pt x="0" y="4805"/>
                </a:lnTo>
                <a:lnTo>
                  <a:pt x="0" y="36839"/>
                </a:lnTo>
                <a:lnTo>
                  <a:pt x="4271" y="41644"/>
                </a:lnTo>
                <a:lnTo>
                  <a:pt x="16555" y="41644"/>
                </a:lnTo>
                <a:lnTo>
                  <a:pt x="21628" y="36839"/>
                </a:lnTo>
                <a:lnTo>
                  <a:pt x="21628" y="4805"/>
                </a:lnTo>
                <a:lnTo>
                  <a:pt x="1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0641182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52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0650419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643317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3231"/>
                </a:lnTo>
                <a:lnTo>
                  <a:pt x="11497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708744" y="741424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25634"/>
                </a:lnTo>
                <a:lnTo>
                  <a:pt x="3488" y="28837"/>
                </a:lnTo>
                <a:lnTo>
                  <a:pt x="11746" y="28837"/>
                </a:lnTo>
                <a:lnTo>
                  <a:pt x="14701" y="25634"/>
                </a:lnTo>
                <a:lnTo>
                  <a:pt x="14701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168828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97" y="0"/>
                </a:moveTo>
                <a:lnTo>
                  <a:pt x="3488" y="0"/>
                </a:lnTo>
                <a:lnTo>
                  <a:pt x="0" y="3470"/>
                </a:lnTo>
                <a:lnTo>
                  <a:pt x="0" y="31507"/>
                </a:lnTo>
                <a:lnTo>
                  <a:pt x="3488" y="34977"/>
                </a:lnTo>
                <a:lnTo>
                  <a:pt x="11497" y="34977"/>
                </a:lnTo>
                <a:lnTo>
                  <a:pt x="14701" y="3150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73774" y="555896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386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1364572" y="88694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131" y="0"/>
                </a:moveTo>
                <a:lnTo>
                  <a:pt x="4271" y="0"/>
                </a:lnTo>
                <a:lnTo>
                  <a:pt x="0" y="4004"/>
                </a:lnTo>
                <a:lnTo>
                  <a:pt x="0" y="21626"/>
                </a:lnTo>
                <a:lnTo>
                  <a:pt x="4271" y="25630"/>
                </a:lnTo>
                <a:lnTo>
                  <a:pt x="14131" y="25630"/>
                </a:lnTo>
                <a:lnTo>
                  <a:pt x="17869" y="21626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66424" y="791355"/>
            <a:ext cx="15240" cy="40640"/>
          </a:xfrm>
          <a:custGeom>
            <a:avLst/>
            <a:gdLst/>
            <a:ahLst/>
            <a:cxnLst/>
            <a:rect l="l" t="t" r="r" b="b"/>
            <a:pathLst>
              <a:path w="15240" h="40640">
                <a:moveTo>
                  <a:pt x="11497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7380"/>
                </a:lnTo>
                <a:lnTo>
                  <a:pt x="3203" y="40587"/>
                </a:lnTo>
                <a:lnTo>
                  <a:pt x="11497" y="40587"/>
                </a:lnTo>
                <a:lnTo>
                  <a:pt x="14701" y="37380"/>
                </a:lnTo>
                <a:lnTo>
                  <a:pt x="14701" y="320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366175" y="850899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1746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13614"/>
                </a:lnTo>
                <a:lnTo>
                  <a:pt x="3203" y="17088"/>
                </a:lnTo>
                <a:lnTo>
                  <a:pt x="11746" y="17088"/>
                </a:lnTo>
                <a:lnTo>
                  <a:pt x="14665" y="13614"/>
                </a:lnTo>
                <a:lnTo>
                  <a:pt x="14665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428397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6801" y="0"/>
                </a:moveTo>
                <a:lnTo>
                  <a:pt x="4520" y="0"/>
                </a:lnTo>
                <a:lnTo>
                  <a:pt x="0" y="4808"/>
                </a:lnTo>
                <a:lnTo>
                  <a:pt x="0" y="57140"/>
                </a:lnTo>
                <a:lnTo>
                  <a:pt x="21607" y="57140"/>
                </a:lnTo>
                <a:lnTo>
                  <a:pt x="21607" y="4808"/>
                </a:lnTo>
                <a:lnTo>
                  <a:pt x="16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298897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31" y="0"/>
                </a:moveTo>
                <a:lnTo>
                  <a:pt x="3986" y="0"/>
                </a:lnTo>
                <a:lnTo>
                  <a:pt x="0" y="4004"/>
                </a:lnTo>
                <a:lnTo>
                  <a:pt x="0" y="30172"/>
                </a:lnTo>
                <a:lnTo>
                  <a:pt x="3986" y="34443"/>
                </a:lnTo>
                <a:lnTo>
                  <a:pt x="14131" y="34443"/>
                </a:lnTo>
                <a:lnTo>
                  <a:pt x="17869" y="30172"/>
                </a:lnTo>
                <a:lnTo>
                  <a:pt x="17869" y="4004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300748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21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212" y="34710"/>
                </a:lnTo>
                <a:lnTo>
                  <a:pt x="14701" y="31507"/>
                </a:lnTo>
                <a:lnTo>
                  <a:pt x="14701" y="3203"/>
                </a:lnTo>
                <a:lnTo>
                  <a:pt x="11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300214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2031" y="0"/>
                </a:moveTo>
                <a:lnTo>
                  <a:pt x="3488" y="0"/>
                </a:lnTo>
                <a:lnTo>
                  <a:pt x="0" y="3473"/>
                </a:lnTo>
                <a:lnTo>
                  <a:pt x="0" y="19761"/>
                </a:lnTo>
                <a:lnTo>
                  <a:pt x="3488" y="22964"/>
                </a:lnTo>
                <a:lnTo>
                  <a:pt x="12031" y="22964"/>
                </a:lnTo>
                <a:lnTo>
                  <a:pt x="14950" y="19761"/>
                </a:lnTo>
                <a:lnTo>
                  <a:pt x="14950" y="3473"/>
                </a:lnTo>
                <a:lnTo>
                  <a:pt x="1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362687" y="929130"/>
            <a:ext cx="22225" cy="20955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086" y="0"/>
                </a:moveTo>
                <a:lnTo>
                  <a:pt x="4805" y="0"/>
                </a:lnTo>
                <a:lnTo>
                  <a:pt x="0" y="5075"/>
                </a:lnTo>
                <a:lnTo>
                  <a:pt x="0" y="20827"/>
                </a:lnTo>
                <a:lnTo>
                  <a:pt x="21642" y="20827"/>
                </a:lnTo>
                <a:lnTo>
                  <a:pt x="21642" y="5075"/>
                </a:lnTo>
                <a:lnTo>
                  <a:pt x="17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307957" y="52219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0"/>
                </a:moveTo>
                <a:lnTo>
                  <a:pt x="0" y="12177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1431850" y="79616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497" y="0"/>
                </a:moveTo>
                <a:lnTo>
                  <a:pt x="2954" y="0"/>
                </a:lnTo>
                <a:lnTo>
                  <a:pt x="0" y="3473"/>
                </a:lnTo>
                <a:lnTo>
                  <a:pt x="0" y="19761"/>
                </a:lnTo>
                <a:lnTo>
                  <a:pt x="2954" y="22964"/>
                </a:lnTo>
                <a:lnTo>
                  <a:pt x="11497" y="22964"/>
                </a:lnTo>
                <a:lnTo>
                  <a:pt x="14701" y="19761"/>
                </a:lnTo>
                <a:lnTo>
                  <a:pt x="14701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505019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28397" y="589615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09">
                <a:moveTo>
                  <a:pt x="0" y="0"/>
                </a:moveTo>
                <a:lnTo>
                  <a:pt x="0" y="49279"/>
                </a:lnTo>
                <a:lnTo>
                  <a:pt x="5054" y="54351"/>
                </a:lnTo>
                <a:lnTo>
                  <a:pt x="17335" y="54351"/>
                </a:lnTo>
                <a:lnTo>
                  <a:pt x="22141" y="49279"/>
                </a:lnTo>
                <a:lnTo>
                  <a:pt x="22140" y="11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298897" y="664796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31" y="0"/>
                </a:moveTo>
                <a:lnTo>
                  <a:pt x="3986" y="0"/>
                </a:lnTo>
                <a:lnTo>
                  <a:pt x="0" y="4271"/>
                </a:lnTo>
                <a:lnTo>
                  <a:pt x="0" y="47524"/>
                </a:lnTo>
                <a:lnTo>
                  <a:pt x="3986" y="51532"/>
                </a:lnTo>
                <a:lnTo>
                  <a:pt x="14131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430248" y="664796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416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47524"/>
                </a:lnTo>
                <a:lnTo>
                  <a:pt x="4271" y="51532"/>
                </a:lnTo>
                <a:lnTo>
                  <a:pt x="14416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432135" y="742492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40" h="34925">
                <a:moveTo>
                  <a:pt x="11462" y="0"/>
                </a:moveTo>
                <a:lnTo>
                  <a:pt x="3203" y="0"/>
                </a:lnTo>
                <a:lnTo>
                  <a:pt x="0" y="3203"/>
                </a:lnTo>
                <a:lnTo>
                  <a:pt x="0" y="31507"/>
                </a:lnTo>
                <a:lnTo>
                  <a:pt x="3203" y="34710"/>
                </a:lnTo>
                <a:lnTo>
                  <a:pt x="11462" y="34710"/>
                </a:lnTo>
                <a:lnTo>
                  <a:pt x="14665" y="31507"/>
                </a:lnTo>
                <a:lnTo>
                  <a:pt x="14665" y="320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430248" y="840485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04"/>
                </a:lnTo>
                <a:lnTo>
                  <a:pt x="0" y="30172"/>
                </a:lnTo>
                <a:lnTo>
                  <a:pt x="3737" y="34443"/>
                </a:lnTo>
                <a:lnTo>
                  <a:pt x="13882" y="34443"/>
                </a:lnTo>
                <a:lnTo>
                  <a:pt x="17905" y="30172"/>
                </a:lnTo>
                <a:lnTo>
                  <a:pt x="17905" y="4004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01799" y="551309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640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640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101266" y="701108"/>
            <a:ext cx="19050" cy="60325"/>
          </a:xfrm>
          <a:custGeom>
            <a:avLst/>
            <a:gdLst/>
            <a:ahLst/>
            <a:cxnLst/>
            <a:rect l="l" t="t" r="r" b="b"/>
            <a:pathLst>
              <a:path w="19050" h="60325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56070"/>
                </a:lnTo>
                <a:lnTo>
                  <a:pt x="4271" y="60074"/>
                </a:lnTo>
                <a:lnTo>
                  <a:pt x="14452" y="60074"/>
                </a:lnTo>
                <a:lnTo>
                  <a:pt x="18438" y="56070"/>
                </a:lnTo>
                <a:lnTo>
                  <a:pt x="18438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110503" y="783613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69">
                <a:moveTo>
                  <a:pt x="0" y="0"/>
                </a:moveTo>
                <a:lnTo>
                  <a:pt x="0" y="166344"/>
                </a:lnTo>
              </a:path>
            </a:pathLst>
          </a:custGeom>
          <a:ln w="22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152" y="631953"/>
            <a:ext cx="15240" cy="41275"/>
          </a:xfrm>
          <a:custGeom>
            <a:avLst/>
            <a:gdLst/>
            <a:ahLst/>
            <a:cxnLst/>
            <a:rect l="l" t="t" r="r" b="b"/>
            <a:pathLst>
              <a:path w="15240" h="41275">
                <a:moveTo>
                  <a:pt x="11497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37647"/>
                </a:lnTo>
                <a:lnTo>
                  <a:pt x="3452" y="40850"/>
                </a:lnTo>
                <a:lnTo>
                  <a:pt x="11497" y="40850"/>
                </a:lnTo>
                <a:lnTo>
                  <a:pt x="14701" y="37647"/>
                </a:lnTo>
                <a:lnTo>
                  <a:pt x="14701" y="3470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1101799" y="450651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4">
                <a:moveTo>
                  <a:pt x="14452" y="0"/>
                </a:moveTo>
                <a:lnTo>
                  <a:pt x="4271" y="0"/>
                </a:lnTo>
                <a:lnTo>
                  <a:pt x="0" y="4271"/>
                </a:lnTo>
                <a:lnTo>
                  <a:pt x="0" y="21889"/>
                </a:lnTo>
                <a:lnTo>
                  <a:pt x="4271" y="25912"/>
                </a:lnTo>
                <a:lnTo>
                  <a:pt x="14452" y="25912"/>
                </a:lnTo>
                <a:lnTo>
                  <a:pt x="17905" y="21889"/>
                </a:lnTo>
                <a:lnTo>
                  <a:pt x="17905" y="4271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103402" y="422844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0" y="0"/>
                </a:moveTo>
                <a:lnTo>
                  <a:pt x="0" y="5632"/>
                </a:lnTo>
                <a:lnTo>
                  <a:pt x="3488" y="9120"/>
                </a:lnTo>
                <a:lnTo>
                  <a:pt x="11782" y="9120"/>
                </a:lnTo>
                <a:lnTo>
                  <a:pt x="13701" y="70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103402" y="595908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79">
                <a:moveTo>
                  <a:pt x="11782" y="0"/>
                </a:moveTo>
                <a:lnTo>
                  <a:pt x="3488" y="0"/>
                </a:lnTo>
                <a:lnTo>
                  <a:pt x="0" y="3452"/>
                </a:lnTo>
                <a:lnTo>
                  <a:pt x="0" y="13881"/>
                </a:lnTo>
                <a:lnTo>
                  <a:pt x="3488" y="17369"/>
                </a:lnTo>
                <a:lnTo>
                  <a:pt x="11782" y="17369"/>
                </a:lnTo>
                <a:lnTo>
                  <a:pt x="14986" y="13881"/>
                </a:lnTo>
                <a:lnTo>
                  <a:pt x="14986" y="3452"/>
                </a:lnTo>
                <a:lnTo>
                  <a:pt x="11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099948" y="493114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17371" y="0"/>
                </a:moveTo>
                <a:lnTo>
                  <a:pt x="5054" y="0"/>
                </a:lnTo>
                <a:lnTo>
                  <a:pt x="0" y="4805"/>
                </a:lnTo>
                <a:lnTo>
                  <a:pt x="0" y="36839"/>
                </a:lnTo>
                <a:lnTo>
                  <a:pt x="5054" y="41644"/>
                </a:lnTo>
                <a:lnTo>
                  <a:pt x="17371" y="41644"/>
                </a:lnTo>
                <a:lnTo>
                  <a:pt x="21642" y="36839"/>
                </a:lnTo>
                <a:lnTo>
                  <a:pt x="21642" y="4805"/>
                </a:lnTo>
                <a:lnTo>
                  <a:pt x="1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036124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454"/>
                </a:lnTo>
                <a:lnTo>
                  <a:pt x="14167" y="34454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044810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214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035590" y="747568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438" y="47524"/>
                </a:lnTo>
                <a:lnTo>
                  <a:pt x="18438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1045076" y="456809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539"/>
                </a:lnTo>
              </a:path>
            </a:pathLst>
          </a:custGeom>
          <a:ln w="216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1037726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746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19761"/>
                </a:lnTo>
                <a:lnTo>
                  <a:pt x="3203" y="23231"/>
                </a:lnTo>
                <a:lnTo>
                  <a:pt x="11746" y="23231"/>
                </a:lnTo>
                <a:lnTo>
                  <a:pt x="14701" y="19761"/>
                </a:lnTo>
                <a:lnTo>
                  <a:pt x="14701" y="3473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296762" y="892818"/>
            <a:ext cx="22225" cy="57150"/>
          </a:xfrm>
          <a:custGeom>
            <a:avLst/>
            <a:gdLst/>
            <a:ahLst/>
            <a:cxnLst/>
            <a:rect l="l" t="t" r="r" b="b"/>
            <a:pathLst>
              <a:path w="22225" h="57150">
                <a:moveTo>
                  <a:pt x="17335" y="0"/>
                </a:moveTo>
                <a:lnTo>
                  <a:pt x="5054" y="0"/>
                </a:lnTo>
                <a:lnTo>
                  <a:pt x="0" y="4808"/>
                </a:lnTo>
                <a:lnTo>
                  <a:pt x="0" y="57140"/>
                </a:lnTo>
                <a:lnTo>
                  <a:pt x="21891" y="57140"/>
                </a:lnTo>
                <a:lnTo>
                  <a:pt x="21891" y="4808"/>
                </a:lnTo>
                <a:lnTo>
                  <a:pt x="1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1037477" y="686689"/>
            <a:ext cx="15240" cy="35560"/>
          </a:xfrm>
          <a:custGeom>
            <a:avLst/>
            <a:gdLst/>
            <a:ahLst/>
            <a:cxnLst/>
            <a:rect l="l" t="t" r="r" b="b"/>
            <a:pathLst>
              <a:path w="15240" h="35559">
                <a:moveTo>
                  <a:pt x="11462" y="0"/>
                </a:moveTo>
                <a:lnTo>
                  <a:pt x="3203" y="0"/>
                </a:lnTo>
                <a:lnTo>
                  <a:pt x="0" y="3470"/>
                </a:lnTo>
                <a:lnTo>
                  <a:pt x="0" y="31507"/>
                </a:lnTo>
                <a:lnTo>
                  <a:pt x="3203" y="34977"/>
                </a:lnTo>
                <a:lnTo>
                  <a:pt x="11462" y="34977"/>
                </a:lnTo>
                <a:lnTo>
                  <a:pt x="14665" y="31507"/>
                </a:lnTo>
                <a:lnTo>
                  <a:pt x="14665" y="3470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36124" y="404451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5" h="34290">
                <a:moveTo>
                  <a:pt x="14167" y="0"/>
                </a:moveTo>
                <a:lnTo>
                  <a:pt x="4022" y="0"/>
                </a:lnTo>
                <a:lnTo>
                  <a:pt x="0" y="4022"/>
                </a:lnTo>
                <a:lnTo>
                  <a:pt x="0" y="30183"/>
                </a:lnTo>
                <a:lnTo>
                  <a:pt x="4022" y="34205"/>
                </a:lnTo>
                <a:lnTo>
                  <a:pt x="14167" y="34205"/>
                </a:lnTo>
                <a:lnTo>
                  <a:pt x="17905" y="30183"/>
                </a:lnTo>
                <a:lnTo>
                  <a:pt x="17905" y="4022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234539" y="74142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746" y="0"/>
                </a:moveTo>
                <a:lnTo>
                  <a:pt x="3452" y="0"/>
                </a:lnTo>
                <a:lnTo>
                  <a:pt x="0" y="3470"/>
                </a:lnTo>
                <a:lnTo>
                  <a:pt x="0" y="25634"/>
                </a:lnTo>
                <a:lnTo>
                  <a:pt x="3452" y="28837"/>
                </a:lnTo>
                <a:lnTo>
                  <a:pt x="11746" y="28837"/>
                </a:lnTo>
                <a:lnTo>
                  <a:pt x="14950" y="25634"/>
                </a:lnTo>
                <a:lnTo>
                  <a:pt x="14950" y="3470"/>
                </a:lnTo>
                <a:lnTo>
                  <a:pt x="11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32937" y="794024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80">
                <a:moveTo>
                  <a:pt x="14416" y="0"/>
                </a:moveTo>
                <a:lnTo>
                  <a:pt x="4271" y="0"/>
                </a:lnTo>
                <a:lnTo>
                  <a:pt x="0" y="4007"/>
                </a:lnTo>
                <a:lnTo>
                  <a:pt x="0" y="38718"/>
                </a:lnTo>
                <a:lnTo>
                  <a:pt x="4271" y="42989"/>
                </a:lnTo>
                <a:lnTo>
                  <a:pt x="14416" y="42989"/>
                </a:lnTo>
                <a:lnTo>
                  <a:pt x="18154" y="38718"/>
                </a:lnTo>
                <a:lnTo>
                  <a:pt x="18154" y="4007"/>
                </a:lnTo>
                <a:lnTo>
                  <a:pt x="1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1234788" y="693630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09">
                <a:moveTo>
                  <a:pt x="11497" y="0"/>
                </a:moveTo>
                <a:lnTo>
                  <a:pt x="3203" y="0"/>
                </a:lnTo>
                <a:lnTo>
                  <a:pt x="0" y="3473"/>
                </a:lnTo>
                <a:lnTo>
                  <a:pt x="0" y="25634"/>
                </a:lnTo>
                <a:lnTo>
                  <a:pt x="3203" y="28837"/>
                </a:lnTo>
                <a:lnTo>
                  <a:pt x="11497" y="28837"/>
                </a:lnTo>
                <a:lnTo>
                  <a:pt x="14950" y="25634"/>
                </a:lnTo>
                <a:lnTo>
                  <a:pt x="14950" y="3473"/>
                </a:lnTo>
                <a:lnTo>
                  <a:pt x="11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1233186" y="627145"/>
            <a:ext cx="18415" cy="43180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3882" y="0"/>
                </a:moveTo>
                <a:lnTo>
                  <a:pt x="4022" y="0"/>
                </a:lnTo>
                <a:lnTo>
                  <a:pt x="0" y="4007"/>
                </a:lnTo>
                <a:lnTo>
                  <a:pt x="0" y="38718"/>
                </a:lnTo>
                <a:lnTo>
                  <a:pt x="4022" y="42722"/>
                </a:lnTo>
                <a:lnTo>
                  <a:pt x="13882" y="42722"/>
                </a:lnTo>
                <a:lnTo>
                  <a:pt x="18154" y="38718"/>
                </a:lnTo>
                <a:lnTo>
                  <a:pt x="18154" y="4007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1242281" y="488493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60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1241996" y="85650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452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1167226" y="747568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5" h="52070">
                <a:moveTo>
                  <a:pt x="14167" y="0"/>
                </a:moveTo>
                <a:lnTo>
                  <a:pt x="4022" y="0"/>
                </a:lnTo>
                <a:lnTo>
                  <a:pt x="0" y="4271"/>
                </a:lnTo>
                <a:lnTo>
                  <a:pt x="0" y="47524"/>
                </a:lnTo>
                <a:lnTo>
                  <a:pt x="4022" y="51532"/>
                </a:lnTo>
                <a:lnTo>
                  <a:pt x="14167" y="51532"/>
                </a:lnTo>
                <a:lnTo>
                  <a:pt x="18154" y="47524"/>
                </a:lnTo>
                <a:lnTo>
                  <a:pt x="18154" y="4271"/>
                </a:lnTo>
                <a:lnTo>
                  <a:pt x="14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1176321" y="81992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30031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169112" y="64476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1462" y="0"/>
                </a:moveTo>
                <a:lnTo>
                  <a:pt x="2918" y="0"/>
                </a:lnTo>
                <a:lnTo>
                  <a:pt x="0" y="3473"/>
                </a:lnTo>
                <a:lnTo>
                  <a:pt x="0" y="19761"/>
                </a:lnTo>
                <a:lnTo>
                  <a:pt x="2918" y="23231"/>
                </a:lnTo>
                <a:lnTo>
                  <a:pt x="11462" y="23231"/>
                </a:lnTo>
                <a:lnTo>
                  <a:pt x="14950" y="19761"/>
                </a:lnTo>
                <a:lnTo>
                  <a:pt x="14950" y="3473"/>
                </a:lnTo>
                <a:lnTo>
                  <a:pt x="1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167511" y="589216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5" h="34925">
                <a:moveTo>
                  <a:pt x="13882" y="0"/>
                </a:moveTo>
                <a:lnTo>
                  <a:pt x="3737" y="0"/>
                </a:lnTo>
                <a:lnTo>
                  <a:pt x="0" y="4022"/>
                </a:lnTo>
                <a:lnTo>
                  <a:pt x="0" y="30183"/>
                </a:lnTo>
                <a:lnTo>
                  <a:pt x="3737" y="34454"/>
                </a:lnTo>
                <a:lnTo>
                  <a:pt x="13882" y="34454"/>
                </a:lnTo>
                <a:lnTo>
                  <a:pt x="17869" y="30183"/>
                </a:lnTo>
                <a:lnTo>
                  <a:pt x="17869" y="4022"/>
                </a:lnTo>
                <a:lnTo>
                  <a:pt x="1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1176570" y="45701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0"/>
                </a:moveTo>
                <a:lnTo>
                  <a:pt x="0" y="114335"/>
                </a:lnTo>
              </a:path>
            </a:pathLst>
          </a:custGeom>
          <a:ln w="218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275064" y="6239254"/>
            <a:ext cx="2119393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268033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CABA </a:t>
            </a:r>
            <a:r>
              <a:rPr dirty="0" spc="-5"/>
              <a:t>All</a:t>
            </a:r>
            <a:r>
              <a:rPr dirty="0" spc="-50"/>
              <a:t> </a:t>
            </a:r>
            <a:r>
              <a:rPr dirty="0" spc="-15"/>
              <a:t>Funders</a:t>
            </a:r>
          </a:p>
        </p:txBody>
      </p:sp>
      <p:sp>
        <p:nvSpPr>
          <p:cNvPr id="142" name="object 142"/>
          <p:cNvSpPr/>
          <p:nvPr/>
        </p:nvSpPr>
        <p:spPr>
          <a:xfrm>
            <a:off x="1363133" y="1838611"/>
            <a:ext cx="9548475" cy="369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4" name="object 1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363664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 </a:t>
            </a:r>
            <a:r>
              <a:rPr dirty="0" spc="-5"/>
              <a:t>Harbor</a:t>
            </a:r>
            <a:r>
              <a:rPr dirty="0" spc="-70"/>
              <a:t> </a:t>
            </a:r>
            <a:r>
              <a:rPr dirty="0" spc="-15"/>
              <a:t>Research</a:t>
            </a:r>
          </a:p>
        </p:txBody>
      </p:sp>
      <p:sp>
        <p:nvSpPr>
          <p:cNvPr id="3" name="object 3"/>
          <p:cNvSpPr/>
          <p:nvPr/>
        </p:nvSpPr>
        <p:spPr>
          <a:xfrm>
            <a:off x="3173074" y="2697479"/>
            <a:ext cx="5854999" cy="263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94586" y="2869183"/>
            <a:ext cx="2128520" cy="10166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solidFill>
                  <a:srgbClr val="1B4685"/>
                </a:solidFill>
                <a:latin typeface="Segoe UI"/>
                <a:cs typeface="Segoe UI"/>
              </a:rPr>
              <a:t>Research and</a:t>
            </a:r>
            <a:r>
              <a:rPr dirty="0" sz="1100" spc="55">
                <a:solidFill>
                  <a:srgbClr val="1B4685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1B4685"/>
                </a:solidFill>
                <a:latin typeface="Segoe UI"/>
                <a:cs typeface="Segoe UI"/>
              </a:rPr>
              <a:t>Content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Our research, tracking, and market  </a:t>
            </a:r>
            <a:r>
              <a:rPr dirty="0" sz="900" spc="-10">
                <a:solidFill>
                  <a:srgbClr val="606264"/>
                </a:solidFill>
                <a:latin typeface="Segoe UI"/>
                <a:cs typeface="Segoe UI"/>
              </a:rPr>
              <a:t>intelligence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services provide </a:t>
            </a:r>
            <a:r>
              <a:rPr dirty="0" sz="900">
                <a:solidFill>
                  <a:srgbClr val="606264"/>
                </a:solidFill>
                <a:latin typeface="Segoe UI"/>
                <a:cs typeface="Segoe UI"/>
              </a:rPr>
              <a:t>an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accessible  learning environment for those who are  trying to wrap </a:t>
            </a:r>
            <a:r>
              <a:rPr dirty="0" sz="900" spc="-10">
                <a:solidFill>
                  <a:srgbClr val="606264"/>
                </a:solidFill>
                <a:latin typeface="Segoe UI"/>
                <a:cs typeface="Segoe UI"/>
              </a:rPr>
              <a:t>their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arms and minds  around emerging disruptive  opportunities.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7985" y="1771904"/>
            <a:ext cx="2034539" cy="742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">
                <a:solidFill>
                  <a:srgbClr val="1B4685"/>
                </a:solidFill>
                <a:latin typeface="Segoe UI"/>
                <a:cs typeface="Segoe UI"/>
              </a:rPr>
              <a:t>Strategy</a:t>
            </a:r>
            <a:r>
              <a:rPr dirty="0" sz="1100" spc="15">
                <a:solidFill>
                  <a:srgbClr val="1B4685"/>
                </a:solidFill>
                <a:latin typeface="Segoe UI"/>
                <a:cs typeface="Segoe UI"/>
              </a:rPr>
              <a:t> </a:t>
            </a:r>
            <a:r>
              <a:rPr dirty="0" sz="1100" spc="-10">
                <a:solidFill>
                  <a:srgbClr val="1B4685"/>
                </a:solidFill>
                <a:latin typeface="Segoe UI"/>
                <a:cs typeface="Segoe UI"/>
              </a:rPr>
              <a:t>Consulting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Our strategy and business development  consulting services deliver creative  innovation tools, practical methods and  applied problem</a:t>
            </a:r>
            <a:r>
              <a:rPr dirty="0" sz="900" spc="-10">
                <a:solidFill>
                  <a:srgbClr val="606264"/>
                </a:solidFill>
                <a:latin typeface="Segoe UI"/>
                <a:cs typeface="Segoe UI"/>
              </a:rPr>
              <a:t>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solving.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8652" y="2819526"/>
            <a:ext cx="2215515" cy="1153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solidFill>
                  <a:srgbClr val="1B4685"/>
                </a:solidFill>
                <a:latin typeface="Segoe UI"/>
                <a:cs typeface="Segoe UI"/>
              </a:rPr>
              <a:t>Smart </a:t>
            </a:r>
            <a:r>
              <a:rPr dirty="0" sz="1100" spc="-5">
                <a:solidFill>
                  <a:srgbClr val="1B4685"/>
                </a:solidFill>
                <a:latin typeface="Segoe UI"/>
                <a:cs typeface="Segoe UI"/>
              </a:rPr>
              <a:t>Systems</a:t>
            </a:r>
            <a:r>
              <a:rPr dirty="0" sz="1100" spc="55">
                <a:solidFill>
                  <a:srgbClr val="1B4685"/>
                </a:solidFill>
                <a:latin typeface="Segoe UI"/>
                <a:cs typeface="Segoe UI"/>
              </a:rPr>
              <a:t> </a:t>
            </a:r>
            <a:r>
              <a:rPr dirty="0" sz="1100" spc="-5">
                <a:solidFill>
                  <a:srgbClr val="1B4685"/>
                </a:solidFill>
                <a:latin typeface="Segoe UI"/>
                <a:cs typeface="Segoe UI"/>
              </a:rPr>
              <a:t>Lab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We are creating </a:t>
            </a:r>
            <a:r>
              <a:rPr dirty="0" sz="900">
                <a:solidFill>
                  <a:srgbClr val="606264"/>
                </a:solidFill>
                <a:latin typeface="Segoe UI"/>
                <a:cs typeface="Segoe UI"/>
              </a:rPr>
              <a:t>a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real-world laboratory  where organizations design, prototype, and  test new models for delivering value</a:t>
            </a:r>
            <a:r>
              <a:rPr dirty="0" sz="900" spc="40">
                <a:solidFill>
                  <a:srgbClr val="606264"/>
                </a:solidFill>
                <a:latin typeface="Segoe UI"/>
                <a:cs typeface="Segoe UI"/>
              </a:rPr>
              <a:t>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and</a:t>
            </a:r>
            <a:endParaRPr sz="900">
              <a:latin typeface="Segoe UI"/>
              <a:cs typeface="Segoe UI"/>
            </a:endParaRPr>
          </a:p>
          <a:p>
            <a:pPr marL="12700" marR="175895">
              <a:lnSpc>
                <a:spcPct val="100000"/>
              </a:lnSpc>
            </a:pPr>
            <a:r>
              <a:rPr dirty="0" sz="900" spc="-10">
                <a:solidFill>
                  <a:srgbClr val="606264"/>
                </a:solidFill>
                <a:latin typeface="Segoe UI"/>
                <a:cs typeface="Segoe UI"/>
              </a:rPr>
              <a:t>differentiation.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The Lab’s mission is to  enable business model, technology, and  system-level innovation enabled </a:t>
            </a:r>
            <a:r>
              <a:rPr dirty="0" sz="900">
                <a:solidFill>
                  <a:srgbClr val="606264"/>
                </a:solidFill>
                <a:latin typeface="Segoe UI"/>
                <a:cs typeface="Segoe UI"/>
              </a:rPr>
              <a:t>by </a:t>
            </a:r>
            <a:r>
              <a:rPr dirty="0" sz="900" spc="-10">
                <a:solidFill>
                  <a:srgbClr val="606264"/>
                </a:solidFill>
                <a:latin typeface="Segoe UI"/>
                <a:cs typeface="Segoe UI"/>
              </a:rPr>
              <a:t>the 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Internet </a:t>
            </a:r>
            <a:r>
              <a:rPr dirty="0" sz="900">
                <a:solidFill>
                  <a:srgbClr val="606264"/>
                </a:solidFill>
                <a:latin typeface="Segoe UI"/>
                <a:cs typeface="Segoe UI"/>
              </a:rPr>
              <a:t>of</a:t>
            </a:r>
            <a:r>
              <a:rPr dirty="0" sz="900" spc="25">
                <a:solidFill>
                  <a:srgbClr val="606264"/>
                </a:solidFill>
                <a:latin typeface="Segoe UI"/>
                <a:cs typeface="Segoe UI"/>
              </a:rPr>
              <a:t> </a:t>
            </a:r>
            <a:r>
              <a:rPr dirty="0" sz="900" spc="-5">
                <a:solidFill>
                  <a:srgbClr val="606264"/>
                </a:solidFill>
                <a:latin typeface="Segoe UI"/>
                <a:cs typeface="Segoe UI"/>
              </a:rPr>
              <a:t>Things.</a:t>
            </a:r>
            <a:endParaRPr sz="9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3164"/>
            <a:ext cx="252984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/>
              <a:t>Research</a:t>
            </a:r>
            <a:r>
              <a:rPr dirty="0" sz="3200" spc="-80"/>
              <a:t> </a:t>
            </a:r>
            <a:r>
              <a:rPr dirty="0" sz="3200"/>
              <a:t>Goals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90269" y="1592325"/>
            <a:ext cx="8692515" cy="488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Examine in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depth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600" spc="-10" b="1">
                <a:solidFill>
                  <a:srgbClr val="0067B3"/>
                </a:solidFill>
                <a:latin typeface="Calibri"/>
                <a:cs typeface="Calibri"/>
              </a:rPr>
              <a:t>current </a:t>
            </a:r>
            <a:r>
              <a:rPr dirty="0" sz="1600" spc="-5" b="1">
                <a:solidFill>
                  <a:srgbClr val="0067B3"/>
                </a:solidFill>
                <a:latin typeface="Calibri"/>
                <a:cs typeface="Calibri"/>
              </a:rPr>
              <a:t>and </a:t>
            </a:r>
            <a:r>
              <a:rPr dirty="0" sz="1600" spc="-10" b="1">
                <a:solidFill>
                  <a:srgbClr val="0067B3"/>
                </a:solidFill>
                <a:latin typeface="Calibri"/>
                <a:cs typeface="Calibri"/>
              </a:rPr>
              <a:t>future development considerations that the </a:t>
            </a:r>
            <a:r>
              <a:rPr dirty="0" sz="1600" spc="-15" b="1">
                <a:solidFill>
                  <a:srgbClr val="0067B3"/>
                </a:solidFill>
                <a:latin typeface="Calibri"/>
                <a:cs typeface="Calibri"/>
              </a:rPr>
              <a:t>“Internet </a:t>
            </a:r>
            <a:r>
              <a:rPr dirty="0" sz="1600" spc="-5" b="1">
                <a:solidFill>
                  <a:srgbClr val="0067B3"/>
                </a:solidFill>
                <a:latin typeface="Calibri"/>
                <a:cs typeface="Calibri"/>
              </a:rPr>
              <a:t>of </a:t>
            </a:r>
            <a:r>
              <a:rPr dirty="0" sz="1600" spc="-10" b="1">
                <a:solidFill>
                  <a:srgbClr val="0067B3"/>
                </a:solidFill>
                <a:latin typeface="Calibri"/>
                <a:cs typeface="Calibri"/>
              </a:rPr>
              <a:t>Things”</a:t>
            </a:r>
            <a:r>
              <a:rPr dirty="0" sz="1600" spc="335" b="1">
                <a:solidFill>
                  <a:srgbClr val="0067B3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67B3"/>
                </a:solidFill>
                <a:latin typeface="Calibri"/>
                <a:cs typeface="Calibri"/>
              </a:rPr>
              <a:t>(IoT)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technologies and the services that these technologies enable will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have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in 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connected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home</a:t>
            </a:r>
            <a:r>
              <a:rPr dirty="0" sz="1600" spc="20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market.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850" y="2174875"/>
            <a:ext cx="8638540" cy="11480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147320" indent="-228600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Conduct </a:t>
            </a:r>
            <a:r>
              <a:rPr dirty="0" sz="1400">
                <a:solidFill>
                  <a:srgbClr val="464646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detailed analysis about </a:t>
            </a:r>
            <a:r>
              <a:rPr dirty="0" sz="1400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400" spc="-5" b="1">
                <a:solidFill>
                  <a:srgbClr val="0067B3"/>
                </a:solidFill>
                <a:latin typeface="Calibri"/>
                <a:cs typeface="Calibri"/>
              </a:rPr>
              <a:t>current </a:t>
            </a:r>
            <a:r>
              <a:rPr dirty="0" sz="1400" b="1">
                <a:solidFill>
                  <a:srgbClr val="0067B3"/>
                </a:solidFill>
                <a:latin typeface="Calibri"/>
                <a:cs typeface="Calibri"/>
              </a:rPr>
              <a:t>and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future </a:t>
            </a:r>
            <a:r>
              <a:rPr dirty="0" sz="1400" spc="-10" b="1">
                <a:solidFill>
                  <a:srgbClr val="0067B1"/>
                </a:solidFill>
                <a:latin typeface="Calibri"/>
                <a:cs typeface="Calibri"/>
              </a:rPr>
              <a:t>state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of the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connected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home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marketplace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, including </a:t>
            </a:r>
            <a:r>
              <a:rPr dirty="0" sz="1400" spc="-20">
                <a:solidFill>
                  <a:srgbClr val="464646"/>
                </a:solidFill>
                <a:latin typeface="Calibri"/>
                <a:cs typeface="Calibri"/>
              </a:rPr>
              <a:t>key 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trends,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buying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behaviors,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technology challenges and</a:t>
            </a:r>
            <a:r>
              <a:rPr dirty="0" sz="1400" spc="9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opportunities.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ts val="1510"/>
              </a:lnSpc>
              <a:spcBef>
                <a:spcPts val="1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Identify and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expand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on the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top current and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future applications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of IoT technologies </a:t>
            </a:r>
            <a:r>
              <a:rPr dirty="0" sz="1400">
                <a:solidFill>
                  <a:srgbClr val="464646"/>
                </a:solidFill>
                <a:latin typeface="Calibri"/>
                <a:cs typeface="Calibri"/>
              </a:rPr>
              <a:t>in the </a:t>
            </a:r>
            <a:r>
              <a:rPr dirty="0" sz="1400" spc="-15">
                <a:solidFill>
                  <a:srgbClr val="464646"/>
                </a:solidFill>
                <a:latin typeface="Calibri"/>
                <a:cs typeface="Calibri"/>
              </a:rPr>
              <a:t>context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of plausible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future  connected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home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outcomes,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outlining the </a:t>
            </a:r>
            <a:r>
              <a:rPr dirty="0" sz="1400" spc="-5" b="1">
                <a:solidFill>
                  <a:srgbClr val="0067B3"/>
                </a:solidFill>
                <a:latin typeface="Calibri"/>
                <a:cs typeface="Calibri"/>
              </a:rPr>
              <a:t>technical </a:t>
            </a:r>
            <a:r>
              <a:rPr dirty="0" sz="1400" spc="-10" b="1">
                <a:solidFill>
                  <a:srgbClr val="0067B3"/>
                </a:solidFill>
                <a:latin typeface="Calibri"/>
                <a:cs typeface="Calibri"/>
              </a:rPr>
              <a:t>makeup </a:t>
            </a:r>
            <a:r>
              <a:rPr dirty="0" sz="1400" b="1">
                <a:solidFill>
                  <a:srgbClr val="0067B3"/>
                </a:solidFill>
                <a:latin typeface="Calibri"/>
                <a:cs typeface="Calibri"/>
              </a:rPr>
              <a:t>of solutions and </a:t>
            </a:r>
            <a:r>
              <a:rPr dirty="0" sz="1400" spc="-5" b="1">
                <a:solidFill>
                  <a:srgbClr val="0067B3"/>
                </a:solidFill>
                <a:latin typeface="Calibri"/>
                <a:cs typeface="Calibri"/>
              </a:rPr>
              <a:t>value </a:t>
            </a:r>
            <a:r>
              <a:rPr dirty="0" sz="1400" b="1">
                <a:solidFill>
                  <a:srgbClr val="0067B3"/>
                </a:solidFill>
                <a:latin typeface="Calibri"/>
                <a:cs typeface="Calibri"/>
              </a:rPr>
              <a:t>propositions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for various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market 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participants.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0269" y="3744848"/>
            <a:ext cx="8592820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Provide </a:t>
            </a:r>
            <a:r>
              <a:rPr dirty="0" sz="1600" spc="-5" b="1">
                <a:solidFill>
                  <a:srgbClr val="0067B1"/>
                </a:solidFill>
                <a:latin typeface="Calibri"/>
                <a:cs typeface="Calibri"/>
              </a:rPr>
              <a:t>actionable insights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as </a:t>
            </a:r>
            <a:r>
              <a:rPr dirty="0" sz="1600">
                <a:solidFill>
                  <a:srgbClr val="464646"/>
                </a:solidFill>
                <a:latin typeface="Calibri"/>
                <a:cs typeface="Calibri"/>
              </a:rPr>
              <a:t>it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relates to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current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future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market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opportunities and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development  considerations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that influence 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trajectory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of 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connected</a:t>
            </a:r>
            <a:r>
              <a:rPr dirty="0" sz="1600" spc="7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home.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850" y="4327016"/>
            <a:ext cx="8639810" cy="95631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379095" indent="-228600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Develop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product / </a:t>
            </a:r>
            <a:r>
              <a:rPr dirty="0" sz="1400" spc="-10" b="1">
                <a:solidFill>
                  <a:srgbClr val="0067B1"/>
                </a:solidFill>
                <a:latin typeface="Calibri"/>
                <a:cs typeface="Calibri"/>
              </a:rPr>
              <a:t>technology, ecosystem,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customer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and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application roadmaps </a:t>
            </a:r>
            <a:r>
              <a:rPr dirty="0" sz="1400" spc="-15">
                <a:solidFill>
                  <a:srgbClr val="464646"/>
                </a:solidFill>
                <a:latin typeface="Calibri"/>
                <a:cs typeface="Calibri"/>
              </a:rPr>
              <a:t>context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of each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stakeholder to 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outline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strategic</a:t>
            </a:r>
            <a:r>
              <a:rPr dirty="0" sz="1400">
                <a:solidFill>
                  <a:srgbClr val="464646"/>
                </a:solidFill>
                <a:latin typeface="Calibri"/>
                <a:cs typeface="Calibri"/>
              </a:rPr>
              <a:t> priorities.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ts val="1600"/>
              </a:lnSpc>
              <a:spcBef>
                <a:spcPts val="9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10" b="1">
                <a:solidFill>
                  <a:srgbClr val="0067B1"/>
                </a:solidFill>
                <a:latin typeface="Calibri"/>
                <a:cs typeface="Calibri"/>
              </a:rPr>
              <a:t>Make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recommendations </a:t>
            </a:r>
            <a:r>
              <a:rPr dirty="0" sz="1400" spc="-10" b="1">
                <a:solidFill>
                  <a:srgbClr val="0067B1"/>
                </a:solidFill>
                <a:latin typeface="Calibri"/>
                <a:cs typeface="Calibri"/>
              </a:rPr>
              <a:t>for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how firms should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structure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their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organization </a:t>
            </a:r>
            <a:r>
              <a:rPr dirty="0" sz="1400" b="1">
                <a:solidFill>
                  <a:srgbClr val="0067B1"/>
                </a:solidFill>
                <a:latin typeface="Calibri"/>
                <a:cs typeface="Calibri"/>
              </a:rPr>
              <a:t>and </a:t>
            </a:r>
            <a:r>
              <a:rPr dirty="0" sz="1400" spc="-5" b="1">
                <a:solidFill>
                  <a:srgbClr val="0067B1"/>
                </a:solidFill>
                <a:latin typeface="Calibri"/>
                <a:cs typeface="Calibri"/>
              </a:rPr>
              <a:t>offerings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to capture new value</a:t>
            </a:r>
            <a:r>
              <a:rPr dirty="0" sz="1400" spc="-7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from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1600"/>
              </a:lnSpc>
            </a:pP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smart, </a:t>
            </a:r>
            <a:r>
              <a:rPr dirty="0" sz="1400" spc="-10">
                <a:solidFill>
                  <a:srgbClr val="464646"/>
                </a:solidFill>
                <a:latin typeface="Calibri"/>
                <a:cs typeface="Calibri"/>
              </a:rPr>
              <a:t>connected </a:t>
            </a:r>
            <a:r>
              <a:rPr dirty="0" sz="1400" spc="-5">
                <a:solidFill>
                  <a:srgbClr val="464646"/>
                </a:solidFill>
                <a:latin typeface="Calibri"/>
                <a:cs typeface="Calibri"/>
              </a:rPr>
              <a:t>offerings.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6819" y="1595627"/>
            <a:ext cx="0" cy="525145"/>
          </a:xfrm>
          <a:custGeom>
            <a:avLst/>
            <a:gdLst/>
            <a:ahLst/>
            <a:cxnLst/>
            <a:rect l="l" t="t" r="r" b="b"/>
            <a:pathLst>
              <a:path w="0" h="525144">
                <a:moveTo>
                  <a:pt x="0" y="0"/>
                </a:moveTo>
                <a:lnTo>
                  <a:pt x="0" y="524891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2367" y="1640840"/>
            <a:ext cx="180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7B1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26819" y="3950208"/>
            <a:ext cx="0" cy="525145"/>
          </a:xfrm>
          <a:custGeom>
            <a:avLst/>
            <a:gdLst/>
            <a:ahLst/>
            <a:cxnLst/>
            <a:rect l="l" t="t" r="r" b="b"/>
            <a:pathLst>
              <a:path w="0" h="525145">
                <a:moveTo>
                  <a:pt x="0" y="0"/>
                </a:moveTo>
                <a:lnTo>
                  <a:pt x="0" y="524891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12367" y="3994861"/>
            <a:ext cx="1803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7B1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7736"/>
            <a:ext cx="314452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Key </a:t>
            </a:r>
            <a:r>
              <a:rPr dirty="0" spc="-55"/>
              <a:t>Takeaways</a:t>
            </a:r>
            <a:r>
              <a:rPr dirty="0" spc="-35"/>
              <a:t> </a:t>
            </a:r>
            <a:r>
              <a:rPr dirty="0" spc="-5"/>
              <a:t>(1/2)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5166" y="2135886"/>
            <a:ext cx="89776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Poor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user experience,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 lack of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privacy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security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standards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and the high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costs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of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products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and services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are 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leaving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smart home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consumers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frustrated—exacerbating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disconnect between suppliers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user 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preferences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166" y="3277870"/>
            <a:ext cx="6516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future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market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trajectory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of 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smart home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is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dependent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on the</a:t>
            </a:r>
            <a:r>
              <a:rPr dirty="0" sz="1600" spc="204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following: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5166" y="1341500"/>
            <a:ext cx="8999855" cy="4838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40"/>
              </a:spcBef>
            </a:pP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growth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of the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Smart Home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market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is being stifled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by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messy aggregation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of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network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protocols,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software  </a:t>
            </a:r>
            <a:r>
              <a:rPr dirty="0" sz="1600" spc="-15">
                <a:solidFill>
                  <a:srgbClr val="464646"/>
                </a:solidFill>
                <a:latin typeface="Calibri"/>
                <a:cs typeface="Calibri"/>
              </a:rPr>
              <a:t>incompatibility,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464646"/>
                </a:solidFill>
                <a:latin typeface="Calibri"/>
                <a:cs typeface="Calibri"/>
              </a:rPr>
              <a:t>winner-take-all strategies across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the supplier</a:t>
            </a:r>
            <a:r>
              <a:rPr dirty="0" sz="160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64646"/>
                </a:solidFill>
                <a:latin typeface="Calibri"/>
                <a:cs typeface="Calibri"/>
              </a:rPr>
              <a:t>landscape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4063" y="1267967"/>
            <a:ext cx="0" cy="683260"/>
          </a:xfrm>
          <a:custGeom>
            <a:avLst/>
            <a:gdLst/>
            <a:ahLst/>
            <a:cxnLst/>
            <a:rect l="l" t="t" r="r" b="b"/>
            <a:pathLst>
              <a:path w="0" h="683260">
                <a:moveTo>
                  <a:pt x="0" y="0"/>
                </a:moveTo>
                <a:lnTo>
                  <a:pt x="0" y="682879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46505" y="1358265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7B1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4063" y="2183892"/>
            <a:ext cx="0" cy="683260"/>
          </a:xfrm>
          <a:custGeom>
            <a:avLst/>
            <a:gdLst/>
            <a:ahLst/>
            <a:cxnLst/>
            <a:rect l="l" t="t" r="r" b="b"/>
            <a:pathLst>
              <a:path w="0" h="683260">
                <a:moveTo>
                  <a:pt x="0" y="0"/>
                </a:moveTo>
                <a:lnTo>
                  <a:pt x="0" y="683133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2367" y="227507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7B1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4063" y="3189732"/>
            <a:ext cx="0" cy="496570"/>
          </a:xfrm>
          <a:custGeom>
            <a:avLst/>
            <a:gdLst/>
            <a:ahLst/>
            <a:cxnLst/>
            <a:rect l="l" t="t" r="r" b="b"/>
            <a:pathLst>
              <a:path w="0" h="496570">
                <a:moveTo>
                  <a:pt x="0" y="0"/>
                </a:moveTo>
                <a:lnTo>
                  <a:pt x="0" y="496442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2367" y="3186811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7B1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6445" y="3950970"/>
            <a:ext cx="4838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Progress around networking, security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computing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protocol</a:t>
            </a:r>
            <a:r>
              <a:rPr dirty="0" sz="1200" spc="-2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standardization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01951" y="3855720"/>
            <a:ext cx="0" cy="398145"/>
          </a:xfrm>
          <a:custGeom>
            <a:avLst/>
            <a:gdLst/>
            <a:ahLst/>
            <a:cxnLst/>
            <a:rect l="l" t="t" r="r" b="b"/>
            <a:pathLst>
              <a:path w="0" h="398145">
                <a:moveTo>
                  <a:pt x="0" y="0"/>
                </a:moveTo>
                <a:lnTo>
                  <a:pt x="0" y="398017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74038" y="3888740"/>
            <a:ext cx="164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6445" y="4481576"/>
            <a:ext cx="4984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Collaborative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engagement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across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supplier landscape to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improve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user</a:t>
            </a:r>
            <a:r>
              <a:rPr dirty="0" sz="1200" spc="6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experience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01951" y="4386071"/>
            <a:ext cx="0" cy="398145"/>
          </a:xfrm>
          <a:custGeom>
            <a:avLst/>
            <a:gdLst/>
            <a:ahLst/>
            <a:cxnLst/>
            <a:rect l="l" t="t" r="r" b="b"/>
            <a:pathLst>
              <a:path w="0" h="398145">
                <a:moveTo>
                  <a:pt x="0" y="0"/>
                </a:moveTo>
                <a:lnTo>
                  <a:pt x="0" y="398017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81150" y="4418787"/>
            <a:ext cx="1543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01951" y="4931664"/>
            <a:ext cx="0" cy="510540"/>
          </a:xfrm>
          <a:custGeom>
            <a:avLst/>
            <a:gdLst/>
            <a:ahLst/>
            <a:cxnLst/>
            <a:rect l="l" t="t" r="r" b="b"/>
            <a:pathLst>
              <a:path w="0" h="510539">
                <a:moveTo>
                  <a:pt x="0" y="0"/>
                </a:moveTo>
                <a:lnTo>
                  <a:pt x="0" y="510159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83816" y="5091429"/>
            <a:ext cx="146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6445" y="4953126"/>
            <a:ext cx="8105140" cy="45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dirty="0" sz="1200" spc="-15">
                <a:solidFill>
                  <a:srgbClr val="464646"/>
                </a:solidFill>
                <a:latin typeface="Calibri"/>
                <a:cs typeface="Calibri"/>
              </a:rPr>
              <a:t>Technology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advancements around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AI,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voice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recognition, edge computing,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cybersecurity,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blockchain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and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networks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that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enable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more  advanced, complex smart home use cases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/</a:t>
            </a:r>
            <a:r>
              <a:rPr dirty="0" sz="1200" spc="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applications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01951" y="5637276"/>
            <a:ext cx="0" cy="402590"/>
          </a:xfrm>
          <a:custGeom>
            <a:avLst/>
            <a:gdLst/>
            <a:ahLst/>
            <a:cxnLst/>
            <a:rect l="l" t="t" r="r" b="b"/>
            <a:pathLst>
              <a:path w="0" h="402589">
                <a:moveTo>
                  <a:pt x="0" y="0"/>
                </a:moveTo>
                <a:lnTo>
                  <a:pt x="0" y="402336"/>
                </a:lnTo>
              </a:path>
            </a:pathLst>
          </a:custGeom>
          <a:ln w="6096">
            <a:solidFill>
              <a:srgbClr val="0067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75053" y="5673038"/>
            <a:ext cx="169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© 2019, Continental Automated Buildings</a:t>
            </a:r>
            <a:r>
              <a:rPr dirty="0" spc="55"/>
              <a:t> </a:t>
            </a:r>
            <a:r>
              <a:rPr dirty="0" spc="-5"/>
              <a:t>Association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36445" y="5735218"/>
            <a:ext cx="4787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evolution of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player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landscape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towards </a:t>
            </a:r>
            <a:r>
              <a:rPr dirty="0" sz="1200">
                <a:solidFill>
                  <a:srgbClr val="464646"/>
                </a:solidFill>
                <a:latin typeface="Calibri"/>
                <a:cs typeface="Calibri"/>
              </a:rPr>
              <a:t>mesh </a:t>
            </a:r>
            <a:r>
              <a:rPr dirty="0" sz="1200" spc="-10">
                <a:solidFill>
                  <a:srgbClr val="464646"/>
                </a:solidFill>
                <a:latin typeface="Calibri"/>
                <a:cs typeface="Calibri"/>
              </a:rPr>
              <a:t>ecosystem</a:t>
            </a:r>
            <a:r>
              <a:rPr dirty="0" sz="1200" spc="-2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architectures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Intolubbe-Chmil</dc:creator>
  <dc:title>PowerPoint Presentation</dc:title>
  <dcterms:created xsi:type="dcterms:W3CDTF">2020-05-03T02:02:42Z</dcterms:created>
  <dcterms:modified xsi:type="dcterms:W3CDTF">2020-05-03T02:02:42Z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2020-05-03T00:00:00Z</vt:filetime>
  </property>
</Properties>
</file>