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7b8273dd61f5437a"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1" r:id="rId5"/>
    <p:sldMasterId id="2147483752" r:id="rId6"/>
  </p:sldMasterIdLst>
  <p:notesMasterIdLst>
    <p:notesMasterId r:id="rId46"/>
  </p:notesMasterIdLst>
  <p:handoutMasterIdLst>
    <p:handoutMasterId r:id="rId47"/>
  </p:handoutMasterIdLst>
  <p:sldIdLst>
    <p:sldId id="256" r:id="rId7"/>
    <p:sldId id="273" r:id="rId8"/>
    <p:sldId id="337" r:id="rId9"/>
    <p:sldId id="271" r:id="rId10"/>
    <p:sldId id="309" r:id="rId11"/>
    <p:sldId id="314" r:id="rId12"/>
    <p:sldId id="303" r:id="rId13"/>
    <p:sldId id="299" r:id="rId14"/>
    <p:sldId id="307" r:id="rId15"/>
    <p:sldId id="317" r:id="rId16"/>
    <p:sldId id="301" r:id="rId17"/>
    <p:sldId id="297" r:id="rId18"/>
    <p:sldId id="306" r:id="rId19"/>
    <p:sldId id="308" r:id="rId20"/>
    <p:sldId id="304" r:id="rId21"/>
    <p:sldId id="310" r:id="rId22"/>
    <p:sldId id="315" r:id="rId23"/>
    <p:sldId id="531" r:id="rId24"/>
    <p:sldId id="511" r:id="rId25"/>
    <p:sldId id="489" r:id="rId26"/>
    <p:sldId id="287" r:id="rId27"/>
    <p:sldId id="527" r:id="rId28"/>
    <p:sldId id="453" r:id="rId29"/>
    <p:sldId id="285" r:id="rId30"/>
    <p:sldId id="529" r:id="rId31"/>
    <p:sldId id="516" r:id="rId32"/>
    <p:sldId id="316" r:id="rId33"/>
    <p:sldId id="305" r:id="rId34"/>
    <p:sldId id="313" r:id="rId35"/>
    <p:sldId id="298" r:id="rId36"/>
    <p:sldId id="291" r:id="rId37"/>
    <p:sldId id="302" r:id="rId38"/>
    <p:sldId id="284" r:id="rId39"/>
    <p:sldId id="311" r:id="rId40"/>
    <p:sldId id="288" r:id="rId41"/>
    <p:sldId id="530" r:id="rId42"/>
    <p:sldId id="296" r:id="rId43"/>
    <p:sldId id="260" r:id="rId44"/>
    <p:sldId id="264" r:id="rId45"/>
  </p:sldIdLst>
  <p:sldSz cx="12192000" cy="6858000"/>
  <p:notesSz cx="6797675" cy="9926638"/>
  <p:custDataLst>
    <p:tags r:id="rId48"/>
  </p:custDataLst>
  <p:defaultTextStyle>
    <a:defPPr>
      <a:defRPr lang="en-GB"/>
    </a:defPPr>
    <a:lvl1pPr algn="ctr" rtl="0" fontAlgn="base">
      <a:lnSpc>
        <a:spcPct val="86000"/>
      </a:lnSpc>
      <a:spcBef>
        <a:spcPct val="0"/>
      </a:spcBef>
      <a:spcAft>
        <a:spcPct val="0"/>
      </a:spcAft>
      <a:defRPr sz="1000" kern="1200">
        <a:solidFill>
          <a:schemeClr val="tx1"/>
        </a:solidFill>
        <a:latin typeface="Arial" charset="0"/>
        <a:ea typeface="+mn-ea"/>
        <a:cs typeface="+mn-cs"/>
      </a:defRPr>
    </a:lvl1pPr>
    <a:lvl2pPr marL="457200" algn="ctr" rtl="0" fontAlgn="base">
      <a:lnSpc>
        <a:spcPct val="86000"/>
      </a:lnSpc>
      <a:spcBef>
        <a:spcPct val="0"/>
      </a:spcBef>
      <a:spcAft>
        <a:spcPct val="0"/>
      </a:spcAft>
      <a:defRPr sz="1000" kern="1200">
        <a:solidFill>
          <a:schemeClr val="tx1"/>
        </a:solidFill>
        <a:latin typeface="Arial" charset="0"/>
        <a:ea typeface="+mn-ea"/>
        <a:cs typeface="+mn-cs"/>
      </a:defRPr>
    </a:lvl2pPr>
    <a:lvl3pPr marL="914400" algn="ctr" rtl="0" fontAlgn="base">
      <a:lnSpc>
        <a:spcPct val="86000"/>
      </a:lnSpc>
      <a:spcBef>
        <a:spcPct val="0"/>
      </a:spcBef>
      <a:spcAft>
        <a:spcPct val="0"/>
      </a:spcAft>
      <a:defRPr sz="1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1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6" userDrawn="1">
          <p15:clr>
            <a:srgbClr val="A4A3A4"/>
          </p15:clr>
        </p15:guide>
        <p15:guide id="2" orient="horz" pos="881" userDrawn="1">
          <p15:clr>
            <a:srgbClr val="A4A3A4"/>
          </p15:clr>
        </p15:guide>
        <p15:guide id="3" orient="horz" pos="3992" userDrawn="1">
          <p15:clr>
            <a:srgbClr val="A4A3A4"/>
          </p15:clr>
        </p15:guide>
        <p15:guide id="4" orient="horz" pos="4319" userDrawn="1">
          <p15:clr>
            <a:srgbClr val="A4A3A4"/>
          </p15:clr>
        </p15:guide>
        <p15:guide id="5" pos="365" userDrawn="1">
          <p15:clr>
            <a:srgbClr val="A4A3A4"/>
          </p15:clr>
        </p15:guide>
        <p15:guide id="6" pos="7320" userDrawn="1">
          <p15:clr>
            <a:srgbClr val="A4A3A4"/>
          </p15:clr>
        </p15:guide>
        <p15:guide id="7" orient="horz" pos="2024" userDrawn="1">
          <p15:clr>
            <a:srgbClr val="A4A3A4"/>
          </p15:clr>
        </p15:guide>
        <p15:guide id="8" orient="horz" pos="242" userDrawn="1">
          <p15:clr>
            <a:srgbClr val="A4A3A4"/>
          </p15:clr>
        </p15:guide>
        <p15:guide id="9" orient="horz" pos="882" userDrawn="1">
          <p15:clr>
            <a:srgbClr val="A4A3A4"/>
          </p15:clr>
        </p15:guide>
        <p15:guide id="10" pos="731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ia Davis" initials="AD" lastIdx="4" clrIdx="0">
    <p:extLst>
      <p:ext uri="{19B8F6BF-5375-455C-9EA6-DF929625EA0E}">
        <p15:presenceInfo xmlns:p15="http://schemas.microsoft.com/office/powerpoint/2012/main" userId="S-1-5-21-861567501-2052111302-725345543-147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7239"/>
    <a:srgbClr val="648C1A"/>
    <a:srgbClr val="555759"/>
    <a:srgbClr val="FF0000"/>
    <a:srgbClr val="002C77"/>
    <a:srgbClr val="A6E2EF"/>
    <a:srgbClr val="00A8C8"/>
    <a:srgbClr val="016D9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tx1"/>
              </a:solidFill>
            </a:ln>
          </a:bottom>
          <a:insideH>
            <a:ln w="9525" cap="flat" cmpd="sng" algn="ctr">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fontRef idx="minor">
          <a:scrgbClr r="0" g="0" b="0"/>
        </a:fontRef>
        <a:schemeClr val="bg1"/>
      </a:tcTxStyle>
      <a:tcStyle>
        <a:tcBdr>
          <a:bottom>
            <a:ln w="19050" cap="flat" cmpd="sng" algn="ctr">
              <a:solidFill>
                <a:schemeClr val="accent2"/>
              </a:solidFill>
            </a:ln>
          </a:bottom>
        </a:tcBdr>
        <a:fill>
          <a:solidFill>
            <a:schemeClr val="tx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1852" autoAdjust="0"/>
  </p:normalViewPr>
  <p:slideViewPr>
    <p:cSldViewPr snapToGrid="0" showGuides="1">
      <p:cViewPr varScale="1">
        <p:scale>
          <a:sx n="94" d="100"/>
          <a:sy n="94" d="100"/>
        </p:scale>
        <p:origin x="80" y="120"/>
      </p:cViewPr>
      <p:guideLst>
        <p:guide orient="horz" pos="236"/>
        <p:guide orient="horz" pos="881"/>
        <p:guide orient="horz" pos="3992"/>
        <p:guide orient="horz" pos="4319"/>
        <p:guide pos="365"/>
        <p:guide pos="7320"/>
        <p:guide orient="horz" pos="2024"/>
        <p:guide orient="horz" pos="242"/>
        <p:guide orient="horz" pos="882"/>
        <p:guide pos="73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p:scale>
          <a:sx n="75" d="100"/>
          <a:sy n="75" d="100"/>
        </p:scale>
        <p:origin x="-3474" y="-25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DB286-EE8C-4846-9EA8-7F2E9F808BFE}" type="doc">
      <dgm:prSet loTypeId="urn:microsoft.com/office/officeart/2005/8/layout/cycle8" loCatId="cycle" qsTypeId="urn:microsoft.com/office/officeart/2005/8/quickstyle/3d1" qsCatId="3D" csTypeId="urn:microsoft.com/office/officeart/2005/8/colors/colorful1" csCatId="colorful" phldr="1"/>
      <dgm:spPr/>
    </dgm:pt>
    <dgm:pt modelId="{F06E6832-60AE-4399-AB8B-8DDCFF2FDF64}">
      <dgm:prSet phldrT="[Text]" custT="1"/>
      <dgm:spPr/>
      <dgm:t>
        <a:bodyPr/>
        <a:lstStyle/>
        <a:p>
          <a:r>
            <a:rPr lang="en-US" sz="1800" dirty="0"/>
            <a:t>Single, Unified  Platform </a:t>
          </a:r>
        </a:p>
      </dgm:t>
    </dgm:pt>
    <dgm:pt modelId="{92CE4889-3E07-4CC4-9058-17714FE2F741}" type="parTrans" cxnId="{635FBDA8-A465-41B1-91B7-8F8EE63D9C1F}">
      <dgm:prSet/>
      <dgm:spPr/>
      <dgm:t>
        <a:bodyPr/>
        <a:lstStyle/>
        <a:p>
          <a:endParaRPr lang="en-US" sz="1800"/>
        </a:p>
      </dgm:t>
    </dgm:pt>
    <dgm:pt modelId="{9B660986-51D8-4228-9034-4210464885F5}" type="sibTrans" cxnId="{635FBDA8-A465-41B1-91B7-8F8EE63D9C1F}">
      <dgm:prSet/>
      <dgm:spPr/>
      <dgm:t>
        <a:bodyPr/>
        <a:lstStyle/>
        <a:p>
          <a:endParaRPr lang="en-US" sz="1800"/>
        </a:p>
      </dgm:t>
    </dgm:pt>
    <dgm:pt modelId="{76E1E85E-0716-4FC5-9DB1-8A32D6F2C8E9}">
      <dgm:prSet phldrT="[Text]" custT="1"/>
      <dgm:spPr/>
      <dgm:t>
        <a:bodyPr/>
        <a:lstStyle/>
        <a:p>
          <a:r>
            <a:rPr lang="en-US" sz="1800" dirty="0"/>
            <a:t>ROI</a:t>
          </a:r>
        </a:p>
      </dgm:t>
    </dgm:pt>
    <dgm:pt modelId="{DCE36C85-D866-4D40-B611-E4F9AE2514EE}" type="parTrans" cxnId="{B8D4ACC4-1B0C-40B5-8894-3D795BE3806C}">
      <dgm:prSet/>
      <dgm:spPr/>
      <dgm:t>
        <a:bodyPr/>
        <a:lstStyle/>
        <a:p>
          <a:endParaRPr lang="en-US" sz="1800"/>
        </a:p>
      </dgm:t>
    </dgm:pt>
    <dgm:pt modelId="{A435D885-3330-4628-AFAA-CFA266FF2D5A}" type="sibTrans" cxnId="{B8D4ACC4-1B0C-40B5-8894-3D795BE3806C}">
      <dgm:prSet/>
      <dgm:spPr/>
      <dgm:t>
        <a:bodyPr/>
        <a:lstStyle/>
        <a:p>
          <a:endParaRPr lang="en-US" sz="1800"/>
        </a:p>
      </dgm:t>
    </dgm:pt>
    <dgm:pt modelId="{EA7AA9D4-9953-4E57-A2AD-0CDCA87C1B86}">
      <dgm:prSet phldrT="[Text]" custT="1"/>
      <dgm:spPr/>
      <dgm:t>
        <a:bodyPr/>
        <a:lstStyle/>
        <a:p>
          <a:r>
            <a:rPr lang="en-US" sz="1800" dirty="0"/>
            <a:t> </a:t>
          </a:r>
        </a:p>
      </dgm:t>
    </dgm:pt>
    <dgm:pt modelId="{310F399B-56C8-45E2-9031-BBA7C7CFA8DC}" type="parTrans" cxnId="{47CF28D2-9A2D-4014-887D-A4D3BE295DD4}">
      <dgm:prSet/>
      <dgm:spPr/>
      <dgm:t>
        <a:bodyPr/>
        <a:lstStyle/>
        <a:p>
          <a:endParaRPr lang="en-US" sz="1800"/>
        </a:p>
      </dgm:t>
    </dgm:pt>
    <dgm:pt modelId="{49B6FDF0-75E2-4A94-A6D6-FA84D7FDBBF4}" type="sibTrans" cxnId="{47CF28D2-9A2D-4014-887D-A4D3BE295DD4}">
      <dgm:prSet/>
      <dgm:spPr/>
      <dgm:t>
        <a:bodyPr/>
        <a:lstStyle/>
        <a:p>
          <a:endParaRPr lang="en-US" sz="1800"/>
        </a:p>
      </dgm:t>
    </dgm:pt>
    <dgm:pt modelId="{906BCE8B-3CD3-4663-B8EC-BB0A26BD2182}" type="pres">
      <dgm:prSet presAssocID="{8E1DB286-EE8C-4846-9EA8-7F2E9F808BFE}" presName="compositeShape" presStyleCnt="0">
        <dgm:presLayoutVars>
          <dgm:chMax val="7"/>
          <dgm:dir/>
          <dgm:resizeHandles val="exact"/>
        </dgm:presLayoutVars>
      </dgm:prSet>
      <dgm:spPr/>
    </dgm:pt>
    <dgm:pt modelId="{F6681D5D-1664-4E59-A6A1-5FCAA658C435}" type="pres">
      <dgm:prSet presAssocID="{8E1DB286-EE8C-4846-9EA8-7F2E9F808BFE}" presName="wedge1" presStyleLbl="node1" presStyleIdx="0" presStyleCnt="3"/>
      <dgm:spPr/>
    </dgm:pt>
    <dgm:pt modelId="{F8B511E2-9338-4137-99E6-67C022F49314}" type="pres">
      <dgm:prSet presAssocID="{8E1DB286-EE8C-4846-9EA8-7F2E9F808BFE}" presName="dummy1a" presStyleCnt="0"/>
      <dgm:spPr/>
    </dgm:pt>
    <dgm:pt modelId="{AD502049-B83E-4F66-8760-F93144FCBF26}" type="pres">
      <dgm:prSet presAssocID="{8E1DB286-EE8C-4846-9EA8-7F2E9F808BFE}" presName="dummy1b" presStyleCnt="0"/>
      <dgm:spPr/>
    </dgm:pt>
    <dgm:pt modelId="{10FE1FB6-0A66-41AC-BAB3-3AFF1B97CE50}" type="pres">
      <dgm:prSet presAssocID="{8E1DB286-EE8C-4846-9EA8-7F2E9F808BFE}" presName="wedge1Tx" presStyleLbl="node1" presStyleIdx="0" presStyleCnt="3">
        <dgm:presLayoutVars>
          <dgm:chMax val="0"/>
          <dgm:chPref val="0"/>
          <dgm:bulletEnabled val="1"/>
        </dgm:presLayoutVars>
      </dgm:prSet>
      <dgm:spPr/>
    </dgm:pt>
    <dgm:pt modelId="{E94F9A5D-F20D-4DD6-8D8C-F7618A443848}" type="pres">
      <dgm:prSet presAssocID="{8E1DB286-EE8C-4846-9EA8-7F2E9F808BFE}" presName="wedge2" presStyleLbl="node1" presStyleIdx="1" presStyleCnt="3"/>
      <dgm:spPr/>
    </dgm:pt>
    <dgm:pt modelId="{97EE40DF-41A1-4934-A3DC-83272F5314E1}" type="pres">
      <dgm:prSet presAssocID="{8E1DB286-EE8C-4846-9EA8-7F2E9F808BFE}" presName="dummy2a" presStyleCnt="0"/>
      <dgm:spPr/>
    </dgm:pt>
    <dgm:pt modelId="{62A5A197-FA7E-4679-B205-155FD18AF781}" type="pres">
      <dgm:prSet presAssocID="{8E1DB286-EE8C-4846-9EA8-7F2E9F808BFE}" presName="dummy2b" presStyleCnt="0"/>
      <dgm:spPr/>
    </dgm:pt>
    <dgm:pt modelId="{B7F3748F-FC39-4A17-97C2-285D879DBF8C}" type="pres">
      <dgm:prSet presAssocID="{8E1DB286-EE8C-4846-9EA8-7F2E9F808BFE}" presName="wedge2Tx" presStyleLbl="node1" presStyleIdx="1" presStyleCnt="3">
        <dgm:presLayoutVars>
          <dgm:chMax val="0"/>
          <dgm:chPref val="0"/>
          <dgm:bulletEnabled val="1"/>
        </dgm:presLayoutVars>
      </dgm:prSet>
      <dgm:spPr/>
    </dgm:pt>
    <dgm:pt modelId="{7DB65C68-C9CC-4A99-8CA3-4B0B5BE8717E}" type="pres">
      <dgm:prSet presAssocID="{8E1DB286-EE8C-4846-9EA8-7F2E9F808BFE}" presName="wedge3" presStyleLbl="node1" presStyleIdx="2" presStyleCnt="3"/>
      <dgm:spPr/>
    </dgm:pt>
    <dgm:pt modelId="{BB9D3FC6-F85E-492D-95AF-FA072FA41358}" type="pres">
      <dgm:prSet presAssocID="{8E1DB286-EE8C-4846-9EA8-7F2E9F808BFE}" presName="dummy3a" presStyleCnt="0"/>
      <dgm:spPr/>
    </dgm:pt>
    <dgm:pt modelId="{A97CF9FB-6F62-45A1-8954-A1E20CB5C9D1}" type="pres">
      <dgm:prSet presAssocID="{8E1DB286-EE8C-4846-9EA8-7F2E9F808BFE}" presName="dummy3b" presStyleCnt="0"/>
      <dgm:spPr/>
    </dgm:pt>
    <dgm:pt modelId="{58F2C813-9989-459E-8F33-973C5D1CBEFE}" type="pres">
      <dgm:prSet presAssocID="{8E1DB286-EE8C-4846-9EA8-7F2E9F808BFE}" presName="wedge3Tx" presStyleLbl="node1" presStyleIdx="2" presStyleCnt="3">
        <dgm:presLayoutVars>
          <dgm:chMax val="0"/>
          <dgm:chPref val="0"/>
          <dgm:bulletEnabled val="1"/>
        </dgm:presLayoutVars>
      </dgm:prSet>
      <dgm:spPr/>
    </dgm:pt>
    <dgm:pt modelId="{E6BDC8EA-9674-4BCE-8388-929A070A4CEF}" type="pres">
      <dgm:prSet presAssocID="{9B660986-51D8-4228-9034-4210464885F5}" presName="arrowWedge1" presStyleLbl="fgSibTrans2D1" presStyleIdx="0" presStyleCnt="3"/>
      <dgm:spPr/>
    </dgm:pt>
    <dgm:pt modelId="{8A8EB616-1757-4650-818C-9F56E3C26F12}" type="pres">
      <dgm:prSet presAssocID="{A435D885-3330-4628-AFAA-CFA266FF2D5A}" presName="arrowWedge2" presStyleLbl="fgSibTrans2D1" presStyleIdx="1" presStyleCnt="3"/>
      <dgm:spPr/>
    </dgm:pt>
    <dgm:pt modelId="{1F7D85D4-9306-422B-89FA-4C31BF4D55AA}" type="pres">
      <dgm:prSet presAssocID="{49B6FDF0-75E2-4A94-A6D6-FA84D7FDBBF4}" presName="arrowWedge3" presStyleLbl="fgSibTrans2D1" presStyleIdx="2" presStyleCnt="3"/>
      <dgm:spPr/>
    </dgm:pt>
  </dgm:ptLst>
  <dgm:cxnLst>
    <dgm:cxn modelId="{86F1D684-14B9-4A61-B764-B6E0EB8625D4}" type="presOf" srcId="{EA7AA9D4-9953-4E57-A2AD-0CDCA87C1B86}" destId="{7DB65C68-C9CC-4A99-8CA3-4B0B5BE8717E}" srcOrd="0" destOrd="0" presId="urn:microsoft.com/office/officeart/2005/8/layout/cycle8"/>
    <dgm:cxn modelId="{36297F96-BB1F-4A4F-B6A2-9076DBED4139}" type="presOf" srcId="{76E1E85E-0716-4FC5-9DB1-8A32D6F2C8E9}" destId="{B7F3748F-FC39-4A17-97C2-285D879DBF8C}" srcOrd="1" destOrd="0" presId="urn:microsoft.com/office/officeart/2005/8/layout/cycle8"/>
    <dgm:cxn modelId="{635FBDA8-A465-41B1-91B7-8F8EE63D9C1F}" srcId="{8E1DB286-EE8C-4846-9EA8-7F2E9F808BFE}" destId="{F06E6832-60AE-4399-AB8B-8DDCFF2FDF64}" srcOrd="0" destOrd="0" parTransId="{92CE4889-3E07-4CC4-9058-17714FE2F741}" sibTransId="{9B660986-51D8-4228-9034-4210464885F5}"/>
    <dgm:cxn modelId="{AECDB7A9-12F2-415C-96CC-4857654613CA}" type="presOf" srcId="{EA7AA9D4-9953-4E57-A2AD-0CDCA87C1B86}" destId="{58F2C813-9989-459E-8F33-973C5D1CBEFE}" srcOrd="1" destOrd="0" presId="urn:microsoft.com/office/officeart/2005/8/layout/cycle8"/>
    <dgm:cxn modelId="{4A2F53BA-005D-4773-B495-AB4F71706AB0}" type="presOf" srcId="{76E1E85E-0716-4FC5-9DB1-8A32D6F2C8E9}" destId="{E94F9A5D-F20D-4DD6-8D8C-F7618A443848}" srcOrd="0" destOrd="0" presId="urn:microsoft.com/office/officeart/2005/8/layout/cycle8"/>
    <dgm:cxn modelId="{C4BCBCBA-3BCE-4FA5-BB39-1F1492D22D0B}" type="presOf" srcId="{F06E6832-60AE-4399-AB8B-8DDCFF2FDF64}" destId="{10FE1FB6-0A66-41AC-BAB3-3AFF1B97CE50}" srcOrd="1" destOrd="0" presId="urn:microsoft.com/office/officeart/2005/8/layout/cycle8"/>
    <dgm:cxn modelId="{B8D4ACC4-1B0C-40B5-8894-3D795BE3806C}" srcId="{8E1DB286-EE8C-4846-9EA8-7F2E9F808BFE}" destId="{76E1E85E-0716-4FC5-9DB1-8A32D6F2C8E9}" srcOrd="1" destOrd="0" parTransId="{DCE36C85-D866-4D40-B611-E4F9AE2514EE}" sibTransId="{A435D885-3330-4628-AFAA-CFA266FF2D5A}"/>
    <dgm:cxn modelId="{47CF28D2-9A2D-4014-887D-A4D3BE295DD4}" srcId="{8E1DB286-EE8C-4846-9EA8-7F2E9F808BFE}" destId="{EA7AA9D4-9953-4E57-A2AD-0CDCA87C1B86}" srcOrd="2" destOrd="0" parTransId="{310F399B-56C8-45E2-9031-BBA7C7CFA8DC}" sibTransId="{49B6FDF0-75E2-4A94-A6D6-FA84D7FDBBF4}"/>
    <dgm:cxn modelId="{B0AA2EFB-6B1F-4333-8189-2F97B939A7F3}" type="presOf" srcId="{F06E6832-60AE-4399-AB8B-8DDCFF2FDF64}" destId="{F6681D5D-1664-4E59-A6A1-5FCAA658C435}" srcOrd="0" destOrd="0" presId="urn:microsoft.com/office/officeart/2005/8/layout/cycle8"/>
    <dgm:cxn modelId="{7933DDFF-3FE4-4A86-8384-E044B33466E3}" type="presOf" srcId="{8E1DB286-EE8C-4846-9EA8-7F2E9F808BFE}" destId="{906BCE8B-3CD3-4663-B8EC-BB0A26BD2182}" srcOrd="0" destOrd="0" presId="urn:microsoft.com/office/officeart/2005/8/layout/cycle8"/>
    <dgm:cxn modelId="{3ED9A778-7B7A-41C9-9305-7F727061AF19}" type="presParOf" srcId="{906BCE8B-3CD3-4663-B8EC-BB0A26BD2182}" destId="{F6681D5D-1664-4E59-A6A1-5FCAA658C435}" srcOrd="0" destOrd="0" presId="urn:microsoft.com/office/officeart/2005/8/layout/cycle8"/>
    <dgm:cxn modelId="{E680588E-35A0-4CEB-8980-D54C4E5B6A83}" type="presParOf" srcId="{906BCE8B-3CD3-4663-B8EC-BB0A26BD2182}" destId="{F8B511E2-9338-4137-99E6-67C022F49314}" srcOrd="1" destOrd="0" presId="urn:microsoft.com/office/officeart/2005/8/layout/cycle8"/>
    <dgm:cxn modelId="{9955A03F-2437-467F-95AE-8763E4BC4709}" type="presParOf" srcId="{906BCE8B-3CD3-4663-B8EC-BB0A26BD2182}" destId="{AD502049-B83E-4F66-8760-F93144FCBF26}" srcOrd="2" destOrd="0" presId="urn:microsoft.com/office/officeart/2005/8/layout/cycle8"/>
    <dgm:cxn modelId="{ADF4AB14-761C-4511-A390-482FC5D667D0}" type="presParOf" srcId="{906BCE8B-3CD3-4663-B8EC-BB0A26BD2182}" destId="{10FE1FB6-0A66-41AC-BAB3-3AFF1B97CE50}" srcOrd="3" destOrd="0" presId="urn:microsoft.com/office/officeart/2005/8/layout/cycle8"/>
    <dgm:cxn modelId="{B3F92F30-F16F-4AA7-8AA1-A1EA7404DAED}" type="presParOf" srcId="{906BCE8B-3CD3-4663-B8EC-BB0A26BD2182}" destId="{E94F9A5D-F20D-4DD6-8D8C-F7618A443848}" srcOrd="4" destOrd="0" presId="urn:microsoft.com/office/officeart/2005/8/layout/cycle8"/>
    <dgm:cxn modelId="{229D6DF6-CD36-40AE-A79A-C0CDB251BE3F}" type="presParOf" srcId="{906BCE8B-3CD3-4663-B8EC-BB0A26BD2182}" destId="{97EE40DF-41A1-4934-A3DC-83272F5314E1}" srcOrd="5" destOrd="0" presId="urn:microsoft.com/office/officeart/2005/8/layout/cycle8"/>
    <dgm:cxn modelId="{23EF8F32-CFD3-49D9-8212-B040452319E5}" type="presParOf" srcId="{906BCE8B-3CD3-4663-B8EC-BB0A26BD2182}" destId="{62A5A197-FA7E-4679-B205-155FD18AF781}" srcOrd="6" destOrd="0" presId="urn:microsoft.com/office/officeart/2005/8/layout/cycle8"/>
    <dgm:cxn modelId="{4A263313-2DE8-4253-BBB0-3E5A5EF6FFC3}" type="presParOf" srcId="{906BCE8B-3CD3-4663-B8EC-BB0A26BD2182}" destId="{B7F3748F-FC39-4A17-97C2-285D879DBF8C}" srcOrd="7" destOrd="0" presId="urn:microsoft.com/office/officeart/2005/8/layout/cycle8"/>
    <dgm:cxn modelId="{07117188-E009-426D-B2E5-AF036F39EAEE}" type="presParOf" srcId="{906BCE8B-3CD3-4663-B8EC-BB0A26BD2182}" destId="{7DB65C68-C9CC-4A99-8CA3-4B0B5BE8717E}" srcOrd="8" destOrd="0" presId="urn:microsoft.com/office/officeart/2005/8/layout/cycle8"/>
    <dgm:cxn modelId="{CF8C1477-C1E2-4066-AC3A-A6C5DE2924D1}" type="presParOf" srcId="{906BCE8B-3CD3-4663-B8EC-BB0A26BD2182}" destId="{BB9D3FC6-F85E-492D-95AF-FA072FA41358}" srcOrd="9" destOrd="0" presId="urn:microsoft.com/office/officeart/2005/8/layout/cycle8"/>
    <dgm:cxn modelId="{1FF61602-E63A-4926-9C72-0816489188EF}" type="presParOf" srcId="{906BCE8B-3CD3-4663-B8EC-BB0A26BD2182}" destId="{A97CF9FB-6F62-45A1-8954-A1E20CB5C9D1}" srcOrd="10" destOrd="0" presId="urn:microsoft.com/office/officeart/2005/8/layout/cycle8"/>
    <dgm:cxn modelId="{2963B53B-2E71-40D9-87B1-8BA8F9FCC78D}" type="presParOf" srcId="{906BCE8B-3CD3-4663-B8EC-BB0A26BD2182}" destId="{58F2C813-9989-459E-8F33-973C5D1CBEFE}" srcOrd="11" destOrd="0" presId="urn:microsoft.com/office/officeart/2005/8/layout/cycle8"/>
    <dgm:cxn modelId="{AD0FA519-14F4-4104-BBFD-50E49ED2A6A1}" type="presParOf" srcId="{906BCE8B-3CD3-4663-B8EC-BB0A26BD2182}" destId="{E6BDC8EA-9674-4BCE-8388-929A070A4CEF}" srcOrd="12" destOrd="0" presId="urn:microsoft.com/office/officeart/2005/8/layout/cycle8"/>
    <dgm:cxn modelId="{3B27B8C6-5F01-4D50-975F-D19F4169B488}" type="presParOf" srcId="{906BCE8B-3CD3-4663-B8EC-BB0A26BD2182}" destId="{8A8EB616-1757-4650-818C-9F56E3C26F12}" srcOrd="13" destOrd="0" presId="urn:microsoft.com/office/officeart/2005/8/layout/cycle8"/>
    <dgm:cxn modelId="{5BD10A12-1811-40BA-A250-21993A647337}" type="presParOf" srcId="{906BCE8B-3CD3-4663-B8EC-BB0A26BD2182}" destId="{1F7D85D4-9306-422B-89FA-4C31BF4D55A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0CF26-FFAF-44B6-923F-F5A87BAF3FC9}"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0F06E93F-7ECD-411E-B36F-0895BD5BEBB5}">
      <dgm:prSet phldrT="[Text]" custT="1"/>
      <dgm:spPr/>
      <dgm:t>
        <a:bodyPr/>
        <a:lstStyle/>
        <a:p>
          <a:r>
            <a:rPr lang="en-US" sz="2000" dirty="0"/>
            <a:t>Universal Use Case: Cost Savings via Energy or Operational Efficiency </a:t>
          </a:r>
        </a:p>
      </dgm:t>
    </dgm:pt>
    <dgm:pt modelId="{DB4530A7-E235-4AD3-A277-4C2FE60E3083}" type="parTrans" cxnId="{8965A31F-6D19-4F46-9FC6-2CBF1BABA8EC}">
      <dgm:prSet/>
      <dgm:spPr/>
      <dgm:t>
        <a:bodyPr/>
        <a:lstStyle/>
        <a:p>
          <a:endParaRPr lang="en-US"/>
        </a:p>
      </dgm:t>
    </dgm:pt>
    <dgm:pt modelId="{D1BECCDB-282B-4FCF-958E-B320F52CEF3E}" type="sibTrans" cxnId="{8965A31F-6D19-4F46-9FC6-2CBF1BABA8EC}">
      <dgm:prSet/>
      <dgm:spPr/>
      <dgm:t>
        <a:bodyPr/>
        <a:lstStyle/>
        <a:p>
          <a:endParaRPr lang="en-US"/>
        </a:p>
      </dgm:t>
    </dgm:pt>
    <dgm:pt modelId="{73F232F5-744D-4E8A-8F5A-9377796D7D90}">
      <dgm:prSet phldrT="[Text]" custT="1"/>
      <dgm:spPr/>
      <dgm:t>
        <a:bodyPr/>
        <a:lstStyle/>
        <a:p>
          <a:pPr algn="l"/>
          <a:r>
            <a:rPr lang="en-US" sz="2000" dirty="0"/>
            <a:t>Real Estate:</a:t>
          </a:r>
        </a:p>
      </dgm:t>
    </dgm:pt>
    <dgm:pt modelId="{256ADECB-818A-489C-B57A-20472554F9AD}" type="parTrans" cxnId="{C02173AE-1026-423C-97F4-144DA5F663F4}">
      <dgm:prSet/>
      <dgm:spPr/>
      <dgm:t>
        <a:bodyPr/>
        <a:lstStyle/>
        <a:p>
          <a:endParaRPr lang="en-US"/>
        </a:p>
      </dgm:t>
    </dgm:pt>
    <dgm:pt modelId="{45D78F65-AA40-4494-A3B2-BEA5AE0F9C6B}" type="sibTrans" cxnId="{C02173AE-1026-423C-97F4-144DA5F663F4}">
      <dgm:prSet/>
      <dgm:spPr/>
      <dgm:t>
        <a:bodyPr/>
        <a:lstStyle/>
        <a:p>
          <a:endParaRPr lang="en-US"/>
        </a:p>
      </dgm:t>
    </dgm:pt>
    <dgm:pt modelId="{9F977CB7-4FFD-42B0-B9B2-1AF8F3DD0D5C}">
      <dgm:prSet phldrT="[Text]" custT="1"/>
      <dgm:spPr>
        <a:solidFill>
          <a:srgbClr val="FF6600"/>
        </a:solidFill>
      </dgm:spPr>
      <dgm:t>
        <a:bodyPr/>
        <a:lstStyle/>
        <a:p>
          <a:pPr algn="l"/>
          <a:r>
            <a:rPr lang="en-US" sz="2000" dirty="0"/>
            <a:t>Education:</a:t>
          </a:r>
        </a:p>
      </dgm:t>
    </dgm:pt>
    <dgm:pt modelId="{EAA72CFA-A46F-4E69-B4E1-7B3D2837D015}" type="parTrans" cxnId="{A1EECB78-A71F-4967-B98F-4906C074835C}">
      <dgm:prSet/>
      <dgm:spPr/>
      <dgm:t>
        <a:bodyPr/>
        <a:lstStyle/>
        <a:p>
          <a:endParaRPr lang="en-US"/>
        </a:p>
      </dgm:t>
    </dgm:pt>
    <dgm:pt modelId="{FF64ADBD-BF4F-4770-A2EA-D982E39F04F8}" type="sibTrans" cxnId="{A1EECB78-A71F-4967-B98F-4906C074835C}">
      <dgm:prSet/>
      <dgm:spPr/>
      <dgm:t>
        <a:bodyPr/>
        <a:lstStyle/>
        <a:p>
          <a:endParaRPr lang="en-US"/>
        </a:p>
      </dgm:t>
    </dgm:pt>
    <dgm:pt modelId="{7AE00F79-BE69-4EF2-B6AD-70A30CE34D2B}">
      <dgm:prSet phldrT="[Text]" custT="1"/>
      <dgm:spPr/>
      <dgm:t>
        <a:bodyPr/>
        <a:lstStyle/>
        <a:p>
          <a:pPr algn="l"/>
          <a:r>
            <a:rPr lang="en-US" sz="2000" dirty="0"/>
            <a:t>Healthcare:</a:t>
          </a:r>
        </a:p>
      </dgm:t>
    </dgm:pt>
    <dgm:pt modelId="{684E8689-102A-4893-8098-E52490A0FC9D}" type="parTrans" cxnId="{DA296143-0596-4BF0-8D6A-BBD6C3C5B125}">
      <dgm:prSet/>
      <dgm:spPr/>
      <dgm:t>
        <a:bodyPr/>
        <a:lstStyle/>
        <a:p>
          <a:endParaRPr lang="en-US"/>
        </a:p>
      </dgm:t>
    </dgm:pt>
    <dgm:pt modelId="{CA663765-B641-4EBD-9BCE-4765E30B45C9}" type="sibTrans" cxnId="{DA296143-0596-4BF0-8D6A-BBD6C3C5B125}">
      <dgm:prSet/>
      <dgm:spPr/>
      <dgm:t>
        <a:bodyPr/>
        <a:lstStyle/>
        <a:p>
          <a:endParaRPr lang="en-US"/>
        </a:p>
      </dgm:t>
    </dgm:pt>
    <dgm:pt modelId="{DA3EEB25-4F70-4E45-82F9-40023A4E44A0}">
      <dgm:prSet phldrT="[Text]" custT="1"/>
      <dgm:spPr/>
      <dgm:t>
        <a:bodyPr/>
        <a:lstStyle/>
        <a:p>
          <a:pPr algn="l"/>
          <a:r>
            <a:rPr lang="en-US" sz="2000" dirty="0"/>
            <a:t>Retail:</a:t>
          </a:r>
        </a:p>
      </dgm:t>
    </dgm:pt>
    <dgm:pt modelId="{F4586BF2-1559-42C5-9B0D-0BD58749AD32}" type="parTrans" cxnId="{495DD4C8-D2FC-4134-BA4A-A1EDD94643D3}">
      <dgm:prSet/>
      <dgm:spPr/>
      <dgm:t>
        <a:bodyPr/>
        <a:lstStyle/>
        <a:p>
          <a:endParaRPr lang="en-US"/>
        </a:p>
      </dgm:t>
    </dgm:pt>
    <dgm:pt modelId="{68B36DD3-8E8A-42EE-BF08-C83A01DE6AB4}" type="sibTrans" cxnId="{495DD4C8-D2FC-4134-BA4A-A1EDD94643D3}">
      <dgm:prSet/>
      <dgm:spPr/>
      <dgm:t>
        <a:bodyPr/>
        <a:lstStyle/>
        <a:p>
          <a:endParaRPr lang="en-US"/>
        </a:p>
      </dgm:t>
    </dgm:pt>
    <dgm:pt modelId="{9399CE36-334F-4FE9-AC43-E1BE52C56541}">
      <dgm:prSet phldrT="[Text]" custT="1"/>
      <dgm:spPr/>
      <dgm:t>
        <a:bodyPr/>
        <a:lstStyle/>
        <a:p>
          <a:pPr algn="l"/>
          <a:r>
            <a:rPr lang="en-US" sz="2000" dirty="0"/>
            <a:t>Hospitality:</a:t>
          </a:r>
        </a:p>
      </dgm:t>
    </dgm:pt>
    <dgm:pt modelId="{AE34FA6D-594A-4ECF-8B5A-85E7041F1D9E}" type="parTrans" cxnId="{8DCA42CA-0D31-488E-A8BD-CC2E817249E7}">
      <dgm:prSet/>
      <dgm:spPr/>
      <dgm:t>
        <a:bodyPr/>
        <a:lstStyle/>
        <a:p>
          <a:endParaRPr lang="en-US"/>
        </a:p>
      </dgm:t>
    </dgm:pt>
    <dgm:pt modelId="{BC23AD7D-091D-4501-BD69-B608FEE7E7E3}" type="sibTrans" cxnId="{8DCA42CA-0D31-488E-A8BD-CC2E817249E7}">
      <dgm:prSet/>
      <dgm:spPr/>
      <dgm:t>
        <a:bodyPr/>
        <a:lstStyle/>
        <a:p>
          <a:endParaRPr lang="en-US"/>
        </a:p>
      </dgm:t>
    </dgm:pt>
    <dgm:pt modelId="{A2125112-7E2B-46F3-9F87-763616936B40}" type="pres">
      <dgm:prSet presAssocID="{8910CF26-FFAF-44B6-923F-F5A87BAF3FC9}" presName="layout" presStyleCnt="0">
        <dgm:presLayoutVars>
          <dgm:chMax/>
          <dgm:chPref/>
          <dgm:dir/>
          <dgm:animOne val="branch"/>
          <dgm:animLvl val="lvl"/>
          <dgm:resizeHandles/>
        </dgm:presLayoutVars>
      </dgm:prSet>
      <dgm:spPr/>
    </dgm:pt>
    <dgm:pt modelId="{A88F00B9-3965-4E8B-9834-B733A49AB92D}" type="pres">
      <dgm:prSet presAssocID="{0F06E93F-7ECD-411E-B36F-0895BD5BEBB5}" presName="root" presStyleCnt="0">
        <dgm:presLayoutVars>
          <dgm:chMax/>
          <dgm:chPref val="4"/>
        </dgm:presLayoutVars>
      </dgm:prSet>
      <dgm:spPr/>
    </dgm:pt>
    <dgm:pt modelId="{190FBAFA-62D7-465C-8845-4C8A3DBC9290}" type="pres">
      <dgm:prSet presAssocID="{0F06E93F-7ECD-411E-B36F-0895BD5BEBB5}" presName="rootComposite" presStyleCnt="0">
        <dgm:presLayoutVars/>
      </dgm:prSet>
      <dgm:spPr/>
    </dgm:pt>
    <dgm:pt modelId="{0983495B-2F1A-4339-84C2-5037DF8724BA}" type="pres">
      <dgm:prSet presAssocID="{0F06E93F-7ECD-411E-B36F-0895BD5BEBB5}" presName="rootText" presStyleLbl="node0" presStyleIdx="0" presStyleCnt="1" custScaleX="148728" custLinFactNeighborX="7442" custLinFactNeighborY="9282">
        <dgm:presLayoutVars>
          <dgm:chMax/>
          <dgm:chPref val="4"/>
        </dgm:presLayoutVars>
      </dgm:prSet>
      <dgm:spPr/>
    </dgm:pt>
    <dgm:pt modelId="{64782211-ED7E-493B-84EF-9C1E5083BB54}" type="pres">
      <dgm:prSet presAssocID="{0F06E93F-7ECD-411E-B36F-0895BD5BEBB5}" presName="childShape" presStyleCnt="0">
        <dgm:presLayoutVars>
          <dgm:chMax val="0"/>
          <dgm:chPref val="0"/>
        </dgm:presLayoutVars>
      </dgm:prSet>
      <dgm:spPr/>
    </dgm:pt>
    <dgm:pt modelId="{6E634592-8AF0-448F-AB7C-09D86865B513}" type="pres">
      <dgm:prSet presAssocID="{73F232F5-744D-4E8A-8F5A-9377796D7D90}" presName="childComposite" presStyleCnt="0">
        <dgm:presLayoutVars>
          <dgm:chMax val="0"/>
          <dgm:chPref val="0"/>
        </dgm:presLayoutVars>
      </dgm:prSet>
      <dgm:spPr/>
    </dgm:pt>
    <dgm:pt modelId="{14DE29E6-1309-46BA-9C7D-D939011A0AEC}" type="pres">
      <dgm:prSet presAssocID="{73F232F5-744D-4E8A-8F5A-9377796D7D90}" presName="Image" presStyleLbl="node1" presStyleIdx="0" presStyleCnt="5" custScaleX="209268" custLinFactNeighborX="54775"/>
      <dgm:spPr/>
    </dgm:pt>
    <dgm:pt modelId="{1BAD0F93-729E-4408-A270-3EAD2897E455}" type="pres">
      <dgm:prSet presAssocID="{73F232F5-744D-4E8A-8F5A-9377796D7D90}" presName="childText" presStyleLbl="lnNode1" presStyleIdx="0" presStyleCnt="5" custScaleX="166249" custLinFactNeighborX="7625" custLinFactNeighborY="2999">
        <dgm:presLayoutVars>
          <dgm:chMax val="0"/>
          <dgm:chPref val="0"/>
          <dgm:bulletEnabled val="1"/>
        </dgm:presLayoutVars>
      </dgm:prSet>
      <dgm:spPr/>
    </dgm:pt>
    <dgm:pt modelId="{2700F572-F89F-48CC-AE02-B41DBBCA7A86}" type="pres">
      <dgm:prSet presAssocID="{7AE00F79-BE69-4EF2-B6AD-70A30CE34D2B}" presName="childComposite" presStyleCnt="0">
        <dgm:presLayoutVars>
          <dgm:chMax val="0"/>
          <dgm:chPref val="0"/>
        </dgm:presLayoutVars>
      </dgm:prSet>
      <dgm:spPr/>
    </dgm:pt>
    <dgm:pt modelId="{955F2A2D-9CE8-4D6E-BE02-1991D507EE00}" type="pres">
      <dgm:prSet presAssocID="{7AE00F79-BE69-4EF2-B6AD-70A30CE34D2B}" presName="Image" presStyleLbl="node1" presStyleIdx="1" presStyleCnt="5" custScaleX="209268" custLinFactNeighborX="54775"/>
      <dgm:spPr/>
    </dgm:pt>
    <dgm:pt modelId="{8A6165BB-268E-41BE-9202-3C59E3F0FCD2}" type="pres">
      <dgm:prSet presAssocID="{7AE00F79-BE69-4EF2-B6AD-70A30CE34D2B}" presName="childText" presStyleLbl="lnNode1" presStyleIdx="1" presStyleCnt="5" custScaleX="166249" custLinFactNeighborX="7625" custLinFactNeighborY="2999">
        <dgm:presLayoutVars>
          <dgm:chMax val="0"/>
          <dgm:chPref val="0"/>
          <dgm:bulletEnabled val="1"/>
        </dgm:presLayoutVars>
      </dgm:prSet>
      <dgm:spPr/>
    </dgm:pt>
    <dgm:pt modelId="{C02EC22F-C8C5-4794-AC44-0CB5E915A37D}" type="pres">
      <dgm:prSet presAssocID="{9F977CB7-4FFD-42B0-B9B2-1AF8F3DD0D5C}" presName="childComposite" presStyleCnt="0">
        <dgm:presLayoutVars>
          <dgm:chMax val="0"/>
          <dgm:chPref val="0"/>
        </dgm:presLayoutVars>
      </dgm:prSet>
      <dgm:spPr/>
    </dgm:pt>
    <dgm:pt modelId="{6ABBB791-9BF2-4D98-AEF5-0BB6AF227351}" type="pres">
      <dgm:prSet presAssocID="{9F977CB7-4FFD-42B0-B9B2-1AF8F3DD0D5C}" presName="Image" presStyleLbl="node1" presStyleIdx="2" presStyleCnt="5" custScaleX="209268" custLinFactNeighborX="54775"/>
      <dgm:spPr>
        <a:solidFill>
          <a:srgbClr val="FF6600"/>
        </a:solidFill>
      </dgm:spPr>
    </dgm:pt>
    <dgm:pt modelId="{471AD815-2BD4-4E34-B535-C39D47428200}" type="pres">
      <dgm:prSet presAssocID="{9F977CB7-4FFD-42B0-B9B2-1AF8F3DD0D5C}" presName="childText" presStyleLbl="lnNode1" presStyleIdx="2" presStyleCnt="5" custScaleX="166249" custLinFactNeighborX="7625" custLinFactNeighborY="2999">
        <dgm:presLayoutVars>
          <dgm:chMax val="0"/>
          <dgm:chPref val="0"/>
          <dgm:bulletEnabled val="1"/>
        </dgm:presLayoutVars>
      </dgm:prSet>
      <dgm:spPr/>
    </dgm:pt>
    <dgm:pt modelId="{2B3E90B6-945A-4756-BDAD-AC0C3F664228}" type="pres">
      <dgm:prSet presAssocID="{DA3EEB25-4F70-4E45-82F9-40023A4E44A0}" presName="childComposite" presStyleCnt="0">
        <dgm:presLayoutVars>
          <dgm:chMax val="0"/>
          <dgm:chPref val="0"/>
        </dgm:presLayoutVars>
      </dgm:prSet>
      <dgm:spPr/>
    </dgm:pt>
    <dgm:pt modelId="{71D0A043-8019-4399-945A-37A556FA2066}" type="pres">
      <dgm:prSet presAssocID="{DA3EEB25-4F70-4E45-82F9-40023A4E44A0}" presName="Image" presStyleLbl="node1" presStyleIdx="3" presStyleCnt="5" custScaleX="209268" custLinFactNeighborX="54775"/>
      <dgm:spPr/>
    </dgm:pt>
    <dgm:pt modelId="{975E5A89-A6BF-476D-AAD9-4338C5E32DB3}" type="pres">
      <dgm:prSet presAssocID="{DA3EEB25-4F70-4E45-82F9-40023A4E44A0}" presName="childText" presStyleLbl="lnNode1" presStyleIdx="3" presStyleCnt="5" custScaleX="166249" custLinFactNeighborX="7625" custLinFactNeighborY="2999">
        <dgm:presLayoutVars>
          <dgm:chMax val="0"/>
          <dgm:chPref val="0"/>
          <dgm:bulletEnabled val="1"/>
        </dgm:presLayoutVars>
      </dgm:prSet>
      <dgm:spPr/>
    </dgm:pt>
    <dgm:pt modelId="{CDF89E62-0C3C-4CFE-908B-38EFC06F72BC}" type="pres">
      <dgm:prSet presAssocID="{9399CE36-334F-4FE9-AC43-E1BE52C56541}" presName="childComposite" presStyleCnt="0">
        <dgm:presLayoutVars>
          <dgm:chMax val="0"/>
          <dgm:chPref val="0"/>
        </dgm:presLayoutVars>
      </dgm:prSet>
      <dgm:spPr/>
    </dgm:pt>
    <dgm:pt modelId="{61979D3A-1616-4A30-98DD-D809C1AD1D64}" type="pres">
      <dgm:prSet presAssocID="{9399CE36-334F-4FE9-AC43-E1BE52C56541}" presName="Image" presStyleLbl="node1" presStyleIdx="4" presStyleCnt="5" custScaleX="209268" custLinFactNeighborX="54775"/>
      <dgm:spPr/>
    </dgm:pt>
    <dgm:pt modelId="{5032DD7E-AA44-4AFF-84E3-F23C9B738454}" type="pres">
      <dgm:prSet presAssocID="{9399CE36-334F-4FE9-AC43-E1BE52C56541}" presName="childText" presStyleLbl="lnNode1" presStyleIdx="4" presStyleCnt="5" custScaleX="166249" custLinFactNeighborX="7625" custLinFactNeighborY="-2325">
        <dgm:presLayoutVars>
          <dgm:chMax val="0"/>
          <dgm:chPref val="0"/>
          <dgm:bulletEnabled val="1"/>
        </dgm:presLayoutVars>
      </dgm:prSet>
      <dgm:spPr/>
    </dgm:pt>
  </dgm:ptLst>
  <dgm:cxnLst>
    <dgm:cxn modelId="{8965A31F-6D19-4F46-9FC6-2CBF1BABA8EC}" srcId="{8910CF26-FFAF-44B6-923F-F5A87BAF3FC9}" destId="{0F06E93F-7ECD-411E-B36F-0895BD5BEBB5}" srcOrd="0" destOrd="0" parTransId="{DB4530A7-E235-4AD3-A277-4C2FE60E3083}" sibTransId="{D1BECCDB-282B-4FCF-958E-B320F52CEF3E}"/>
    <dgm:cxn modelId="{609DB260-DB0D-4954-9643-5EAF606F160C}" type="presOf" srcId="{0F06E93F-7ECD-411E-B36F-0895BD5BEBB5}" destId="{0983495B-2F1A-4339-84C2-5037DF8724BA}" srcOrd="0" destOrd="0" presId="urn:microsoft.com/office/officeart/2008/layout/PictureAccentList"/>
    <dgm:cxn modelId="{DA296143-0596-4BF0-8D6A-BBD6C3C5B125}" srcId="{0F06E93F-7ECD-411E-B36F-0895BD5BEBB5}" destId="{7AE00F79-BE69-4EF2-B6AD-70A30CE34D2B}" srcOrd="1" destOrd="0" parTransId="{684E8689-102A-4893-8098-E52490A0FC9D}" sibTransId="{CA663765-B641-4EBD-9BCE-4765E30B45C9}"/>
    <dgm:cxn modelId="{5A953E65-4ABA-458B-B04F-83AA9C1B409F}" type="presOf" srcId="{73F232F5-744D-4E8A-8F5A-9377796D7D90}" destId="{1BAD0F93-729E-4408-A270-3EAD2897E455}" srcOrd="0" destOrd="0" presId="urn:microsoft.com/office/officeart/2008/layout/PictureAccentList"/>
    <dgm:cxn modelId="{A1EECB78-A71F-4967-B98F-4906C074835C}" srcId="{0F06E93F-7ECD-411E-B36F-0895BD5BEBB5}" destId="{9F977CB7-4FFD-42B0-B9B2-1AF8F3DD0D5C}" srcOrd="2" destOrd="0" parTransId="{EAA72CFA-A46F-4E69-B4E1-7B3D2837D015}" sibTransId="{FF64ADBD-BF4F-4770-A2EA-D982E39F04F8}"/>
    <dgm:cxn modelId="{DBD29392-F24E-48A4-9AC6-AE1F0B15F28A}" type="presOf" srcId="{9399CE36-334F-4FE9-AC43-E1BE52C56541}" destId="{5032DD7E-AA44-4AFF-84E3-F23C9B738454}" srcOrd="0" destOrd="0" presId="urn:microsoft.com/office/officeart/2008/layout/PictureAccentList"/>
    <dgm:cxn modelId="{0432CD94-BEC2-45F7-A003-16F4B0DE963D}" type="presOf" srcId="{9F977CB7-4FFD-42B0-B9B2-1AF8F3DD0D5C}" destId="{471AD815-2BD4-4E34-B535-C39D47428200}" srcOrd="0" destOrd="0" presId="urn:microsoft.com/office/officeart/2008/layout/PictureAccentList"/>
    <dgm:cxn modelId="{D720C498-83E3-44B1-9FDE-148F8CB424DB}" type="presOf" srcId="{7AE00F79-BE69-4EF2-B6AD-70A30CE34D2B}" destId="{8A6165BB-268E-41BE-9202-3C59E3F0FCD2}" srcOrd="0" destOrd="0" presId="urn:microsoft.com/office/officeart/2008/layout/PictureAccentList"/>
    <dgm:cxn modelId="{77AB33A3-FF23-4E48-9A5B-75069F4449AF}" type="presOf" srcId="{DA3EEB25-4F70-4E45-82F9-40023A4E44A0}" destId="{975E5A89-A6BF-476D-AAD9-4338C5E32DB3}" srcOrd="0" destOrd="0" presId="urn:microsoft.com/office/officeart/2008/layout/PictureAccentList"/>
    <dgm:cxn modelId="{C02173AE-1026-423C-97F4-144DA5F663F4}" srcId="{0F06E93F-7ECD-411E-B36F-0895BD5BEBB5}" destId="{73F232F5-744D-4E8A-8F5A-9377796D7D90}" srcOrd="0" destOrd="0" parTransId="{256ADECB-818A-489C-B57A-20472554F9AD}" sibTransId="{45D78F65-AA40-4494-A3B2-BEA5AE0F9C6B}"/>
    <dgm:cxn modelId="{495DD4C8-D2FC-4134-BA4A-A1EDD94643D3}" srcId="{0F06E93F-7ECD-411E-B36F-0895BD5BEBB5}" destId="{DA3EEB25-4F70-4E45-82F9-40023A4E44A0}" srcOrd="3" destOrd="0" parTransId="{F4586BF2-1559-42C5-9B0D-0BD58749AD32}" sibTransId="{68B36DD3-8E8A-42EE-BF08-C83A01DE6AB4}"/>
    <dgm:cxn modelId="{8DCA42CA-0D31-488E-A8BD-CC2E817249E7}" srcId="{0F06E93F-7ECD-411E-B36F-0895BD5BEBB5}" destId="{9399CE36-334F-4FE9-AC43-E1BE52C56541}" srcOrd="4" destOrd="0" parTransId="{AE34FA6D-594A-4ECF-8B5A-85E7041F1D9E}" sibTransId="{BC23AD7D-091D-4501-BD69-B608FEE7E7E3}"/>
    <dgm:cxn modelId="{39A027F4-D656-4C90-9AC2-57C27013D011}" type="presOf" srcId="{8910CF26-FFAF-44B6-923F-F5A87BAF3FC9}" destId="{A2125112-7E2B-46F3-9F87-763616936B40}" srcOrd="0" destOrd="0" presId="urn:microsoft.com/office/officeart/2008/layout/PictureAccentList"/>
    <dgm:cxn modelId="{58F7DBC5-455B-4B28-869F-2627A3C60FA2}" type="presParOf" srcId="{A2125112-7E2B-46F3-9F87-763616936B40}" destId="{A88F00B9-3965-4E8B-9834-B733A49AB92D}" srcOrd="0" destOrd="0" presId="urn:microsoft.com/office/officeart/2008/layout/PictureAccentList"/>
    <dgm:cxn modelId="{F27B640C-AE8F-4B72-B7E3-BE3A6FEF1640}" type="presParOf" srcId="{A88F00B9-3965-4E8B-9834-B733A49AB92D}" destId="{190FBAFA-62D7-465C-8845-4C8A3DBC9290}" srcOrd="0" destOrd="0" presId="urn:microsoft.com/office/officeart/2008/layout/PictureAccentList"/>
    <dgm:cxn modelId="{E527E532-ADC3-41A9-B49E-31F21E30E683}" type="presParOf" srcId="{190FBAFA-62D7-465C-8845-4C8A3DBC9290}" destId="{0983495B-2F1A-4339-84C2-5037DF8724BA}" srcOrd="0" destOrd="0" presId="urn:microsoft.com/office/officeart/2008/layout/PictureAccentList"/>
    <dgm:cxn modelId="{28107A57-B119-453B-8469-ACD937A43348}" type="presParOf" srcId="{A88F00B9-3965-4E8B-9834-B733A49AB92D}" destId="{64782211-ED7E-493B-84EF-9C1E5083BB54}" srcOrd="1" destOrd="0" presId="urn:microsoft.com/office/officeart/2008/layout/PictureAccentList"/>
    <dgm:cxn modelId="{8CD1372B-20D7-415E-99D2-311344CE79E2}" type="presParOf" srcId="{64782211-ED7E-493B-84EF-9C1E5083BB54}" destId="{6E634592-8AF0-448F-AB7C-09D86865B513}" srcOrd="0" destOrd="0" presId="urn:microsoft.com/office/officeart/2008/layout/PictureAccentList"/>
    <dgm:cxn modelId="{FF3ED5A5-96A3-440A-A941-533B6F612F92}" type="presParOf" srcId="{6E634592-8AF0-448F-AB7C-09D86865B513}" destId="{14DE29E6-1309-46BA-9C7D-D939011A0AEC}" srcOrd="0" destOrd="0" presId="urn:microsoft.com/office/officeart/2008/layout/PictureAccentList"/>
    <dgm:cxn modelId="{7F242634-E2D2-4EE1-BDFA-3A5C8F02C94E}" type="presParOf" srcId="{6E634592-8AF0-448F-AB7C-09D86865B513}" destId="{1BAD0F93-729E-4408-A270-3EAD2897E455}" srcOrd="1" destOrd="0" presId="urn:microsoft.com/office/officeart/2008/layout/PictureAccentList"/>
    <dgm:cxn modelId="{EB4A77D6-B2B3-4C48-9F3E-41FE71686079}" type="presParOf" srcId="{64782211-ED7E-493B-84EF-9C1E5083BB54}" destId="{2700F572-F89F-48CC-AE02-B41DBBCA7A86}" srcOrd="1" destOrd="0" presId="urn:microsoft.com/office/officeart/2008/layout/PictureAccentList"/>
    <dgm:cxn modelId="{D9265264-81D5-480A-837B-43D753909967}" type="presParOf" srcId="{2700F572-F89F-48CC-AE02-B41DBBCA7A86}" destId="{955F2A2D-9CE8-4D6E-BE02-1991D507EE00}" srcOrd="0" destOrd="0" presId="urn:microsoft.com/office/officeart/2008/layout/PictureAccentList"/>
    <dgm:cxn modelId="{ED7C90AF-2033-4C75-A370-51CF418EA89A}" type="presParOf" srcId="{2700F572-F89F-48CC-AE02-B41DBBCA7A86}" destId="{8A6165BB-268E-41BE-9202-3C59E3F0FCD2}" srcOrd="1" destOrd="0" presId="urn:microsoft.com/office/officeart/2008/layout/PictureAccentList"/>
    <dgm:cxn modelId="{78FDDE55-5A43-4689-B10C-869D0B330178}" type="presParOf" srcId="{64782211-ED7E-493B-84EF-9C1E5083BB54}" destId="{C02EC22F-C8C5-4794-AC44-0CB5E915A37D}" srcOrd="2" destOrd="0" presId="urn:microsoft.com/office/officeart/2008/layout/PictureAccentList"/>
    <dgm:cxn modelId="{7834E61E-9761-403A-83EE-9AF0395309BD}" type="presParOf" srcId="{C02EC22F-C8C5-4794-AC44-0CB5E915A37D}" destId="{6ABBB791-9BF2-4D98-AEF5-0BB6AF227351}" srcOrd="0" destOrd="0" presId="urn:microsoft.com/office/officeart/2008/layout/PictureAccentList"/>
    <dgm:cxn modelId="{F389A743-C9FA-49AA-8CDD-6BEA1E4278E5}" type="presParOf" srcId="{C02EC22F-C8C5-4794-AC44-0CB5E915A37D}" destId="{471AD815-2BD4-4E34-B535-C39D47428200}" srcOrd="1" destOrd="0" presId="urn:microsoft.com/office/officeart/2008/layout/PictureAccentList"/>
    <dgm:cxn modelId="{096B4980-3168-495F-91DF-CA546F2E4E28}" type="presParOf" srcId="{64782211-ED7E-493B-84EF-9C1E5083BB54}" destId="{2B3E90B6-945A-4756-BDAD-AC0C3F664228}" srcOrd="3" destOrd="0" presId="urn:microsoft.com/office/officeart/2008/layout/PictureAccentList"/>
    <dgm:cxn modelId="{B26BEE83-823C-4EBD-A9DA-6FD8EA982E33}" type="presParOf" srcId="{2B3E90B6-945A-4756-BDAD-AC0C3F664228}" destId="{71D0A043-8019-4399-945A-37A556FA2066}" srcOrd="0" destOrd="0" presId="urn:microsoft.com/office/officeart/2008/layout/PictureAccentList"/>
    <dgm:cxn modelId="{C5920380-97C1-4FEA-AC32-4B024F157EA6}" type="presParOf" srcId="{2B3E90B6-945A-4756-BDAD-AC0C3F664228}" destId="{975E5A89-A6BF-476D-AAD9-4338C5E32DB3}" srcOrd="1" destOrd="0" presId="urn:microsoft.com/office/officeart/2008/layout/PictureAccentList"/>
    <dgm:cxn modelId="{D5762368-91B9-4E0B-B517-F61D79DAB228}" type="presParOf" srcId="{64782211-ED7E-493B-84EF-9C1E5083BB54}" destId="{CDF89E62-0C3C-4CFE-908B-38EFC06F72BC}" srcOrd="4" destOrd="0" presId="urn:microsoft.com/office/officeart/2008/layout/PictureAccentList"/>
    <dgm:cxn modelId="{AA88CC3C-3443-452E-9C5A-4B7F66BD90B2}" type="presParOf" srcId="{CDF89E62-0C3C-4CFE-908B-38EFC06F72BC}" destId="{61979D3A-1616-4A30-98DD-D809C1AD1D64}" srcOrd="0" destOrd="0" presId="urn:microsoft.com/office/officeart/2008/layout/PictureAccentList"/>
    <dgm:cxn modelId="{0401E60F-EED2-4932-91E2-51FE238311DB}" type="presParOf" srcId="{CDF89E62-0C3C-4CFE-908B-38EFC06F72BC}" destId="{5032DD7E-AA44-4AFF-84E3-F23C9B73845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AA7349-9294-4C41-812A-033DC68E755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57DE09D-5FB2-42BE-99B1-5F9AFF564FDB}">
      <dgm:prSet phldrT="[Text]" custT="1"/>
      <dgm:spPr/>
      <dgm:t>
        <a:bodyPr/>
        <a:lstStyle/>
        <a:p>
          <a:r>
            <a:rPr lang="en-US" sz="1600" dirty="0"/>
            <a:t>Reactive</a:t>
          </a:r>
        </a:p>
      </dgm:t>
    </dgm:pt>
    <dgm:pt modelId="{E451F646-D631-4DBE-9FE3-041C0580C999}" type="parTrans" cxnId="{325E4F87-B374-445A-AF31-389CA23501CC}">
      <dgm:prSet/>
      <dgm:spPr/>
      <dgm:t>
        <a:bodyPr/>
        <a:lstStyle/>
        <a:p>
          <a:endParaRPr lang="en-US" sz="1400"/>
        </a:p>
      </dgm:t>
    </dgm:pt>
    <dgm:pt modelId="{48B3BA5E-202E-447D-985F-99E5FD733E6E}" type="sibTrans" cxnId="{325E4F87-B374-445A-AF31-389CA23501CC}">
      <dgm:prSet custT="1"/>
      <dgm:spPr/>
      <dgm:t>
        <a:bodyPr/>
        <a:lstStyle/>
        <a:p>
          <a:endParaRPr lang="en-US" sz="1200"/>
        </a:p>
      </dgm:t>
    </dgm:pt>
    <dgm:pt modelId="{BE738552-1EC9-4564-89A7-CAEC74B50029}">
      <dgm:prSet phldrT="[Text]" custT="1"/>
      <dgm:spPr/>
      <dgm:t>
        <a:bodyPr/>
        <a:lstStyle/>
        <a:p>
          <a:r>
            <a:rPr lang="en-US" sz="1400" dirty="0"/>
            <a:t>Repair and replace on failure</a:t>
          </a:r>
        </a:p>
      </dgm:t>
    </dgm:pt>
    <dgm:pt modelId="{2F3DFCE7-207E-4325-9F9D-187EFA6DF828}" type="parTrans" cxnId="{931BE5F6-6905-4F7C-9AEE-D7A2443B7659}">
      <dgm:prSet/>
      <dgm:spPr/>
      <dgm:t>
        <a:bodyPr/>
        <a:lstStyle/>
        <a:p>
          <a:endParaRPr lang="en-US" sz="1400"/>
        </a:p>
      </dgm:t>
    </dgm:pt>
    <dgm:pt modelId="{AE319A8E-46C3-4EB4-85C0-A85EF761C24B}" type="sibTrans" cxnId="{931BE5F6-6905-4F7C-9AEE-D7A2443B7659}">
      <dgm:prSet/>
      <dgm:spPr/>
      <dgm:t>
        <a:bodyPr/>
        <a:lstStyle/>
        <a:p>
          <a:endParaRPr lang="en-US" sz="1400"/>
        </a:p>
      </dgm:t>
    </dgm:pt>
    <dgm:pt modelId="{D9C1CF2D-5648-4A9D-A4FD-6D907427F810}">
      <dgm:prSet phldrT="[Text]" custT="1"/>
      <dgm:spPr/>
      <dgm:t>
        <a:bodyPr/>
        <a:lstStyle/>
        <a:p>
          <a:r>
            <a:rPr lang="en-US" sz="1600" dirty="0"/>
            <a:t>Preventive</a:t>
          </a:r>
        </a:p>
      </dgm:t>
    </dgm:pt>
    <dgm:pt modelId="{E0F5462E-C571-4AB1-AA63-4F8DA443FCBF}" type="parTrans" cxnId="{A8B8B4A8-F7F0-462C-B5E1-976B58275058}">
      <dgm:prSet/>
      <dgm:spPr/>
      <dgm:t>
        <a:bodyPr/>
        <a:lstStyle/>
        <a:p>
          <a:endParaRPr lang="en-US" sz="1400"/>
        </a:p>
      </dgm:t>
    </dgm:pt>
    <dgm:pt modelId="{84886E77-42D6-48F3-A332-D56FAC0D0DE9}" type="sibTrans" cxnId="{A8B8B4A8-F7F0-462C-B5E1-976B58275058}">
      <dgm:prSet custT="1"/>
      <dgm:spPr/>
      <dgm:t>
        <a:bodyPr/>
        <a:lstStyle/>
        <a:p>
          <a:endParaRPr lang="en-US" sz="1200"/>
        </a:p>
      </dgm:t>
    </dgm:pt>
    <dgm:pt modelId="{8F53FC48-45D9-48BF-8CAE-266B23C26D25}">
      <dgm:prSet phldrT="[Text]" custT="1"/>
      <dgm:spPr/>
      <dgm:t>
        <a:bodyPr/>
        <a:lstStyle/>
        <a:p>
          <a:r>
            <a:rPr lang="en-US" sz="1400" dirty="0"/>
            <a:t>Scheduled maintenance</a:t>
          </a:r>
        </a:p>
      </dgm:t>
    </dgm:pt>
    <dgm:pt modelId="{B7451D1E-1868-42B7-A83A-0D100634BB5A}" type="parTrans" cxnId="{F89BAD09-4B2F-4A69-B9A1-887196DDB9FB}">
      <dgm:prSet/>
      <dgm:spPr/>
      <dgm:t>
        <a:bodyPr/>
        <a:lstStyle/>
        <a:p>
          <a:endParaRPr lang="en-US" sz="1400"/>
        </a:p>
      </dgm:t>
    </dgm:pt>
    <dgm:pt modelId="{0B74D436-AEEC-4809-86FB-B06C89D0927E}" type="sibTrans" cxnId="{F89BAD09-4B2F-4A69-B9A1-887196DDB9FB}">
      <dgm:prSet/>
      <dgm:spPr/>
      <dgm:t>
        <a:bodyPr/>
        <a:lstStyle/>
        <a:p>
          <a:endParaRPr lang="en-US" sz="1400"/>
        </a:p>
      </dgm:t>
    </dgm:pt>
    <dgm:pt modelId="{8BDB5E24-4653-40E7-A3DA-1D965ADB929F}">
      <dgm:prSet phldrT="[Text]" custT="1"/>
      <dgm:spPr/>
      <dgm:t>
        <a:bodyPr/>
        <a:lstStyle/>
        <a:p>
          <a:r>
            <a:rPr lang="en-US" sz="1600" dirty="0"/>
            <a:t>Predictive</a:t>
          </a:r>
        </a:p>
      </dgm:t>
    </dgm:pt>
    <dgm:pt modelId="{5826D376-1E80-4367-94DB-E4123852B995}" type="parTrans" cxnId="{6911378B-2D9B-4710-86F6-DD819BEFA54E}">
      <dgm:prSet/>
      <dgm:spPr/>
      <dgm:t>
        <a:bodyPr/>
        <a:lstStyle/>
        <a:p>
          <a:endParaRPr lang="en-US" sz="1400"/>
        </a:p>
      </dgm:t>
    </dgm:pt>
    <dgm:pt modelId="{26160FF7-7C59-47B4-A34D-E6122BB4E5A8}" type="sibTrans" cxnId="{6911378B-2D9B-4710-86F6-DD819BEFA54E}">
      <dgm:prSet/>
      <dgm:spPr/>
      <dgm:t>
        <a:bodyPr/>
        <a:lstStyle/>
        <a:p>
          <a:endParaRPr lang="en-US" sz="1400"/>
        </a:p>
      </dgm:t>
    </dgm:pt>
    <dgm:pt modelId="{936F3F8D-3C49-4210-8203-B2DFBE30A677}">
      <dgm:prSet phldrT="[Text]" custT="1"/>
      <dgm:spPr/>
      <dgm:t>
        <a:bodyPr/>
        <a:lstStyle/>
        <a:p>
          <a:r>
            <a:rPr lang="en-US" sz="1400" dirty="0"/>
            <a:t>Analytics-enabled proactive maintenance</a:t>
          </a:r>
        </a:p>
      </dgm:t>
    </dgm:pt>
    <dgm:pt modelId="{4C7BDD36-99D0-4BC5-AC72-1D12AAA62431}" type="parTrans" cxnId="{8A393C00-2CD9-4187-97F0-BCFA7F74DBDE}">
      <dgm:prSet/>
      <dgm:spPr/>
      <dgm:t>
        <a:bodyPr/>
        <a:lstStyle/>
        <a:p>
          <a:endParaRPr lang="en-US" sz="1400"/>
        </a:p>
      </dgm:t>
    </dgm:pt>
    <dgm:pt modelId="{32E84F42-E926-4344-9A1C-F0FC530BE623}" type="sibTrans" cxnId="{8A393C00-2CD9-4187-97F0-BCFA7F74DBDE}">
      <dgm:prSet/>
      <dgm:spPr/>
      <dgm:t>
        <a:bodyPr/>
        <a:lstStyle/>
        <a:p>
          <a:endParaRPr lang="en-US" sz="1400"/>
        </a:p>
      </dgm:t>
    </dgm:pt>
    <dgm:pt modelId="{5157689C-EFEC-472D-9B17-BFE3A9827524}">
      <dgm:prSet phldrT="[Text]" custT="1"/>
      <dgm:spPr/>
      <dgm:t>
        <a:bodyPr/>
        <a:lstStyle/>
        <a:p>
          <a:r>
            <a:rPr lang="en-US" sz="1400" dirty="0"/>
            <a:t>Unpredictable operating and capital costs </a:t>
          </a:r>
        </a:p>
      </dgm:t>
    </dgm:pt>
    <dgm:pt modelId="{D542AD53-4142-46BC-B651-3FC46CF2B1BD}" type="parTrans" cxnId="{8E4FB116-2D5B-4820-A514-01E577DA9622}">
      <dgm:prSet/>
      <dgm:spPr/>
      <dgm:t>
        <a:bodyPr/>
        <a:lstStyle/>
        <a:p>
          <a:endParaRPr lang="en-US" sz="1600"/>
        </a:p>
      </dgm:t>
    </dgm:pt>
    <dgm:pt modelId="{B63E1F4A-DB42-4CCD-BC92-EB5E314B40B8}" type="sibTrans" cxnId="{8E4FB116-2D5B-4820-A514-01E577DA9622}">
      <dgm:prSet/>
      <dgm:spPr/>
      <dgm:t>
        <a:bodyPr/>
        <a:lstStyle/>
        <a:p>
          <a:endParaRPr lang="en-US" sz="1600"/>
        </a:p>
      </dgm:t>
    </dgm:pt>
    <dgm:pt modelId="{B95C32A0-C068-45FC-96D6-C3A6A10F0D11}">
      <dgm:prSet phldrT="[Text]" custT="1"/>
      <dgm:spPr/>
      <dgm:t>
        <a:bodyPr/>
        <a:lstStyle/>
        <a:p>
          <a:endParaRPr lang="en-US" sz="1400" dirty="0"/>
        </a:p>
      </dgm:t>
    </dgm:pt>
    <dgm:pt modelId="{B7E5DFF2-25C7-423E-8E25-3F894D65D139}" type="parTrans" cxnId="{822A2E09-5EAC-471A-950C-3F0834A751F5}">
      <dgm:prSet/>
      <dgm:spPr/>
      <dgm:t>
        <a:bodyPr/>
        <a:lstStyle/>
        <a:p>
          <a:endParaRPr lang="en-US" sz="1600"/>
        </a:p>
      </dgm:t>
    </dgm:pt>
    <dgm:pt modelId="{B3F11492-B38D-40E0-A5AA-45F5700A058E}" type="sibTrans" cxnId="{822A2E09-5EAC-471A-950C-3F0834A751F5}">
      <dgm:prSet/>
      <dgm:spPr/>
      <dgm:t>
        <a:bodyPr/>
        <a:lstStyle/>
        <a:p>
          <a:endParaRPr lang="en-US" sz="1600"/>
        </a:p>
      </dgm:t>
    </dgm:pt>
    <dgm:pt modelId="{C5921A4D-6B1E-4DDE-A740-0A34524E1B7F}">
      <dgm:prSet phldrT="[Text]" custT="1"/>
      <dgm:spPr/>
      <dgm:t>
        <a:bodyPr/>
        <a:lstStyle/>
        <a:p>
          <a:r>
            <a:rPr lang="en-US" sz="1400" dirty="0"/>
            <a:t>Extended equipment lifespan</a:t>
          </a:r>
        </a:p>
      </dgm:t>
    </dgm:pt>
    <dgm:pt modelId="{4E0A4974-2F0C-4422-8EA5-EED52D9CC4C1}" type="parTrans" cxnId="{5C5CA44A-1CDC-45D3-9519-1A6AD0AC0364}">
      <dgm:prSet/>
      <dgm:spPr/>
      <dgm:t>
        <a:bodyPr/>
        <a:lstStyle/>
        <a:p>
          <a:endParaRPr lang="en-US"/>
        </a:p>
      </dgm:t>
    </dgm:pt>
    <dgm:pt modelId="{21B8C5D5-C1A5-43A6-81E1-3650E7785F1A}" type="sibTrans" cxnId="{5C5CA44A-1CDC-45D3-9519-1A6AD0AC0364}">
      <dgm:prSet/>
      <dgm:spPr/>
      <dgm:t>
        <a:bodyPr/>
        <a:lstStyle/>
        <a:p>
          <a:endParaRPr lang="en-US"/>
        </a:p>
      </dgm:t>
    </dgm:pt>
    <dgm:pt modelId="{CA9ADA99-50DF-43F7-96FC-C771185AE0C1}">
      <dgm:prSet phldrT="[Text]" custT="1"/>
      <dgm:spPr/>
      <dgm:t>
        <a:bodyPr/>
        <a:lstStyle/>
        <a:p>
          <a:r>
            <a:rPr lang="en-US" sz="1400" dirty="0"/>
            <a:t>More predictable expenses</a:t>
          </a:r>
        </a:p>
      </dgm:t>
    </dgm:pt>
    <dgm:pt modelId="{E86C5D46-3C6F-4809-9A4C-1FED034EDB6A}" type="parTrans" cxnId="{DE0CDD0B-D564-444E-8639-8E36A55580D1}">
      <dgm:prSet/>
      <dgm:spPr/>
      <dgm:t>
        <a:bodyPr/>
        <a:lstStyle/>
        <a:p>
          <a:endParaRPr lang="en-US"/>
        </a:p>
      </dgm:t>
    </dgm:pt>
    <dgm:pt modelId="{A2A87E51-5AEE-454A-B504-B0FA5DBA8D81}" type="sibTrans" cxnId="{DE0CDD0B-D564-444E-8639-8E36A55580D1}">
      <dgm:prSet/>
      <dgm:spPr/>
      <dgm:t>
        <a:bodyPr/>
        <a:lstStyle/>
        <a:p>
          <a:endParaRPr lang="en-US"/>
        </a:p>
      </dgm:t>
    </dgm:pt>
    <dgm:pt modelId="{5F10FEB0-AD9A-4CCA-A3B7-31573DBE80ED}">
      <dgm:prSet phldrT="[Text]" custT="1"/>
      <dgm:spPr/>
      <dgm:t>
        <a:bodyPr/>
        <a:lstStyle/>
        <a:p>
          <a:r>
            <a:rPr lang="en-US" sz="1400" dirty="0"/>
            <a:t>Integrated with automation and controls</a:t>
          </a:r>
        </a:p>
      </dgm:t>
    </dgm:pt>
    <dgm:pt modelId="{C4CFA96D-E124-40F1-A2F9-5B872A41A8C4}" type="parTrans" cxnId="{2D44DB0B-10D7-4760-BBF4-890E491D3933}">
      <dgm:prSet/>
      <dgm:spPr/>
      <dgm:t>
        <a:bodyPr/>
        <a:lstStyle/>
        <a:p>
          <a:endParaRPr lang="en-US"/>
        </a:p>
      </dgm:t>
    </dgm:pt>
    <dgm:pt modelId="{E7556091-ED59-472C-807C-03E875078B41}" type="sibTrans" cxnId="{2D44DB0B-10D7-4760-BBF4-890E491D3933}">
      <dgm:prSet/>
      <dgm:spPr/>
      <dgm:t>
        <a:bodyPr/>
        <a:lstStyle/>
        <a:p>
          <a:endParaRPr lang="en-US"/>
        </a:p>
      </dgm:t>
    </dgm:pt>
    <dgm:pt modelId="{7A6D71AF-7E55-42E4-B87E-469C28CDBF68}">
      <dgm:prSet phldrT="[Text]" custT="1"/>
      <dgm:spPr/>
      <dgm:t>
        <a:bodyPr/>
        <a:lstStyle/>
        <a:p>
          <a:r>
            <a:rPr lang="en-US" sz="1400" dirty="0"/>
            <a:t>Minimize downtime </a:t>
          </a:r>
        </a:p>
      </dgm:t>
    </dgm:pt>
    <dgm:pt modelId="{52CB593E-0F6F-4ED0-BA40-3E6139CC7DC0}" type="parTrans" cxnId="{610AD888-FAA2-40BF-A9E5-3A86404561E6}">
      <dgm:prSet/>
      <dgm:spPr/>
      <dgm:t>
        <a:bodyPr/>
        <a:lstStyle/>
        <a:p>
          <a:endParaRPr lang="en-US"/>
        </a:p>
      </dgm:t>
    </dgm:pt>
    <dgm:pt modelId="{F582BF7B-8B02-4D60-8D22-AD823F6EBD1E}" type="sibTrans" cxnId="{610AD888-FAA2-40BF-A9E5-3A86404561E6}">
      <dgm:prSet/>
      <dgm:spPr/>
      <dgm:t>
        <a:bodyPr/>
        <a:lstStyle/>
        <a:p>
          <a:endParaRPr lang="en-US"/>
        </a:p>
      </dgm:t>
    </dgm:pt>
    <dgm:pt modelId="{9649116B-0A5B-4DA4-BDD5-B34EF909634A}">
      <dgm:prSet phldrT="[Text]" custT="1"/>
      <dgm:spPr/>
      <dgm:t>
        <a:bodyPr/>
        <a:lstStyle/>
        <a:p>
          <a:r>
            <a:rPr lang="en-US" sz="1400" dirty="0"/>
            <a:t>Address comfort (hot/cold calls)</a:t>
          </a:r>
        </a:p>
      </dgm:t>
    </dgm:pt>
    <dgm:pt modelId="{08F70097-4403-43E7-A1C0-7A168160589E}" type="parTrans" cxnId="{62C3B6FD-4464-49F4-95ED-83F573B36751}">
      <dgm:prSet/>
      <dgm:spPr/>
      <dgm:t>
        <a:bodyPr/>
        <a:lstStyle/>
        <a:p>
          <a:endParaRPr lang="en-US"/>
        </a:p>
      </dgm:t>
    </dgm:pt>
    <dgm:pt modelId="{5EBDFF2F-1F02-4D90-9518-6CA322A09747}" type="sibTrans" cxnId="{62C3B6FD-4464-49F4-95ED-83F573B36751}">
      <dgm:prSet/>
      <dgm:spPr/>
      <dgm:t>
        <a:bodyPr/>
        <a:lstStyle/>
        <a:p>
          <a:endParaRPr lang="en-US"/>
        </a:p>
      </dgm:t>
    </dgm:pt>
    <dgm:pt modelId="{D6A738EE-73F9-4214-BEC8-5ADC7AB90EB5}" type="pres">
      <dgm:prSet presAssocID="{E4AA7349-9294-4C41-812A-033DC68E7558}" presName="linearFlow" presStyleCnt="0">
        <dgm:presLayoutVars>
          <dgm:dir/>
          <dgm:animLvl val="lvl"/>
          <dgm:resizeHandles val="exact"/>
        </dgm:presLayoutVars>
      </dgm:prSet>
      <dgm:spPr/>
    </dgm:pt>
    <dgm:pt modelId="{F1E0AD37-1046-4BFC-B03A-8707CF5EC578}" type="pres">
      <dgm:prSet presAssocID="{457DE09D-5FB2-42BE-99B1-5F9AFF564FDB}" presName="composite" presStyleCnt="0"/>
      <dgm:spPr/>
    </dgm:pt>
    <dgm:pt modelId="{C627DB88-A448-4464-8D87-F196E7915630}" type="pres">
      <dgm:prSet presAssocID="{457DE09D-5FB2-42BE-99B1-5F9AFF564FDB}" presName="parTx" presStyleLbl="node1" presStyleIdx="0" presStyleCnt="3">
        <dgm:presLayoutVars>
          <dgm:chMax val="0"/>
          <dgm:chPref val="0"/>
          <dgm:bulletEnabled val="1"/>
        </dgm:presLayoutVars>
      </dgm:prSet>
      <dgm:spPr/>
    </dgm:pt>
    <dgm:pt modelId="{ADFBACD1-F2C1-4A05-B994-ED1383CCD0EC}" type="pres">
      <dgm:prSet presAssocID="{457DE09D-5FB2-42BE-99B1-5F9AFF564FDB}" presName="parSh" presStyleLbl="node1" presStyleIdx="0" presStyleCnt="3"/>
      <dgm:spPr/>
    </dgm:pt>
    <dgm:pt modelId="{0097C3B5-1503-4E45-9CB4-FEF377E45A99}" type="pres">
      <dgm:prSet presAssocID="{457DE09D-5FB2-42BE-99B1-5F9AFF564FDB}" presName="desTx" presStyleLbl="fgAcc1" presStyleIdx="0" presStyleCnt="3">
        <dgm:presLayoutVars>
          <dgm:bulletEnabled val="1"/>
        </dgm:presLayoutVars>
      </dgm:prSet>
      <dgm:spPr/>
    </dgm:pt>
    <dgm:pt modelId="{8FA1CCEE-9826-4D93-9FDA-7A0352837A44}" type="pres">
      <dgm:prSet presAssocID="{48B3BA5E-202E-447D-985F-99E5FD733E6E}" presName="sibTrans" presStyleLbl="sibTrans2D1" presStyleIdx="0" presStyleCnt="2"/>
      <dgm:spPr/>
    </dgm:pt>
    <dgm:pt modelId="{892AB7F5-7A8E-4A39-BB4F-2209D5070D39}" type="pres">
      <dgm:prSet presAssocID="{48B3BA5E-202E-447D-985F-99E5FD733E6E}" presName="connTx" presStyleLbl="sibTrans2D1" presStyleIdx="0" presStyleCnt="2"/>
      <dgm:spPr/>
    </dgm:pt>
    <dgm:pt modelId="{A5711EFB-617C-448B-BC38-5A7617E8F2FF}" type="pres">
      <dgm:prSet presAssocID="{D9C1CF2D-5648-4A9D-A4FD-6D907427F810}" presName="composite" presStyleCnt="0"/>
      <dgm:spPr/>
    </dgm:pt>
    <dgm:pt modelId="{F0284E79-BE1E-41FA-BFCD-AF07CD744682}" type="pres">
      <dgm:prSet presAssocID="{D9C1CF2D-5648-4A9D-A4FD-6D907427F810}" presName="parTx" presStyleLbl="node1" presStyleIdx="0" presStyleCnt="3">
        <dgm:presLayoutVars>
          <dgm:chMax val="0"/>
          <dgm:chPref val="0"/>
          <dgm:bulletEnabled val="1"/>
        </dgm:presLayoutVars>
      </dgm:prSet>
      <dgm:spPr/>
    </dgm:pt>
    <dgm:pt modelId="{D4CE70B7-CA23-4990-812A-D31ABD2746EC}" type="pres">
      <dgm:prSet presAssocID="{D9C1CF2D-5648-4A9D-A4FD-6D907427F810}" presName="parSh" presStyleLbl="node1" presStyleIdx="1" presStyleCnt="3"/>
      <dgm:spPr/>
    </dgm:pt>
    <dgm:pt modelId="{894D1C3F-0C8A-44F9-B034-A88F40EE7646}" type="pres">
      <dgm:prSet presAssocID="{D9C1CF2D-5648-4A9D-A4FD-6D907427F810}" presName="desTx" presStyleLbl="fgAcc1" presStyleIdx="1" presStyleCnt="3">
        <dgm:presLayoutVars>
          <dgm:bulletEnabled val="1"/>
        </dgm:presLayoutVars>
      </dgm:prSet>
      <dgm:spPr/>
    </dgm:pt>
    <dgm:pt modelId="{1572D53C-6969-4694-AAD2-09CC939747F4}" type="pres">
      <dgm:prSet presAssocID="{84886E77-42D6-48F3-A332-D56FAC0D0DE9}" presName="sibTrans" presStyleLbl="sibTrans2D1" presStyleIdx="1" presStyleCnt="2"/>
      <dgm:spPr/>
    </dgm:pt>
    <dgm:pt modelId="{F8017AB8-9362-4424-9129-5C3737586D80}" type="pres">
      <dgm:prSet presAssocID="{84886E77-42D6-48F3-A332-D56FAC0D0DE9}" presName="connTx" presStyleLbl="sibTrans2D1" presStyleIdx="1" presStyleCnt="2"/>
      <dgm:spPr/>
    </dgm:pt>
    <dgm:pt modelId="{CB6A9E67-3B77-42DD-80FE-D1A8907B9731}" type="pres">
      <dgm:prSet presAssocID="{8BDB5E24-4653-40E7-A3DA-1D965ADB929F}" presName="composite" presStyleCnt="0"/>
      <dgm:spPr/>
    </dgm:pt>
    <dgm:pt modelId="{C1D3161F-FA73-470E-9C4C-EF18ADA65D7A}" type="pres">
      <dgm:prSet presAssocID="{8BDB5E24-4653-40E7-A3DA-1D965ADB929F}" presName="parTx" presStyleLbl="node1" presStyleIdx="1" presStyleCnt="3">
        <dgm:presLayoutVars>
          <dgm:chMax val="0"/>
          <dgm:chPref val="0"/>
          <dgm:bulletEnabled val="1"/>
        </dgm:presLayoutVars>
      </dgm:prSet>
      <dgm:spPr/>
    </dgm:pt>
    <dgm:pt modelId="{CA4AE2AF-A013-41E5-ADC7-0793428B008F}" type="pres">
      <dgm:prSet presAssocID="{8BDB5E24-4653-40E7-A3DA-1D965ADB929F}" presName="parSh" presStyleLbl="node1" presStyleIdx="2" presStyleCnt="3"/>
      <dgm:spPr/>
    </dgm:pt>
    <dgm:pt modelId="{C25C4C7F-CB3B-4A47-A923-5F74FD9B711D}" type="pres">
      <dgm:prSet presAssocID="{8BDB5E24-4653-40E7-A3DA-1D965ADB929F}" presName="desTx" presStyleLbl="fgAcc1" presStyleIdx="2" presStyleCnt="3">
        <dgm:presLayoutVars>
          <dgm:bulletEnabled val="1"/>
        </dgm:presLayoutVars>
      </dgm:prSet>
      <dgm:spPr/>
    </dgm:pt>
  </dgm:ptLst>
  <dgm:cxnLst>
    <dgm:cxn modelId="{8A393C00-2CD9-4187-97F0-BCFA7F74DBDE}" srcId="{8BDB5E24-4653-40E7-A3DA-1D965ADB929F}" destId="{936F3F8D-3C49-4210-8203-B2DFBE30A677}" srcOrd="0" destOrd="0" parTransId="{4C7BDD36-99D0-4BC5-AC72-1D12AAA62431}" sibTransId="{32E84F42-E926-4344-9A1C-F0FC530BE623}"/>
    <dgm:cxn modelId="{822A2E09-5EAC-471A-950C-3F0834A751F5}" srcId="{457DE09D-5FB2-42BE-99B1-5F9AFF564FDB}" destId="{B95C32A0-C068-45FC-96D6-C3A6A10F0D11}" srcOrd="3" destOrd="0" parTransId="{B7E5DFF2-25C7-423E-8E25-3F894D65D139}" sibTransId="{B3F11492-B38D-40E0-A5AA-45F5700A058E}"/>
    <dgm:cxn modelId="{F89BAD09-4B2F-4A69-B9A1-887196DDB9FB}" srcId="{D9C1CF2D-5648-4A9D-A4FD-6D907427F810}" destId="{8F53FC48-45D9-48BF-8CAE-266B23C26D25}" srcOrd="0" destOrd="0" parTransId="{B7451D1E-1868-42B7-A83A-0D100634BB5A}" sibTransId="{0B74D436-AEEC-4809-86FB-B06C89D0927E}"/>
    <dgm:cxn modelId="{2D44DB0B-10D7-4760-BBF4-890E491D3933}" srcId="{8BDB5E24-4653-40E7-A3DA-1D965ADB929F}" destId="{5F10FEB0-AD9A-4CCA-A3B7-31573DBE80ED}" srcOrd="1" destOrd="0" parTransId="{C4CFA96D-E124-40F1-A2F9-5B872A41A8C4}" sibTransId="{E7556091-ED59-472C-807C-03E875078B41}"/>
    <dgm:cxn modelId="{DE0CDD0B-D564-444E-8639-8E36A55580D1}" srcId="{D9C1CF2D-5648-4A9D-A4FD-6D907427F810}" destId="{CA9ADA99-50DF-43F7-96FC-C771185AE0C1}" srcOrd="2" destOrd="0" parTransId="{E86C5D46-3C6F-4809-9A4C-1FED034EDB6A}" sibTransId="{A2A87E51-5AEE-454A-B504-B0FA5DBA8D81}"/>
    <dgm:cxn modelId="{B39C430D-4F92-4EC2-AC36-50EDB069CF3C}" type="presOf" srcId="{8BDB5E24-4653-40E7-A3DA-1D965ADB929F}" destId="{C1D3161F-FA73-470E-9C4C-EF18ADA65D7A}" srcOrd="0" destOrd="0" presId="urn:microsoft.com/office/officeart/2005/8/layout/process3"/>
    <dgm:cxn modelId="{D04DCA0D-B9BA-4377-AF85-4781BC081CB8}" type="presOf" srcId="{84886E77-42D6-48F3-A332-D56FAC0D0DE9}" destId="{1572D53C-6969-4694-AAD2-09CC939747F4}" srcOrd="0" destOrd="0" presId="urn:microsoft.com/office/officeart/2005/8/layout/process3"/>
    <dgm:cxn modelId="{8F06A20E-B5C6-4743-90A3-A29D97989649}" type="presOf" srcId="{8F53FC48-45D9-48BF-8CAE-266B23C26D25}" destId="{894D1C3F-0C8A-44F9-B034-A88F40EE7646}" srcOrd="0" destOrd="0" presId="urn:microsoft.com/office/officeart/2005/8/layout/process3"/>
    <dgm:cxn modelId="{9CB70310-72AA-4CCC-8E85-D40B52634E41}" type="presOf" srcId="{9649116B-0A5B-4DA4-BDD5-B34EF909634A}" destId="{0097C3B5-1503-4E45-9CB4-FEF377E45A99}" srcOrd="0" destOrd="1" presId="urn:microsoft.com/office/officeart/2005/8/layout/process3"/>
    <dgm:cxn modelId="{8E4FB116-2D5B-4820-A514-01E577DA9622}" srcId="{457DE09D-5FB2-42BE-99B1-5F9AFF564FDB}" destId="{5157689C-EFEC-472D-9B17-BFE3A9827524}" srcOrd="2" destOrd="0" parTransId="{D542AD53-4142-46BC-B651-3FC46CF2B1BD}" sibTransId="{B63E1F4A-DB42-4CCD-BC92-EB5E314B40B8}"/>
    <dgm:cxn modelId="{8436B719-D774-40FC-A055-C2564FA94CC6}" type="presOf" srcId="{D9C1CF2D-5648-4A9D-A4FD-6D907427F810}" destId="{D4CE70B7-CA23-4990-812A-D31ABD2746EC}" srcOrd="1" destOrd="0" presId="urn:microsoft.com/office/officeart/2005/8/layout/process3"/>
    <dgm:cxn modelId="{21212A2D-BE67-4149-92F1-80930CBDD554}" type="presOf" srcId="{C5921A4D-6B1E-4DDE-A740-0A34524E1B7F}" destId="{894D1C3F-0C8A-44F9-B034-A88F40EE7646}" srcOrd="0" destOrd="1" presId="urn:microsoft.com/office/officeart/2005/8/layout/process3"/>
    <dgm:cxn modelId="{66015F2D-A520-4367-9992-E8B15AF1C3C2}" type="presOf" srcId="{936F3F8D-3C49-4210-8203-B2DFBE30A677}" destId="{C25C4C7F-CB3B-4A47-A923-5F74FD9B711D}" srcOrd="0" destOrd="0" presId="urn:microsoft.com/office/officeart/2005/8/layout/process3"/>
    <dgm:cxn modelId="{1A74623D-4D63-44D1-B51D-3218B2DC4DC2}" type="presOf" srcId="{7A6D71AF-7E55-42E4-B87E-469C28CDBF68}" destId="{C25C4C7F-CB3B-4A47-A923-5F74FD9B711D}" srcOrd="0" destOrd="2" presId="urn:microsoft.com/office/officeart/2005/8/layout/process3"/>
    <dgm:cxn modelId="{E8D9A548-0523-476A-A5A4-B77E6315B6C0}" type="presOf" srcId="{48B3BA5E-202E-447D-985F-99E5FD733E6E}" destId="{8FA1CCEE-9826-4D93-9FDA-7A0352837A44}" srcOrd="0" destOrd="0" presId="urn:microsoft.com/office/officeart/2005/8/layout/process3"/>
    <dgm:cxn modelId="{6A41F848-3D60-41EC-BC76-BC2A426A7577}" type="presOf" srcId="{457DE09D-5FB2-42BE-99B1-5F9AFF564FDB}" destId="{C627DB88-A448-4464-8D87-F196E7915630}" srcOrd="0" destOrd="0" presId="urn:microsoft.com/office/officeart/2005/8/layout/process3"/>
    <dgm:cxn modelId="{90119769-3CA6-462F-80EF-E432BEA63AA1}" type="presOf" srcId="{B95C32A0-C068-45FC-96D6-C3A6A10F0D11}" destId="{0097C3B5-1503-4E45-9CB4-FEF377E45A99}" srcOrd="0" destOrd="3" presId="urn:microsoft.com/office/officeart/2005/8/layout/process3"/>
    <dgm:cxn modelId="{5C5CA44A-1CDC-45D3-9519-1A6AD0AC0364}" srcId="{D9C1CF2D-5648-4A9D-A4FD-6D907427F810}" destId="{C5921A4D-6B1E-4DDE-A740-0A34524E1B7F}" srcOrd="1" destOrd="0" parTransId="{4E0A4974-2F0C-4422-8EA5-EED52D9CC4C1}" sibTransId="{21B8C5D5-C1A5-43A6-81E1-3650E7785F1A}"/>
    <dgm:cxn modelId="{1AA80F6F-3A50-4E43-A2D1-8DC49A961C8D}" type="presOf" srcId="{48B3BA5E-202E-447D-985F-99E5FD733E6E}" destId="{892AB7F5-7A8E-4A39-BB4F-2209D5070D39}" srcOrd="1" destOrd="0" presId="urn:microsoft.com/office/officeart/2005/8/layout/process3"/>
    <dgm:cxn modelId="{E01C5C80-0FCC-47D4-9B74-FBEFD441516C}" type="presOf" srcId="{457DE09D-5FB2-42BE-99B1-5F9AFF564FDB}" destId="{ADFBACD1-F2C1-4A05-B994-ED1383CCD0EC}" srcOrd="1" destOrd="0" presId="urn:microsoft.com/office/officeart/2005/8/layout/process3"/>
    <dgm:cxn modelId="{325E4F87-B374-445A-AF31-389CA23501CC}" srcId="{E4AA7349-9294-4C41-812A-033DC68E7558}" destId="{457DE09D-5FB2-42BE-99B1-5F9AFF564FDB}" srcOrd="0" destOrd="0" parTransId="{E451F646-D631-4DBE-9FE3-041C0580C999}" sibTransId="{48B3BA5E-202E-447D-985F-99E5FD733E6E}"/>
    <dgm:cxn modelId="{610AD888-FAA2-40BF-A9E5-3A86404561E6}" srcId="{8BDB5E24-4653-40E7-A3DA-1D965ADB929F}" destId="{7A6D71AF-7E55-42E4-B87E-469C28CDBF68}" srcOrd="2" destOrd="0" parTransId="{52CB593E-0F6F-4ED0-BA40-3E6139CC7DC0}" sibTransId="{F582BF7B-8B02-4D60-8D22-AD823F6EBD1E}"/>
    <dgm:cxn modelId="{52C44F8A-ED1C-41E1-86A3-6FEC6634E0E9}" type="presOf" srcId="{BE738552-1EC9-4564-89A7-CAEC74B50029}" destId="{0097C3B5-1503-4E45-9CB4-FEF377E45A99}" srcOrd="0" destOrd="0" presId="urn:microsoft.com/office/officeart/2005/8/layout/process3"/>
    <dgm:cxn modelId="{6911378B-2D9B-4710-86F6-DD819BEFA54E}" srcId="{E4AA7349-9294-4C41-812A-033DC68E7558}" destId="{8BDB5E24-4653-40E7-A3DA-1D965ADB929F}" srcOrd="2" destOrd="0" parTransId="{5826D376-1E80-4367-94DB-E4123852B995}" sibTransId="{26160FF7-7C59-47B4-A34D-E6122BB4E5A8}"/>
    <dgm:cxn modelId="{ED91F296-2234-4D40-8EE7-A4EB32C9758D}" type="presOf" srcId="{CA9ADA99-50DF-43F7-96FC-C771185AE0C1}" destId="{894D1C3F-0C8A-44F9-B034-A88F40EE7646}" srcOrd="0" destOrd="2" presId="urn:microsoft.com/office/officeart/2005/8/layout/process3"/>
    <dgm:cxn modelId="{A8B8B4A8-F7F0-462C-B5E1-976B58275058}" srcId="{E4AA7349-9294-4C41-812A-033DC68E7558}" destId="{D9C1CF2D-5648-4A9D-A4FD-6D907427F810}" srcOrd="1" destOrd="0" parTransId="{E0F5462E-C571-4AB1-AA63-4F8DA443FCBF}" sibTransId="{84886E77-42D6-48F3-A332-D56FAC0D0DE9}"/>
    <dgm:cxn modelId="{AE5F31A9-BF34-43F4-A87E-1FF8FDC75E5C}" type="presOf" srcId="{8BDB5E24-4653-40E7-A3DA-1D965ADB929F}" destId="{CA4AE2AF-A013-41E5-ADC7-0793428B008F}" srcOrd="1" destOrd="0" presId="urn:microsoft.com/office/officeart/2005/8/layout/process3"/>
    <dgm:cxn modelId="{050384CD-650A-4B59-A723-CEF5F32E871C}" type="presOf" srcId="{D9C1CF2D-5648-4A9D-A4FD-6D907427F810}" destId="{F0284E79-BE1E-41FA-BFCD-AF07CD744682}" srcOrd="0" destOrd="0" presId="urn:microsoft.com/office/officeart/2005/8/layout/process3"/>
    <dgm:cxn modelId="{6674CAEA-D9D1-4C1D-9689-8C3E7BE87439}" type="presOf" srcId="{5F10FEB0-AD9A-4CCA-A3B7-31573DBE80ED}" destId="{C25C4C7F-CB3B-4A47-A923-5F74FD9B711D}" srcOrd="0" destOrd="1" presId="urn:microsoft.com/office/officeart/2005/8/layout/process3"/>
    <dgm:cxn modelId="{2B64FDF3-9C9B-4618-956A-8759BA480115}" type="presOf" srcId="{84886E77-42D6-48F3-A332-D56FAC0D0DE9}" destId="{F8017AB8-9362-4424-9129-5C3737586D80}" srcOrd="1" destOrd="0" presId="urn:microsoft.com/office/officeart/2005/8/layout/process3"/>
    <dgm:cxn modelId="{931BE5F6-6905-4F7C-9AEE-D7A2443B7659}" srcId="{457DE09D-5FB2-42BE-99B1-5F9AFF564FDB}" destId="{BE738552-1EC9-4564-89A7-CAEC74B50029}" srcOrd="0" destOrd="0" parTransId="{2F3DFCE7-207E-4325-9F9D-187EFA6DF828}" sibTransId="{AE319A8E-46C3-4EB4-85C0-A85EF761C24B}"/>
    <dgm:cxn modelId="{08EA20FB-A373-4796-83E5-6C47E13C8421}" type="presOf" srcId="{5157689C-EFEC-472D-9B17-BFE3A9827524}" destId="{0097C3B5-1503-4E45-9CB4-FEF377E45A99}" srcOrd="0" destOrd="2" presId="urn:microsoft.com/office/officeart/2005/8/layout/process3"/>
    <dgm:cxn modelId="{985D35FD-4F14-4855-B580-860BCB00F196}" type="presOf" srcId="{E4AA7349-9294-4C41-812A-033DC68E7558}" destId="{D6A738EE-73F9-4214-BEC8-5ADC7AB90EB5}" srcOrd="0" destOrd="0" presId="urn:microsoft.com/office/officeart/2005/8/layout/process3"/>
    <dgm:cxn modelId="{62C3B6FD-4464-49F4-95ED-83F573B36751}" srcId="{457DE09D-5FB2-42BE-99B1-5F9AFF564FDB}" destId="{9649116B-0A5B-4DA4-BDD5-B34EF909634A}" srcOrd="1" destOrd="0" parTransId="{08F70097-4403-43E7-A1C0-7A168160589E}" sibTransId="{5EBDFF2F-1F02-4D90-9518-6CA322A09747}"/>
    <dgm:cxn modelId="{3134599E-441D-4235-AC34-0DA9DF1AF116}" type="presParOf" srcId="{D6A738EE-73F9-4214-BEC8-5ADC7AB90EB5}" destId="{F1E0AD37-1046-4BFC-B03A-8707CF5EC578}" srcOrd="0" destOrd="0" presId="urn:microsoft.com/office/officeart/2005/8/layout/process3"/>
    <dgm:cxn modelId="{F7AC4256-C4AF-4CE9-90B0-1CA576221F01}" type="presParOf" srcId="{F1E0AD37-1046-4BFC-B03A-8707CF5EC578}" destId="{C627DB88-A448-4464-8D87-F196E7915630}" srcOrd="0" destOrd="0" presId="urn:microsoft.com/office/officeart/2005/8/layout/process3"/>
    <dgm:cxn modelId="{CC50511A-BF28-4975-A02F-7764A57E685B}" type="presParOf" srcId="{F1E0AD37-1046-4BFC-B03A-8707CF5EC578}" destId="{ADFBACD1-F2C1-4A05-B994-ED1383CCD0EC}" srcOrd="1" destOrd="0" presId="urn:microsoft.com/office/officeart/2005/8/layout/process3"/>
    <dgm:cxn modelId="{E87760E9-A744-4C0C-9695-E580FFF71DE5}" type="presParOf" srcId="{F1E0AD37-1046-4BFC-B03A-8707CF5EC578}" destId="{0097C3B5-1503-4E45-9CB4-FEF377E45A99}" srcOrd="2" destOrd="0" presId="urn:microsoft.com/office/officeart/2005/8/layout/process3"/>
    <dgm:cxn modelId="{0783F929-9781-4041-BA03-21E40C790525}" type="presParOf" srcId="{D6A738EE-73F9-4214-BEC8-5ADC7AB90EB5}" destId="{8FA1CCEE-9826-4D93-9FDA-7A0352837A44}" srcOrd="1" destOrd="0" presId="urn:microsoft.com/office/officeart/2005/8/layout/process3"/>
    <dgm:cxn modelId="{B5572029-2E52-45ED-ACE4-4E5BDD90EC73}" type="presParOf" srcId="{8FA1CCEE-9826-4D93-9FDA-7A0352837A44}" destId="{892AB7F5-7A8E-4A39-BB4F-2209D5070D39}" srcOrd="0" destOrd="0" presId="urn:microsoft.com/office/officeart/2005/8/layout/process3"/>
    <dgm:cxn modelId="{9FB24FF0-0171-4A80-A0D4-F01F5B344E51}" type="presParOf" srcId="{D6A738EE-73F9-4214-BEC8-5ADC7AB90EB5}" destId="{A5711EFB-617C-448B-BC38-5A7617E8F2FF}" srcOrd="2" destOrd="0" presId="urn:microsoft.com/office/officeart/2005/8/layout/process3"/>
    <dgm:cxn modelId="{48B59FDB-FBC6-4875-9D29-3B8AC5162CEE}" type="presParOf" srcId="{A5711EFB-617C-448B-BC38-5A7617E8F2FF}" destId="{F0284E79-BE1E-41FA-BFCD-AF07CD744682}" srcOrd="0" destOrd="0" presId="urn:microsoft.com/office/officeart/2005/8/layout/process3"/>
    <dgm:cxn modelId="{326757D5-BFD8-4098-8229-3BE8AF0B0E17}" type="presParOf" srcId="{A5711EFB-617C-448B-BC38-5A7617E8F2FF}" destId="{D4CE70B7-CA23-4990-812A-D31ABD2746EC}" srcOrd="1" destOrd="0" presId="urn:microsoft.com/office/officeart/2005/8/layout/process3"/>
    <dgm:cxn modelId="{ABB818AF-DB1A-473A-8EE7-B4794F9F245B}" type="presParOf" srcId="{A5711EFB-617C-448B-BC38-5A7617E8F2FF}" destId="{894D1C3F-0C8A-44F9-B034-A88F40EE7646}" srcOrd="2" destOrd="0" presId="urn:microsoft.com/office/officeart/2005/8/layout/process3"/>
    <dgm:cxn modelId="{00D2BAB4-559A-4DF2-81C5-E742C29B4F42}" type="presParOf" srcId="{D6A738EE-73F9-4214-BEC8-5ADC7AB90EB5}" destId="{1572D53C-6969-4694-AAD2-09CC939747F4}" srcOrd="3" destOrd="0" presId="urn:microsoft.com/office/officeart/2005/8/layout/process3"/>
    <dgm:cxn modelId="{EAB56D97-C579-454B-A507-71D0CD2682F9}" type="presParOf" srcId="{1572D53C-6969-4694-AAD2-09CC939747F4}" destId="{F8017AB8-9362-4424-9129-5C3737586D80}" srcOrd="0" destOrd="0" presId="urn:microsoft.com/office/officeart/2005/8/layout/process3"/>
    <dgm:cxn modelId="{1461DAA2-53DE-4250-B0F7-5A2C8E78F012}" type="presParOf" srcId="{D6A738EE-73F9-4214-BEC8-5ADC7AB90EB5}" destId="{CB6A9E67-3B77-42DD-80FE-D1A8907B9731}" srcOrd="4" destOrd="0" presId="urn:microsoft.com/office/officeart/2005/8/layout/process3"/>
    <dgm:cxn modelId="{F6E28B03-44DD-48D2-B31E-2315D99164F1}" type="presParOf" srcId="{CB6A9E67-3B77-42DD-80FE-D1A8907B9731}" destId="{C1D3161F-FA73-470E-9C4C-EF18ADA65D7A}" srcOrd="0" destOrd="0" presId="urn:microsoft.com/office/officeart/2005/8/layout/process3"/>
    <dgm:cxn modelId="{FF9ECC0C-4F13-4FF6-97AC-95A21E5D5FC5}" type="presParOf" srcId="{CB6A9E67-3B77-42DD-80FE-D1A8907B9731}" destId="{CA4AE2AF-A013-41E5-ADC7-0793428B008F}" srcOrd="1" destOrd="0" presId="urn:microsoft.com/office/officeart/2005/8/layout/process3"/>
    <dgm:cxn modelId="{9EA9064A-154D-4D39-A489-3AF13634A5B1}" type="presParOf" srcId="{CB6A9E67-3B77-42DD-80FE-D1A8907B9731}" destId="{C25C4C7F-CB3B-4A47-A923-5F74FD9B711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2B25F-6040-4C57-ACC0-2074F51B9D9C}" type="doc">
      <dgm:prSet loTypeId="urn:microsoft.com/office/officeart/2005/8/layout/arrow2" loCatId="process" qsTypeId="urn:microsoft.com/office/officeart/2005/8/quickstyle/simple1" qsCatId="simple" csTypeId="urn:microsoft.com/office/officeart/2005/8/colors/colorful2" csCatId="colorful" phldr="1"/>
      <dgm:spPr/>
    </dgm:pt>
    <dgm:pt modelId="{75B11990-F5AB-4BD2-A6B6-BAD0E2FB8C06}">
      <dgm:prSet phldrT="[Text]" custT="1"/>
      <dgm:spPr/>
      <dgm:t>
        <a:bodyPr/>
        <a:lstStyle/>
        <a:p>
          <a:r>
            <a:rPr lang="en-US" sz="1400" dirty="0"/>
            <a:t>Manual Lighting</a:t>
          </a:r>
        </a:p>
      </dgm:t>
    </dgm:pt>
    <dgm:pt modelId="{57C94A82-8392-4DE5-84BE-856A9BC73C8F}" type="parTrans" cxnId="{C762E171-39F0-4BE9-8DCC-E93803CAF8BF}">
      <dgm:prSet/>
      <dgm:spPr/>
      <dgm:t>
        <a:bodyPr/>
        <a:lstStyle/>
        <a:p>
          <a:endParaRPr lang="en-US" sz="1100"/>
        </a:p>
      </dgm:t>
    </dgm:pt>
    <dgm:pt modelId="{AADA2FCD-F1EA-4DA1-8E64-D6F3FB87680D}" type="sibTrans" cxnId="{C762E171-39F0-4BE9-8DCC-E93803CAF8BF}">
      <dgm:prSet/>
      <dgm:spPr/>
      <dgm:t>
        <a:bodyPr/>
        <a:lstStyle/>
        <a:p>
          <a:endParaRPr lang="en-US" sz="1100"/>
        </a:p>
      </dgm:t>
    </dgm:pt>
    <dgm:pt modelId="{94CF1548-0D58-4962-A0C3-F2063EE38101}">
      <dgm:prSet phldrT="[Text]" custT="1"/>
      <dgm:spPr/>
      <dgm:t>
        <a:bodyPr/>
        <a:lstStyle/>
        <a:p>
          <a:r>
            <a:rPr lang="en-US" sz="1400" dirty="0"/>
            <a:t>Sensor-Controlled  Lighting</a:t>
          </a:r>
        </a:p>
      </dgm:t>
    </dgm:pt>
    <dgm:pt modelId="{9B8A450C-18D0-4299-8B27-5DFEA25B9F1D}" type="parTrans" cxnId="{7C08209D-B690-4846-886A-0A54527B2BF2}">
      <dgm:prSet/>
      <dgm:spPr/>
      <dgm:t>
        <a:bodyPr/>
        <a:lstStyle/>
        <a:p>
          <a:endParaRPr lang="en-US" sz="1100"/>
        </a:p>
      </dgm:t>
    </dgm:pt>
    <dgm:pt modelId="{64FE0025-C20F-4940-AF72-3C243BCB2328}" type="sibTrans" cxnId="{7C08209D-B690-4846-886A-0A54527B2BF2}">
      <dgm:prSet/>
      <dgm:spPr/>
      <dgm:t>
        <a:bodyPr/>
        <a:lstStyle/>
        <a:p>
          <a:endParaRPr lang="en-US" sz="1100"/>
        </a:p>
      </dgm:t>
    </dgm:pt>
    <dgm:pt modelId="{5BE54C2B-14D2-477D-B1E0-41E070418943}">
      <dgm:prSet phldrT="[Text]" custT="1"/>
      <dgm:spPr/>
      <dgm:t>
        <a:bodyPr/>
        <a:lstStyle/>
        <a:p>
          <a:pPr algn="r"/>
          <a:r>
            <a:rPr lang="en-US" sz="1400" dirty="0"/>
            <a:t>Connected Lighting </a:t>
          </a:r>
        </a:p>
      </dgm:t>
    </dgm:pt>
    <dgm:pt modelId="{58909037-F713-4F83-A1A7-5A2A94083235}" type="parTrans" cxnId="{C5B72081-13C8-4B30-923E-C129F5F3B1A1}">
      <dgm:prSet/>
      <dgm:spPr/>
      <dgm:t>
        <a:bodyPr/>
        <a:lstStyle/>
        <a:p>
          <a:endParaRPr lang="en-US" sz="1100"/>
        </a:p>
      </dgm:t>
    </dgm:pt>
    <dgm:pt modelId="{8B0FC56E-E82D-464F-8A52-20B411E0BC75}" type="sibTrans" cxnId="{C5B72081-13C8-4B30-923E-C129F5F3B1A1}">
      <dgm:prSet/>
      <dgm:spPr/>
      <dgm:t>
        <a:bodyPr/>
        <a:lstStyle/>
        <a:p>
          <a:endParaRPr lang="en-US" sz="1100"/>
        </a:p>
      </dgm:t>
    </dgm:pt>
    <dgm:pt modelId="{CD82679F-96D7-4005-8A37-CB2B183C35AF}" type="pres">
      <dgm:prSet presAssocID="{89C2B25F-6040-4C57-ACC0-2074F51B9D9C}" presName="arrowDiagram" presStyleCnt="0">
        <dgm:presLayoutVars>
          <dgm:chMax val="5"/>
          <dgm:dir/>
          <dgm:resizeHandles val="exact"/>
        </dgm:presLayoutVars>
      </dgm:prSet>
      <dgm:spPr/>
    </dgm:pt>
    <dgm:pt modelId="{B4869132-8413-4792-BCEE-F49174C2ECAA}" type="pres">
      <dgm:prSet presAssocID="{89C2B25F-6040-4C57-ACC0-2074F51B9D9C}" presName="arrow" presStyleLbl="bgShp" presStyleIdx="0" presStyleCnt="1"/>
      <dgm:spPr/>
    </dgm:pt>
    <dgm:pt modelId="{24BB65B6-6462-40E9-9D34-E90AFCC16FFE}" type="pres">
      <dgm:prSet presAssocID="{89C2B25F-6040-4C57-ACC0-2074F51B9D9C}" presName="arrowDiagram3" presStyleCnt="0"/>
      <dgm:spPr/>
    </dgm:pt>
    <dgm:pt modelId="{6AB61DE5-4F93-4A1A-AD2C-CD84E3507B40}" type="pres">
      <dgm:prSet presAssocID="{75B11990-F5AB-4BD2-A6B6-BAD0E2FB8C06}" presName="bullet3a" presStyleLbl="node1" presStyleIdx="0" presStyleCnt="3"/>
      <dgm:spPr/>
    </dgm:pt>
    <dgm:pt modelId="{DFEFBF87-B0CE-409F-84DC-EB4118445162}" type="pres">
      <dgm:prSet presAssocID="{75B11990-F5AB-4BD2-A6B6-BAD0E2FB8C06}" presName="textBox3a" presStyleLbl="revTx" presStyleIdx="0" presStyleCnt="3" custScaleX="190454" custLinFactNeighborX="41256" custLinFactNeighborY="11781">
        <dgm:presLayoutVars>
          <dgm:bulletEnabled val="1"/>
        </dgm:presLayoutVars>
      </dgm:prSet>
      <dgm:spPr/>
    </dgm:pt>
    <dgm:pt modelId="{D9872BF9-2118-4E08-866E-DE8D66B2C907}" type="pres">
      <dgm:prSet presAssocID="{94CF1548-0D58-4962-A0C3-F2063EE38101}" presName="bullet3b" presStyleLbl="node1" presStyleIdx="1" presStyleCnt="3"/>
      <dgm:spPr/>
    </dgm:pt>
    <dgm:pt modelId="{2CBD12C3-9EAD-47A0-B653-A7D2B16E1CAA}" type="pres">
      <dgm:prSet presAssocID="{94CF1548-0D58-4962-A0C3-F2063EE38101}" presName="textBox3b" presStyleLbl="revTx" presStyleIdx="1" presStyleCnt="3" custScaleX="241095" custLinFactNeighborX="55128" custLinFactNeighborY="7877">
        <dgm:presLayoutVars>
          <dgm:bulletEnabled val="1"/>
        </dgm:presLayoutVars>
      </dgm:prSet>
      <dgm:spPr/>
    </dgm:pt>
    <dgm:pt modelId="{02D20C58-392B-42AD-ADAA-4FF6E1B0891D}" type="pres">
      <dgm:prSet presAssocID="{5BE54C2B-14D2-477D-B1E0-41E070418943}" presName="bullet3c" presStyleLbl="node1" presStyleIdx="2" presStyleCnt="3"/>
      <dgm:spPr/>
    </dgm:pt>
    <dgm:pt modelId="{37B88EFB-9347-4FB0-A5E1-352CC3F2A66E}" type="pres">
      <dgm:prSet presAssocID="{5BE54C2B-14D2-477D-B1E0-41E070418943}" presName="textBox3c" presStyleLbl="revTx" presStyleIdx="2" presStyleCnt="3" custScaleX="240746" custLinFactNeighborX="1126" custLinFactNeighborY="6282">
        <dgm:presLayoutVars>
          <dgm:bulletEnabled val="1"/>
        </dgm:presLayoutVars>
      </dgm:prSet>
      <dgm:spPr/>
    </dgm:pt>
  </dgm:ptLst>
  <dgm:cxnLst>
    <dgm:cxn modelId="{7BD40E20-3186-48D3-8379-86E5EB1C5825}" type="presOf" srcId="{75B11990-F5AB-4BD2-A6B6-BAD0E2FB8C06}" destId="{DFEFBF87-B0CE-409F-84DC-EB4118445162}" srcOrd="0" destOrd="0" presId="urn:microsoft.com/office/officeart/2005/8/layout/arrow2"/>
    <dgm:cxn modelId="{C762E171-39F0-4BE9-8DCC-E93803CAF8BF}" srcId="{89C2B25F-6040-4C57-ACC0-2074F51B9D9C}" destId="{75B11990-F5AB-4BD2-A6B6-BAD0E2FB8C06}" srcOrd="0" destOrd="0" parTransId="{57C94A82-8392-4DE5-84BE-856A9BC73C8F}" sibTransId="{AADA2FCD-F1EA-4DA1-8E64-D6F3FB87680D}"/>
    <dgm:cxn modelId="{C5B72081-13C8-4B30-923E-C129F5F3B1A1}" srcId="{89C2B25F-6040-4C57-ACC0-2074F51B9D9C}" destId="{5BE54C2B-14D2-477D-B1E0-41E070418943}" srcOrd="2" destOrd="0" parTransId="{58909037-F713-4F83-A1A7-5A2A94083235}" sibTransId="{8B0FC56E-E82D-464F-8A52-20B411E0BC75}"/>
    <dgm:cxn modelId="{7C08209D-B690-4846-886A-0A54527B2BF2}" srcId="{89C2B25F-6040-4C57-ACC0-2074F51B9D9C}" destId="{94CF1548-0D58-4962-A0C3-F2063EE38101}" srcOrd="1" destOrd="0" parTransId="{9B8A450C-18D0-4299-8B27-5DFEA25B9F1D}" sibTransId="{64FE0025-C20F-4940-AF72-3C243BCB2328}"/>
    <dgm:cxn modelId="{D5FACEAD-821C-461C-A293-FFF6E178E206}" type="presOf" srcId="{94CF1548-0D58-4962-A0C3-F2063EE38101}" destId="{2CBD12C3-9EAD-47A0-B653-A7D2B16E1CAA}" srcOrd="0" destOrd="0" presId="urn:microsoft.com/office/officeart/2005/8/layout/arrow2"/>
    <dgm:cxn modelId="{36D4AAC5-8E94-43FC-9013-85AE82C608DC}" type="presOf" srcId="{89C2B25F-6040-4C57-ACC0-2074F51B9D9C}" destId="{CD82679F-96D7-4005-8A37-CB2B183C35AF}" srcOrd="0" destOrd="0" presId="urn:microsoft.com/office/officeart/2005/8/layout/arrow2"/>
    <dgm:cxn modelId="{081555CC-9D5E-4EDA-A020-8BA563A2C1EC}" type="presOf" srcId="{5BE54C2B-14D2-477D-B1E0-41E070418943}" destId="{37B88EFB-9347-4FB0-A5E1-352CC3F2A66E}" srcOrd="0" destOrd="0" presId="urn:microsoft.com/office/officeart/2005/8/layout/arrow2"/>
    <dgm:cxn modelId="{2C3E4243-EEC0-403E-B70D-78685A7F78DA}" type="presParOf" srcId="{CD82679F-96D7-4005-8A37-CB2B183C35AF}" destId="{B4869132-8413-4792-BCEE-F49174C2ECAA}" srcOrd="0" destOrd="0" presId="urn:microsoft.com/office/officeart/2005/8/layout/arrow2"/>
    <dgm:cxn modelId="{078C647D-7B82-45C9-91C8-DA323026EE8C}" type="presParOf" srcId="{CD82679F-96D7-4005-8A37-CB2B183C35AF}" destId="{24BB65B6-6462-40E9-9D34-E90AFCC16FFE}" srcOrd="1" destOrd="0" presId="urn:microsoft.com/office/officeart/2005/8/layout/arrow2"/>
    <dgm:cxn modelId="{467CD128-2BBA-4217-BEDD-DD65471566A5}" type="presParOf" srcId="{24BB65B6-6462-40E9-9D34-E90AFCC16FFE}" destId="{6AB61DE5-4F93-4A1A-AD2C-CD84E3507B40}" srcOrd="0" destOrd="0" presId="urn:microsoft.com/office/officeart/2005/8/layout/arrow2"/>
    <dgm:cxn modelId="{4E0E3B6F-FE37-4F98-9769-D544A0767452}" type="presParOf" srcId="{24BB65B6-6462-40E9-9D34-E90AFCC16FFE}" destId="{DFEFBF87-B0CE-409F-84DC-EB4118445162}" srcOrd="1" destOrd="0" presId="urn:microsoft.com/office/officeart/2005/8/layout/arrow2"/>
    <dgm:cxn modelId="{72620E1F-4A91-422A-AEA0-42FCF9837B69}" type="presParOf" srcId="{24BB65B6-6462-40E9-9D34-E90AFCC16FFE}" destId="{D9872BF9-2118-4E08-866E-DE8D66B2C907}" srcOrd="2" destOrd="0" presId="urn:microsoft.com/office/officeart/2005/8/layout/arrow2"/>
    <dgm:cxn modelId="{879063B2-06BE-4384-BBD0-8C823AA409BE}" type="presParOf" srcId="{24BB65B6-6462-40E9-9D34-E90AFCC16FFE}" destId="{2CBD12C3-9EAD-47A0-B653-A7D2B16E1CAA}" srcOrd="3" destOrd="0" presId="urn:microsoft.com/office/officeart/2005/8/layout/arrow2"/>
    <dgm:cxn modelId="{2485DC89-8A9F-4289-A977-13F648A54B23}" type="presParOf" srcId="{24BB65B6-6462-40E9-9D34-E90AFCC16FFE}" destId="{02D20C58-392B-42AD-ADAA-4FF6E1B0891D}" srcOrd="4" destOrd="0" presId="urn:microsoft.com/office/officeart/2005/8/layout/arrow2"/>
    <dgm:cxn modelId="{4A7875B4-072F-42B8-9165-8CA7090E785C}" type="presParOf" srcId="{24BB65B6-6462-40E9-9D34-E90AFCC16FFE}" destId="{37B88EFB-9347-4FB0-A5E1-352CC3F2A66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40971F-D453-477F-BE5C-E90FF0070AFB}"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A1F3B995-12F5-40D4-8648-F165BB9CD306}">
      <dgm:prSet phldrT="[Text]" custT="1"/>
      <dgm:spPr/>
      <dgm:t>
        <a:bodyPr/>
        <a:lstStyle/>
        <a:p>
          <a:r>
            <a:rPr lang="en-US" sz="2000" dirty="0"/>
            <a:t>Utilities/Energy Providers</a:t>
          </a:r>
        </a:p>
      </dgm:t>
    </dgm:pt>
    <dgm:pt modelId="{C7D3D009-F008-4C66-8177-CF0332E94BF0}" type="parTrans" cxnId="{BBAE1AC5-9069-4150-814D-851CE636BB1D}">
      <dgm:prSet/>
      <dgm:spPr/>
      <dgm:t>
        <a:bodyPr/>
        <a:lstStyle/>
        <a:p>
          <a:endParaRPr lang="en-US" sz="1200"/>
        </a:p>
      </dgm:t>
    </dgm:pt>
    <dgm:pt modelId="{D73EE5FF-D470-4E5F-9B50-536A54D8466B}" type="sibTrans" cxnId="{BBAE1AC5-9069-4150-814D-851CE636BB1D}">
      <dgm:prSet/>
      <dgm:spPr/>
      <dgm:t>
        <a:bodyPr/>
        <a:lstStyle/>
        <a:p>
          <a:endParaRPr lang="en-US" sz="1200"/>
        </a:p>
      </dgm:t>
    </dgm:pt>
    <dgm:pt modelId="{CCAB87BE-21A1-4A94-B701-9CA737B82DD5}">
      <dgm:prSet phldrT="[Text]" custT="1"/>
      <dgm:spPr/>
      <dgm:t>
        <a:bodyPr/>
        <a:lstStyle/>
        <a:p>
          <a:r>
            <a:rPr lang="en-US" sz="1600" dirty="0"/>
            <a:t>Value Added Services </a:t>
          </a:r>
        </a:p>
      </dgm:t>
    </dgm:pt>
    <dgm:pt modelId="{D75525AE-4DB9-4889-AFC1-E9CA1957160B}" type="parTrans" cxnId="{D0846445-393C-4090-A979-B1AED9B9349D}">
      <dgm:prSet/>
      <dgm:spPr/>
      <dgm:t>
        <a:bodyPr/>
        <a:lstStyle/>
        <a:p>
          <a:endParaRPr lang="en-US" sz="1200"/>
        </a:p>
      </dgm:t>
    </dgm:pt>
    <dgm:pt modelId="{7A380152-8281-4697-A76B-0093A9B61DA2}" type="sibTrans" cxnId="{D0846445-393C-4090-A979-B1AED9B9349D}">
      <dgm:prSet/>
      <dgm:spPr/>
      <dgm:t>
        <a:bodyPr/>
        <a:lstStyle/>
        <a:p>
          <a:endParaRPr lang="en-US" sz="1200"/>
        </a:p>
      </dgm:t>
    </dgm:pt>
    <dgm:pt modelId="{B1FC2EC4-8831-43C9-81A9-BEB51A074BD6}">
      <dgm:prSet phldrT="[Text]" custT="1"/>
      <dgm:spPr/>
      <dgm:t>
        <a:bodyPr/>
        <a:lstStyle/>
        <a:p>
          <a:r>
            <a:rPr lang="en-US" sz="1600" dirty="0"/>
            <a:t>Avoided T&amp;D Upgrades</a:t>
          </a:r>
        </a:p>
      </dgm:t>
    </dgm:pt>
    <dgm:pt modelId="{8B2BEDC4-67B6-4E25-8472-5AB56DCD1568}" type="parTrans" cxnId="{D51AD251-B976-481F-842A-D2376E785520}">
      <dgm:prSet/>
      <dgm:spPr/>
      <dgm:t>
        <a:bodyPr/>
        <a:lstStyle/>
        <a:p>
          <a:endParaRPr lang="en-US" sz="1200"/>
        </a:p>
      </dgm:t>
    </dgm:pt>
    <dgm:pt modelId="{D3F0489B-50CB-4977-AE1E-094CC1ECD9EA}" type="sibTrans" cxnId="{D51AD251-B976-481F-842A-D2376E785520}">
      <dgm:prSet/>
      <dgm:spPr/>
      <dgm:t>
        <a:bodyPr/>
        <a:lstStyle/>
        <a:p>
          <a:endParaRPr lang="en-US" sz="1200"/>
        </a:p>
      </dgm:t>
    </dgm:pt>
    <dgm:pt modelId="{F38F3F33-8893-48C5-9730-A43715BCEFEB}">
      <dgm:prSet phldrT="[Text]" custT="1"/>
      <dgm:spPr/>
      <dgm:t>
        <a:bodyPr/>
        <a:lstStyle/>
        <a:p>
          <a:r>
            <a:rPr lang="en-US" sz="2000" dirty="0"/>
            <a:t>Technology Providers</a:t>
          </a:r>
        </a:p>
      </dgm:t>
    </dgm:pt>
    <dgm:pt modelId="{290949C7-2103-4685-B1E9-138D0B4B0F67}" type="parTrans" cxnId="{58E8CC48-3F0E-42A6-80BD-93C25A738965}">
      <dgm:prSet/>
      <dgm:spPr/>
      <dgm:t>
        <a:bodyPr/>
        <a:lstStyle/>
        <a:p>
          <a:endParaRPr lang="en-US" sz="1200"/>
        </a:p>
      </dgm:t>
    </dgm:pt>
    <dgm:pt modelId="{D4ECABE9-2D93-4053-9CE3-1BE03061083B}" type="sibTrans" cxnId="{58E8CC48-3F0E-42A6-80BD-93C25A738965}">
      <dgm:prSet/>
      <dgm:spPr/>
      <dgm:t>
        <a:bodyPr/>
        <a:lstStyle/>
        <a:p>
          <a:endParaRPr lang="en-US" sz="1200"/>
        </a:p>
      </dgm:t>
    </dgm:pt>
    <dgm:pt modelId="{9579356A-79C3-4FAB-91CF-F8EB0FB0A639}">
      <dgm:prSet phldrT="[Text]" custT="1"/>
      <dgm:spPr/>
      <dgm:t>
        <a:bodyPr/>
        <a:lstStyle/>
        <a:p>
          <a:r>
            <a:rPr lang="en-US" sz="1600" dirty="0"/>
            <a:t>Technical and Energy Advisory</a:t>
          </a:r>
        </a:p>
      </dgm:t>
    </dgm:pt>
    <dgm:pt modelId="{11D45DC4-65E8-47A3-B2C0-1EC50BB50111}" type="parTrans" cxnId="{AC4386DE-27C7-4B82-A7A3-8E06301E5F6D}">
      <dgm:prSet/>
      <dgm:spPr/>
      <dgm:t>
        <a:bodyPr/>
        <a:lstStyle/>
        <a:p>
          <a:endParaRPr lang="en-US" sz="1200"/>
        </a:p>
      </dgm:t>
    </dgm:pt>
    <dgm:pt modelId="{B745B499-DAE0-48E2-8E2A-CAFD6DF76B46}" type="sibTrans" cxnId="{AC4386DE-27C7-4B82-A7A3-8E06301E5F6D}">
      <dgm:prSet/>
      <dgm:spPr/>
      <dgm:t>
        <a:bodyPr/>
        <a:lstStyle/>
        <a:p>
          <a:endParaRPr lang="en-US" sz="1200"/>
        </a:p>
      </dgm:t>
    </dgm:pt>
    <dgm:pt modelId="{ABB33549-1B7A-4F20-A3B9-719C9CE581E6}">
      <dgm:prSet phldrT="[Text]" custT="1"/>
      <dgm:spPr/>
      <dgm:t>
        <a:bodyPr/>
        <a:lstStyle/>
        <a:p>
          <a:r>
            <a:rPr lang="en-US" sz="1600" dirty="0"/>
            <a:t>Higher Product Sales</a:t>
          </a:r>
        </a:p>
      </dgm:t>
    </dgm:pt>
    <dgm:pt modelId="{9B00EE13-45F6-4D6E-AF29-0497C15A0797}" type="parTrans" cxnId="{20D3E216-CBA8-470D-BECC-03F3327C6E71}">
      <dgm:prSet/>
      <dgm:spPr/>
      <dgm:t>
        <a:bodyPr/>
        <a:lstStyle/>
        <a:p>
          <a:endParaRPr lang="en-US" sz="1200"/>
        </a:p>
      </dgm:t>
    </dgm:pt>
    <dgm:pt modelId="{AD0E6936-C079-45F6-886F-7C3690E7BD83}" type="sibTrans" cxnId="{20D3E216-CBA8-470D-BECC-03F3327C6E71}">
      <dgm:prSet/>
      <dgm:spPr/>
      <dgm:t>
        <a:bodyPr/>
        <a:lstStyle/>
        <a:p>
          <a:endParaRPr lang="en-US" sz="1200"/>
        </a:p>
      </dgm:t>
    </dgm:pt>
    <dgm:pt modelId="{89FF0BB8-56D4-4A6E-B246-5A474B942EC3}">
      <dgm:prSet phldrT="[Text]" custT="1"/>
      <dgm:spPr/>
      <dgm:t>
        <a:bodyPr/>
        <a:lstStyle/>
        <a:p>
          <a:r>
            <a:rPr lang="en-US" sz="2000" dirty="0"/>
            <a:t>Building Owners</a:t>
          </a:r>
        </a:p>
      </dgm:t>
    </dgm:pt>
    <dgm:pt modelId="{926E9DD3-3BD4-4A59-8D94-AE8BF19AC0E6}" type="parTrans" cxnId="{6507D7DB-5A22-4B1F-B563-53ED4C4BB13A}">
      <dgm:prSet/>
      <dgm:spPr/>
      <dgm:t>
        <a:bodyPr/>
        <a:lstStyle/>
        <a:p>
          <a:endParaRPr lang="en-US" sz="1200"/>
        </a:p>
      </dgm:t>
    </dgm:pt>
    <dgm:pt modelId="{27B4E1E4-BC9E-4EB8-9799-CC20E45B6C92}" type="sibTrans" cxnId="{6507D7DB-5A22-4B1F-B563-53ED4C4BB13A}">
      <dgm:prSet/>
      <dgm:spPr/>
      <dgm:t>
        <a:bodyPr/>
        <a:lstStyle/>
        <a:p>
          <a:endParaRPr lang="en-US" sz="1200"/>
        </a:p>
      </dgm:t>
    </dgm:pt>
    <dgm:pt modelId="{7FD31BD8-CF3F-4232-98ED-AC683038406D}">
      <dgm:prSet phldrT="[Text]" custT="1"/>
      <dgm:spPr/>
      <dgm:t>
        <a:bodyPr/>
        <a:lstStyle/>
        <a:p>
          <a:r>
            <a:rPr lang="en-US" sz="1600" dirty="0"/>
            <a:t>Energy Generation &amp; Demand Management </a:t>
          </a:r>
        </a:p>
      </dgm:t>
    </dgm:pt>
    <dgm:pt modelId="{C5A97F9A-5BF5-4D40-B07C-6B4B7E5C7DE7}" type="parTrans" cxnId="{34FB7350-03BF-473E-9A22-5EE3F2BF20D3}">
      <dgm:prSet/>
      <dgm:spPr/>
      <dgm:t>
        <a:bodyPr/>
        <a:lstStyle/>
        <a:p>
          <a:endParaRPr lang="en-US" sz="1200"/>
        </a:p>
      </dgm:t>
    </dgm:pt>
    <dgm:pt modelId="{7B6E94B0-4D84-4079-B4D2-44A198AE212B}" type="sibTrans" cxnId="{34FB7350-03BF-473E-9A22-5EE3F2BF20D3}">
      <dgm:prSet/>
      <dgm:spPr/>
      <dgm:t>
        <a:bodyPr/>
        <a:lstStyle/>
        <a:p>
          <a:endParaRPr lang="en-US" sz="1200"/>
        </a:p>
      </dgm:t>
    </dgm:pt>
    <dgm:pt modelId="{072B8C95-C14C-413D-A511-2B6746E17381}">
      <dgm:prSet phldrT="[Text]" custT="1"/>
      <dgm:spPr/>
      <dgm:t>
        <a:bodyPr/>
        <a:lstStyle/>
        <a:p>
          <a:r>
            <a:rPr lang="en-US" sz="1600" dirty="0"/>
            <a:t>Full occupancy, higher transaction values, lower operational and energy costs</a:t>
          </a:r>
        </a:p>
      </dgm:t>
    </dgm:pt>
    <dgm:pt modelId="{6424FF2D-9347-421E-8FCB-A5390FC572B8}" type="parTrans" cxnId="{41E1D2EC-AC47-4B58-8992-8AF86BB3260C}">
      <dgm:prSet/>
      <dgm:spPr/>
      <dgm:t>
        <a:bodyPr/>
        <a:lstStyle/>
        <a:p>
          <a:endParaRPr lang="en-US" sz="1200"/>
        </a:p>
      </dgm:t>
    </dgm:pt>
    <dgm:pt modelId="{B3F65BFF-6A7F-4087-9532-E8CBA178AC09}" type="sibTrans" cxnId="{41E1D2EC-AC47-4B58-8992-8AF86BB3260C}">
      <dgm:prSet/>
      <dgm:spPr/>
      <dgm:t>
        <a:bodyPr/>
        <a:lstStyle/>
        <a:p>
          <a:endParaRPr lang="en-US" sz="1200"/>
        </a:p>
      </dgm:t>
    </dgm:pt>
    <dgm:pt modelId="{F88B78D7-4EF0-4EB0-951F-B46DCC75E84B}">
      <dgm:prSet phldrT="[Text]" custT="1"/>
      <dgm:spPr/>
      <dgm:t>
        <a:bodyPr/>
        <a:lstStyle/>
        <a:p>
          <a:r>
            <a:rPr lang="en-US" sz="1600" dirty="0"/>
            <a:t>Lost customers, load uncertainty creating near to mid term grid instability</a:t>
          </a:r>
        </a:p>
      </dgm:t>
    </dgm:pt>
    <dgm:pt modelId="{C145BF11-18A2-43F9-B12A-C8BD454E7C9B}" type="parTrans" cxnId="{C06347DD-086A-4A7B-9A0F-F5B43ADA406C}">
      <dgm:prSet/>
      <dgm:spPr/>
      <dgm:t>
        <a:bodyPr/>
        <a:lstStyle/>
        <a:p>
          <a:endParaRPr lang="en-US" sz="1200"/>
        </a:p>
      </dgm:t>
    </dgm:pt>
    <dgm:pt modelId="{6A6B1B3F-C4AF-493E-9A8A-2EC7A460E961}" type="sibTrans" cxnId="{C06347DD-086A-4A7B-9A0F-F5B43ADA406C}">
      <dgm:prSet/>
      <dgm:spPr/>
      <dgm:t>
        <a:bodyPr/>
        <a:lstStyle/>
        <a:p>
          <a:endParaRPr lang="en-US" sz="1200"/>
        </a:p>
      </dgm:t>
    </dgm:pt>
    <dgm:pt modelId="{BB7CB3D5-601B-444C-B582-A26A7FA9F161}">
      <dgm:prSet phldrT="[Text]" custT="1"/>
      <dgm:spPr/>
      <dgm:t>
        <a:bodyPr/>
        <a:lstStyle/>
        <a:p>
          <a:r>
            <a:rPr lang="en-US" sz="1600" dirty="0"/>
            <a:t>New competition from utilities/energy providers</a:t>
          </a:r>
        </a:p>
      </dgm:t>
    </dgm:pt>
    <dgm:pt modelId="{7B0A89AD-CEEC-4133-883A-911D252C8C8D}" type="parTrans" cxnId="{41DDC604-F0FD-4D8C-AAA9-4E4FB96376AE}">
      <dgm:prSet/>
      <dgm:spPr/>
      <dgm:t>
        <a:bodyPr/>
        <a:lstStyle/>
        <a:p>
          <a:endParaRPr lang="en-US" sz="1200"/>
        </a:p>
      </dgm:t>
    </dgm:pt>
    <dgm:pt modelId="{9172BAD0-3D44-4DF7-8F97-151FC786F5ED}" type="sibTrans" cxnId="{41DDC604-F0FD-4D8C-AAA9-4E4FB96376AE}">
      <dgm:prSet/>
      <dgm:spPr/>
      <dgm:t>
        <a:bodyPr/>
        <a:lstStyle/>
        <a:p>
          <a:endParaRPr lang="en-US" sz="1200"/>
        </a:p>
      </dgm:t>
    </dgm:pt>
    <dgm:pt modelId="{3E1F0A86-5EB4-456E-BDBF-E857D2192B6A}">
      <dgm:prSet phldrT="[Text]" custT="1"/>
      <dgm:spPr/>
      <dgm:t>
        <a:bodyPr/>
        <a:lstStyle/>
        <a:p>
          <a:r>
            <a:rPr lang="en-US" sz="1600" dirty="0"/>
            <a:t>Vacancy, low asset prices, uncertain energy prices and stability</a:t>
          </a:r>
        </a:p>
      </dgm:t>
    </dgm:pt>
    <dgm:pt modelId="{C0ACBA47-7299-4DF7-9D8E-591960585167}" type="parTrans" cxnId="{5B789CEF-699C-4007-8E32-30DE7FD7A2FF}">
      <dgm:prSet/>
      <dgm:spPr/>
      <dgm:t>
        <a:bodyPr/>
        <a:lstStyle/>
        <a:p>
          <a:endParaRPr lang="en-US" sz="1200"/>
        </a:p>
      </dgm:t>
    </dgm:pt>
    <dgm:pt modelId="{8D3378DE-CC5D-47D1-AE83-04C09B3D9432}" type="sibTrans" cxnId="{5B789CEF-699C-4007-8E32-30DE7FD7A2FF}">
      <dgm:prSet/>
      <dgm:spPr/>
      <dgm:t>
        <a:bodyPr/>
        <a:lstStyle/>
        <a:p>
          <a:endParaRPr lang="en-US" sz="1200"/>
        </a:p>
      </dgm:t>
    </dgm:pt>
    <dgm:pt modelId="{D9AAB99D-CF6B-4A0C-AD9B-E03EA916867F}" type="pres">
      <dgm:prSet presAssocID="{3040971F-D453-477F-BE5C-E90FF0070AFB}" presName="diagram" presStyleCnt="0">
        <dgm:presLayoutVars>
          <dgm:chPref val="1"/>
          <dgm:dir/>
          <dgm:animOne val="branch"/>
          <dgm:animLvl val="lvl"/>
          <dgm:resizeHandles/>
        </dgm:presLayoutVars>
      </dgm:prSet>
      <dgm:spPr/>
    </dgm:pt>
    <dgm:pt modelId="{16CDED08-9E4F-4A8A-93F0-F955BA36292C}" type="pres">
      <dgm:prSet presAssocID="{A1F3B995-12F5-40D4-8648-F165BB9CD306}" presName="root" presStyleCnt="0"/>
      <dgm:spPr/>
    </dgm:pt>
    <dgm:pt modelId="{4D673568-E837-4E57-8D01-7A6232D655CC}" type="pres">
      <dgm:prSet presAssocID="{A1F3B995-12F5-40D4-8648-F165BB9CD306}" presName="rootComposite" presStyleCnt="0"/>
      <dgm:spPr/>
    </dgm:pt>
    <dgm:pt modelId="{929F6A84-D584-4F4A-AEF8-A1C176B52942}" type="pres">
      <dgm:prSet presAssocID="{A1F3B995-12F5-40D4-8648-F165BB9CD306}" presName="rootText" presStyleLbl="node1" presStyleIdx="0" presStyleCnt="3" custScaleX="138365"/>
      <dgm:spPr/>
    </dgm:pt>
    <dgm:pt modelId="{0D13779D-8158-4D41-9000-523F7F4D93EF}" type="pres">
      <dgm:prSet presAssocID="{A1F3B995-12F5-40D4-8648-F165BB9CD306}" presName="rootConnector" presStyleLbl="node1" presStyleIdx="0" presStyleCnt="3"/>
      <dgm:spPr/>
    </dgm:pt>
    <dgm:pt modelId="{BAFEC325-C30A-4B67-9A7B-BA2A2B277017}" type="pres">
      <dgm:prSet presAssocID="{A1F3B995-12F5-40D4-8648-F165BB9CD306}" presName="childShape" presStyleCnt="0"/>
      <dgm:spPr/>
    </dgm:pt>
    <dgm:pt modelId="{B18FE48D-8D19-4214-A252-0102D7852E3E}" type="pres">
      <dgm:prSet presAssocID="{D75525AE-4DB9-4889-AFC1-E9CA1957160B}" presName="Name13" presStyleLbl="parChTrans1D2" presStyleIdx="0" presStyleCnt="9"/>
      <dgm:spPr/>
    </dgm:pt>
    <dgm:pt modelId="{1DC159C9-687A-49BF-8E8D-86B28E80C34D}" type="pres">
      <dgm:prSet presAssocID="{CCAB87BE-21A1-4A94-B701-9CA737B82DD5}" presName="childText" presStyleLbl="bgAcc1" presStyleIdx="0" presStyleCnt="9" custScaleX="156596">
        <dgm:presLayoutVars>
          <dgm:bulletEnabled val="1"/>
        </dgm:presLayoutVars>
      </dgm:prSet>
      <dgm:spPr/>
    </dgm:pt>
    <dgm:pt modelId="{B74E8E58-2F7F-4419-AF9D-53EE36E8C3F7}" type="pres">
      <dgm:prSet presAssocID="{8B2BEDC4-67B6-4E25-8472-5AB56DCD1568}" presName="Name13" presStyleLbl="parChTrans1D2" presStyleIdx="1" presStyleCnt="9"/>
      <dgm:spPr/>
    </dgm:pt>
    <dgm:pt modelId="{FC438F06-9C64-462D-BB5C-95B5B9BEC54F}" type="pres">
      <dgm:prSet presAssocID="{B1FC2EC4-8831-43C9-81A9-BEB51A074BD6}" presName="childText" presStyleLbl="bgAcc1" presStyleIdx="1" presStyleCnt="9" custScaleX="156596">
        <dgm:presLayoutVars>
          <dgm:bulletEnabled val="1"/>
        </dgm:presLayoutVars>
      </dgm:prSet>
      <dgm:spPr/>
    </dgm:pt>
    <dgm:pt modelId="{5E8C35AE-B66E-414B-B031-A4F696AB07A3}" type="pres">
      <dgm:prSet presAssocID="{C145BF11-18A2-43F9-B12A-C8BD454E7C9B}" presName="Name13" presStyleLbl="parChTrans1D2" presStyleIdx="2" presStyleCnt="9"/>
      <dgm:spPr/>
    </dgm:pt>
    <dgm:pt modelId="{B450C161-9818-45AD-A005-214AB86655F0}" type="pres">
      <dgm:prSet presAssocID="{F88B78D7-4EF0-4EB0-951F-B46DCC75E84B}" presName="childText" presStyleLbl="bgAcc1" presStyleIdx="2" presStyleCnt="9" custScaleX="156596">
        <dgm:presLayoutVars>
          <dgm:bulletEnabled val="1"/>
        </dgm:presLayoutVars>
      </dgm:prSet>
      <dgm:spPr/>
    </dgm:pt>
    <dgm:pt modelId="{2246B956-2CF9-42C1-A4F6-8340BE80A438}" type="pres">
      <dgm:prSet presAssocID="{F38F3F33-8893-48C5-9730-A43715BCEFEB}" presName="root" presStyleCnt="0"/>
      <dgm:spPr/>
    </dgm:pt>
    <dgm:pt modelId="{8D722A0C-4373-4186-A14C-53CFBC87D19F}" type="pres">
      <dgm:prSet presAssocID="{F38F3F33-8893-48C5-9730-A43715BCEFEB}" presName="rootComposite" presStyleCnt="0"/>
      <dgm:spPr/>
    </dgm:pt>
    <dgm:pt modelId="{8C405114-4C1A-478F-82CA-FAAAB20363B2}" type="pres">
      <dgm:prSet presAssocID="{F38F3F33-8893-48C5-9730-A43715BCEFEB}" presName="rootText" presStyleLbl="node1" presStyleIdx="1" presStyleCnt="3" custScaleX="138365"/>
      <dgm:spPr/>
    </dgm:pt>
    <dgm:pt modelId="{E63BF753-8D08-47AC-A278-182E2BDBD24E}" type="pres">
      <dgm:prSet presAssocID="{F38F3F33-8893-48C5-9730-A43715BCEFEB}" presName="rootConnector" presStyleLbl="node1" presStyleIdx="1" presStyleCnt="3"/>
      <dgm:spPr/>
    </dgm:pt>
    <dgm:pt modelId="{403937FB-ECE5-443C-8714-705D74F25452}" type="pres">
      <dgm:prSet presAssocID="{F38F3F33-8893-48C5-9730-A43715BCEFEB}" presName="childShape" presStyleCnt="0"/>
      <dgm:spPr/>
    </dgm:pt>
    <dgm:pt modelId="{7C26350A-5CA9-4953-9271-F31C4DED176C}" type="pres">
      <dgm:prSet presAssocID="{11D45DC4-65E8-47A3-B2C0-1EC50BB50111}" presName="Name13" presStyleLbl="parChTrans1D2" presStyleIdx="3" presStyleCnt="9"/>
      <dgm:spPr/>
    </dgm:pt>
    <dgm:pt modelId="{2BFBFAD9-3BC7-477E-9C2D-776F07C9C1CC}" type="pres">
      <dgm:prSet presAssocID="{9579356A-79C3-4FAB-91CF-F8EB0FB0A639}" presName="childText" presStyleLbl="bgAcc1" presStyleIdx="3" presStyleCnt="9" custScaleX="156596">
        <dgm:presLayoutVars>
          <dgm:bulletEnabled val="1"/>
        </dgm:presLayoutVars>
      </dgm:prSet>
      <dgm:spPr/>
    </dgm:pt>
    <dgm:pt modelId="{C12E1886-B497-4B3D-8C89-E8A01A7AD18A}" type="pres">
      <dgm:prSet presAssocID="{9B00EE13-45F6-4D6E-AF29-0497C15A0797}" presName="Name13" presStyleLbl="parChTrans1D2" presStyleIdx="4" presStyleCnt="9"/>
      <dgm:spPr/>
    </dgm:pt>
    <dgm:pt modelId="{4FB6A5B6-85BD-4EE5-8048-E5FABBF43858}" type="pres">
      <dgm:prSet presAssocID="{ABB33549-1B7A-4F20-A3B9-719C9CE581E6}" presName="childText" presStyleLbl="bgAcc1" presStyleIdx="4" presStyleCnt="9" custScaleX="156596">
        <dgm:presLayoutVars>
          <dgm:bulletEnabled val="1"/>
        </dgm:presLayoutVars>
      </dgm:prSet>
      <dgm:spPr/>
    </dgm:pt>
    <dgm:pt modelId="{C91108AD-EEC3-4CE2-930E-0E440757E192}" type="pres">
      <dgm:prSet presAssocID="{7B0A89AD-CEEC-4133-883A-911D252C8C8D}" presName="Name13" presStyleLbl="parChTrans1D2" presStyleIdx="5" presStyleCnt="9"/>
      <dgm:spPr/>
    </dgm:pt>
    <dgm:pt modelId="{DA588CC3-AB97-4277-910B-C0880EA39862}" type="pres">
      <dgm:prSet presAssocID="{BB7CB3D5-601B-444C-B582-A26A7FA9F161}" presName="childText" presStyleLbl="bgAcc1" presStyleIdx="5" presStyleCnt="9" custScaleX="156596">
        <dgm:presLayoutVars>
          <dgm:bulletEnabled val="1"/>
        </dgm:presLayoutVars>
      </dgm:prSet>
      <dgm:spPr/>
    </dgm:pt>
    <dgm:pt modelId="{14F80749-3E1E-476B-A600-80FEDD8DBBD0}" type="pres">
      <dgm:prSet presAssocID="{89FF0BB8-56D4-4A6E-B246-5A474B942EC3}" presName="root" presStyleCnt="0"/>
      <dgm:spPr/>
    </dgm:pt>
    <dgm:pt modelId="{564186CE-F486-4B6F-B4BE-187589CC7442}" type="pres">
      <dgm:prSet presAssocID="{89FF0BB8-56D4-4A6E-B246-5A474B942EC3}" presName="rootComposite" presStyleCnt="0"/>
      <dgm:spPr/>
    </dgm:pt>
    <dgm:pt modelId="{077B8890-4733-4AFC-ABB2-B726452178F7}" type="pres">
      <dgm:prSet presAssocID="{89FF0BB8-56D4-4A6E-B246-5A474B942EC3}" presName="rootText" presStyleLbl="node1" presStyleIdx="2" presStyleCnt="3" custScaleX="138365"/>
      <dgm:spPr/>
    </dgm:pt>
    <dgm:pt modelId="{C87CA9A3-7A4E-4953-B5DC-B3F3325E9B95}" type="pres">
      <dgm:prSet presAssocID="{89FF0BB8-56D4-4A6E-B246-5A474B942EC3}" presName="rootConnector" presStyleLbl="node1" presStyleIdx="2" presStyleCnt="3"/>
      <dgm:spPr/>
    </dgm:pt>
    <dgm:pt modelId="{64BF0947-1AD7-4B58-B9B7-F93C558EE588}" type="pres">
      <dgm:prSet presAssocID="{89FF0BB8-56D4-4A6E-B246-5A474B942EC3}" presName="childShape" presStyleCnt="0"/>
      <dgm:spPr/>
    </dgm:pt>
    <dgm:pt modelId="{13A0A474-B297-4A61-A59C-CB90913CFB75}" type="pres">
      <dgm:prSet presAssocID="{C5A97F9A-5BF5-4D40-B07C-6B4B7E5C7DE7}" presName="Name13" presStyleLbl="parChTrans1D2" presStyleIdx="6" presStyleCnt="9"/>
      <dgm:spPr/>
    </dgm:pt>
    <dgm:pt modelId="{CAE8122B-9CE5-47FF-9148-4FC2C8FB0CFB}" type="pres">
      <dgm:prSet presAssocID="{7FD31BD8-CF3F-4232-98ED-AC683038406D}" presName="childText" presStyleLbl="bgAcc1" presStyleIdx="6" presStyleCnt="9" custScaleX="156596">
        <dgm:presLayoutVars>
          <dgm:bulletEnabled val="1"/>
        </dgm:presLayoutVars>
      </dgm:prSet>
      <dgm:spPr/>
    </dgm:pt>
    <dgm:pt modelId="{7E0A0758-89B1-4E59-BC50-BACCC5926D0A}" type="pres">
      <dgm:prSet presAssocID="{6424FF2D-9347-421E-8FCB-A5390FC572B8}" presName="Name13" presStyleLbl="parChTrans1D2" presStyleIdx="7" presStyleCnt="9"/>
      <dgm:spPr/>
    </dgm:pt>
    <dgm:pt modelId="{5751490A-52A8-409F-AE6C-AB628D1F7D4F}" type="pres">
      <dgm:prSet presAssocID="{072B8C95-C14C-413D-A511-2B6746E17381}" presName="childText" presStyleLbl="bgAcc1" presStyleIdx="7" presStyleCnt="9" custScaleX="156596">
        <dgm:presLayoutVars>
          <dgm:bulletEnabled val="1"/>
        </dgm:presLayoutVars>
      </dgm:prSet>
      <dgm:spPr/>
    </dgm:pt>
    <dgm:pt modelId="{DECF5448-018D-4F5F-A111-8A3857755E40}" type="pres">
      <dgm:prSet presAssocID="{C0ACBA47-7299-4DF7-9D8E-591960585167}" presName="Name13" presStyleLbl="parChTrans1D2" presStyleIdx="8" presStyleCnt="9"/>
      <dgm:spPr/>
    </dgm:pt>
    <dgm:pt modelId="{AAF22EE4-4B51-4262-B35A-44012A8718A8}" type="pres">
      <dgm:prSet presAssocID="{3E1F0A86-5EB4-456E-BDBF-E857D2192B6A}" presName="childText" presStyleLbl="bgAcc1" presStyleIdx="8" presStyleCnt="9" custScaleX="156596">
        <dgm:presLayoutVars>
          <dgm:bulletEnabled val="1"/>
        </dgm:presLayoutVars>
      </dgm:prSet>
      <dgm:spPr/>
    </dgm:pt>
  </dgm:ptLst>
  <dgm:cxnLst>
    <dgm:cxn modelId="{41DDC604-F0FD-4D8C-AAA9-4E4FB96376AE}" srcId="{F38F3F33-8893-48C5-9730-A43715BCEFEB}" destId="{BB7CB3D5-601B-444C-B582-A26A7FA9F161}" srcOrd="2" destOrd="0" parTransId="{7B0A89AD-CEEC-4133-883A-911D252C8C8D}" sibTransId="{9172BAD0-3D44-4DF7-8F97-151FC786F5ED}"/>
    <dgm:cxn modelId="{857CF50A-DD5C-4F2D-914D-747175AE744C}" type="presOf" srcId="{3040971F-D453-477F-BE5C-E90FF0070AFB}" destId="{D9AAB99D-CF6B-4A0C-AD9B-E03EA916867F}" srcOrd="0" destOrd="0" presId="urn:microsoft.com/office/officeart/2005/8/layout/hierarchy3"/>
    <dgm:cxn modelId="{1012CD10-22E9-4744-A491-E7819F9922F0}" type="presOf" srcId="{9579356A-79C3-4FAB-91CF-F8EB0FB0A639}" destId="{2BFBFAD9-3BC7-477E-9C2D-776F07C9C1CC}" srcOrd="0" destOrd="0" presId="urn:microsoft.com/office/officeart/2005/8/layout/hierarchy3"/>
    <dgm:cxn modelId="{69ACBD15-802B-49D5-BC9B-F468B5AF1044}" type="presOf" srcId="{C145BF11-18A2-43F9-B12A-C8BD454E7C9B}" destId="{5E8C35AE-B66E-414B-B031-A4F696AB07A3}" srcOrd="0" destOrd="0" presId="urn:microsoft.com/office/officeart/2005/8/layout/hierarchy3"/>
    <dgm:cxn modelId="{20D3E216-CBA8-470D-BECC-03F3327C6E71}" srcId="{F38F3F33-8893-48C5-9730-A43715BCEFEB}" destId="{ABB33549-1B7A-4F20-A3B9-719C9CE581E6}" srcOrd="1" destOrd="0" parTransId="{9B00EE13-45F6-4D6E-AF29-0497C15A0797}" sibTransId="{AD0E6936-C079-45F6-886F-7C3690E7BD83}"/>
    <dgm:cxn modelId="{CB8C0717-4D66-4987-99ED-54D5087D2979}" type="presOf" srcId="{072B8C95-C14C-413D-A511-2B6746E17381}" destId="{5751490A-52A8-409F-AE6C-AB628D1F7D4F}" srcOrd="0" destOrd="0" presId="urn:microsoft.com/office/officeart/2005/8/layout/hierarchy3"/>
    <dgm:cxn modelId="{F6574237-932B-44B9-8AD0-936FC5F6A905}" type="presOf" srcId="{B1FC2EC4-8831-43C9-81A9-BEB51A074BD6}" destId="{FC438F06-9C64-462D-BB5C-95B5B9BEC54F}" srcOrd="0" destOrd="0" presId="urn:microsoft.com/office/officeart/2005/8/layout/hierarchy3"/>
    <dgm:cxn modelId="{96300A38-CB83-48B9-B6FD-229DC1C883E5}" type="presOf" srcId="{BB7CB3D5-601B-444C-B582-A26A7FA9F161}" destId="{DA588CC3-AB97-4277-910B-C0880EA39862}" srcOrd="0" destOrd="0" presId="urn:microsoft.com/office/officeart/2005/8/layout/hierarchy3"/>
    <dgm:cxn modelId="{F1792A38-0BD5-4AFB-AF0D-0FF9D0B9724E}" type="presOf" srcId="{7FD31BD8-CF3F-4232-98ED-AC683038406D}" destId="{CAE8122B-9CE5-47FF-9148-4FC2C8FB0CFB}" srcOrd="0" destOrd="0" presId="urn:microsoft.com/office/officeart/2005/8/layout/hierarchy3"/>
    <dgm:cxn modelId="{3717B35C-F1E0-4F01-BFDF-B068829C74FB}" type="presOf" srcId="{C5A97F9A-5BF5-4D40-B07C-6B4B7E5C7DE7}" destId="{13A0A474-B297-4A61-A59C-CB90913CFB75}" srcOrd="0" destOrd="0" presId="urn:microsoft.com/office/officeart/2005/8/layout/hierarchy3"/>
    <dgm:cxn modelId="{D0846445-393C-4090-A979-B1AED9B9349D}" srcId="{A1F3B995-12F5-40D4-8648-F165BB9CD306}" destId="{CCAB87BE-21A1-4A94-B701-9CA737B82DD5}" srcOrd="0" destOrd="0" parTransId="{D75525AE-4DB9-4889-AFC1-E9CA1957160B}" sibTransId="{7A380152-8281-4697-A76B-0093A9B61DA2}"/>
    <dgm:cxn modelId="{74CCFF47-965B-468F-B1EF-C72CEFE6A791}" type="presOf" srcId="{CCAB87BE-21A1-4A94-B701-9CA737B82DD5}" destId="{1DC159C9-687A-49BF-8E8D-86B28E80C34D}" srcOrd="0" destOrd="0" presId="urn:microsoft.com/office/officeart/2005/8/layout/hierarchy3"/>
    <dgm:cxn modelId="{58E8CC48-3F0E-42A6-80BD-93C25A738965}" srcId="{3040971F-D453-477F-BE5C-E90FF0070AFB}" destId="{F38F3F33-8893-48C5-9730-A43715BCEFEB}" srcOrd="1" destOrd="0" parTransId="{290949C7-2103-4685-B1E9-138D0B4B0F67}" sibTransId="{D4ECABE9-2D93-4053-9CE3-1BE03061083B}"/>
    <dgm:cxn modelId="{F4431F4A-38BE-4A99-B443-728AB8B458B5}" type="presOf" srcId="{89FF0BB8-56D4-4A6E-B246-5A474B942EC3}" destId="{077B8890-4733-4AFC-ABB2-B726452178F7}" srcOrd="0" destOrd="0" presId="urn:microsoft.com/office/officeart/2005/8/layout/hierarchy3"/>
    <dgm:cxn modelId="{C3C44A4B-8C33-4E04-B6C1-08EC929C2CE3}" type="presOf" srcId="{D75525AE-4DB9-4889-AFC1-E9CA1957160B}" destId="{B18FE48D-8D19-4214-A252-0102D7852E3E}" srcOrd="0" destOrd="0" presId="urn:microsoft.com/office/officeart/2005/8/layout/hierarchy3"/>
    <dgm:cxn modelId="{1443586C-61F8-41D4-9F0B-34B03DC77B88}" type="presOf" srcId="{6424FF2D-9347-421E-8FCB-A5390FC572B8}" destId="{7E0A0758-89B1-4E59-BC50-BACCC5926D0A}" srcOrd="0" destOrd="0" presId="urn:microsoft.com/office/officeart/2005/8/layout/hierarchy3"/>
    <dgm:cxn modelId="{34FB7350-03BF-473E-9A22-5EE3F2BF20D3}" srcId="{89FF0BB8-56D4-4A6E-B246-5A474B942EC3}" destId="{7FD31BD8-CF3F-4232-98ED-AC683038406D}" srcOrd="0" destOrd="0" parTransId="{C5A97F9A-5BF5-4D40-B07C-6B4B7E5C7DE7}" sibTransId="{7B6E94B0-4D84-4079-B4D2-44A198AE212B}"/>
    <dgm:cxn modelId="{D51AD251-B976-481F-842A-D2376E785520}" srcId="{A1F3B995-12F5-40D4-8648-F165BB9CD306}" destId="{B1FC2EC4-8831-43C9-81A9-BEB51A074BD6}" srcOrd="1" destOrd="0" parTransId="{8B2BEDC4-67B6-4E25-8472-5AB56DCD1568}" sibTransId="{D3F0489B-50CB-4977-AE1E-094CC1ECD9EA}"/>
    <dgm:cxn modelId="{D4BF9C53-2B96-4AD4-9ABD-EC9CAEC911B3}" type="presOf" srcId="{8B2BEDC4-67B6-4E25-8472-5AB56DCD1568}" destId="{B74E8E58-2F7F-4419-AF9D-53EE36E8C3F7}" srcOrd="0" destOrd="0" presId="urn:microsoft.com/office/officeart/2005/8/layout/hierarchy3"/>
    <dgm:cxn modelId="{542DD454-C053-4875-9B1A-A18DE7F9CE31}" type="presOf" srcId="{A1F3B995-12F5-40D4-8648-F165BB9CD306}" destId="{0D13779D-8158-4D41-9000-523F7F4D93EF}" srcOrd="1" destOrd="0" presId="urn:microsoft.com/office/officeart/2005/8/layout/hierarchy3"/>
    <dgm:cxn modelId="{7D309C7D-0F5A-46CD-BBD0-A6981C7884E7}" type="presOf" srcId="{F38F3F33-8893-48C5-9730-A43715BCEFEB}" destId="{8C405114-4C1A-478F-82CA-FAAAB20363B2}" srcOrd="0" destOrd="0" presId="urn:microsoft.com/office/officeart/2005/8/layout/hierarchy3"/>
    <dgm:cxn modelId="{0C896780-810E-4DE1-9CB2-011945442967}" type="presOf" srcId="{11D45DC4-65E8-47A3-B2C0-1EC50BB50111}" destId="{7C26350A-5CA9-4953-9271-F31C4DED176C}" srcOrd="0" destOrd="0" presId="urn:microsoft.com/office/officeart/2005/8/layout/hierarchy3"/>
    <dgm:cxn modelId="{38CDA982-FCF4-48CB-93B7-8BBC25BED29A}" type="presOf" srcId="{7B0A89AD-CEEC-4133-883A-911D252C8C8D}" destId="{C91108AD-EEC3-4CE2-930E-0E440757E192}" srcOrd="0" destOrd="0" presId="urn:microsoft.com/office/officeart/2005/8/layout/hierarchy3"/>
    <dgm:cxn modelId="{77F156A9-53DE-4C1F-B0CA-3B0DF8D3B2AA}" type="presOf" srcId="{ABB33549-1B7A-4F20-A3B9-719C9CE581E6}" destId="{4FB6A5B6-85BD-4EE5-8048-E5FABBF43858}" srcOrd="0" destOrd="0" presId="urn:microsoft.com/office/officeart/2005/8/layout/hierarchy3"/>
    <dgm:cxn modelId="{7CF9D2B7-FAC7-410B-8F2A-9ADC029658A9}" type="presOf" srcId="{F88B78D7-4EF0-4EB0-951F-B46DCC75E84B}" destId="{B450C161-9818-45AD-A005-214AB86655F0}" srcOrd="0" destOrd="0" presId="urn:microsoft.com/office/officeart/2005/8/layout/hierarchy3"/>
    <dgm:cxn modelId="{615EE9BA-230C-4F1D-94C3-82F7A849B11F}" type="presOf" srcId="{F38F3F33-8893-48C5-9730-A43715BCEFEB}" destId="{E63BF753-8D08-47AC-A278-182E2BDBD24E}" srcOrd="1" destOrd="0" presId="urn:microsoft.com/office/officeart/2005/8/layout/hierarchy3"/>
    <dgm:cxn modelId="{BBAE1AC5-9069-4150-814D-851CE636BB1D}" srcId="{3040971F-D453-477F-BE5C-E90FF0070AFB}" destId="{A1F3B995-12F5-40D4-8648-F165BB9CD306}" srcOrd="0" destOrd="0" parTransId="{C7D3D009-F008-4C66-8177-CF0332E94BF0}" sibTransId="{D73EE5FF-D470-4E5F-9B50-536A54D8466B}"/>
    <dgm:cxn modelId="{1E5215D0-9EC2-4120-A65A-FB54E31D1F70}" type="presOf" srcId="{A1F3B995-12F5-40D4-8648-F165BB9CD306}" destId="{929F6A84-D584-4F4A-AEF8-A1C176B52942}" srcOrd="0" destOrd="0" presId="urn:microsoft.com/office/officeart/2005/8/layout/hierarchy3"/>
    <dgm:cxn modelId="{805850D6-352A-4AD9-B13F-199C31C138EF}" type="presOf" srcId="{89FF0BB8-56D4-4A6E-B246-5A474B942EC3}" destId="{C87CA9A3-7A4E-4953-B5DC-B3F3325E9B95}" srcOrd="1" destOrd="0" presId="urn:microsoft.com/office/officeart/2005/8/layout/hierarchy3"/>
    <dgm:cxn modelId="{6507D7DB-5A22-4B1F-B563-53ED4C4BB13A}" srcId="{3040971F-D453-477F-BE5C-E90FF0070AFB}" destId="{89FF0BB8-56D4-4A6E-B246-5A474B942EC3}" srcOrd="2" destOrd="0" parTransId="{926E9DD3-3BD4-4A59-8D94-AE8BF19AC0E6}" sibTransId="{27B4E1E4-BC9E-4EB8-9799-CC20E45B6C92}"/>
    <dgm:cxn modelId="{C06347DD-086A-4A7B-9A0F-F5B43ADA406C}" srcId="{A1F3B995-12F5-40D4-8648-F165BB9CD306}" destId="{F88B78D7-4EF0-4EB0-951F-B46DCC75E84B}" srcOrd="2" destOrd="0" parTransId="{C145BF11-18A2-43F9-B12A-C8BD454E7C9B}" sibTransId="{6A6B1B3F-C4AF-493E-9A8A-2EC7A460E961}"/>
    <dgm:cxn modelId="{AC4386DE-27C7-4B82-A7A3-8E06301E5F6D}" srcId="{F38F3F33-8893-48C5-9730-A43715BCEFEB}" destId="{9579356A-79C3-4FAB-91CF-F8EB0FB0A639}" srcOrd="0" destOrd="0" parTransId="{11D45DC4-65E8-47A3-B2C0-1EC50BB50111}" sibTransId="{B745B499-DAE0-48E2-8E2A-CAFD6DF76B46}"/>
    <dgm:cxn modelId="{04010DDF-C6FD-49A8-BD81-FAF8EEA66F16}" type="presOf" srcId="{C0ACBA47-7299-4DF7-9D8E-591960585167}" destId="{DECF5448-018D-4F5F-A111-8A3857755E40}" srcOrd="0" destOrd="0" presId="urn:microsoft.com/office/officeart/2005/8/layout/hierarchy3"/>
    <dgm:cxn modelId="{41E1D2EC-AC47-4B58-8992-8AF86BB3260C}" srcId="{89FF0BB8-56D4-4A6E-B246-5A474B942EC3}" destId="{072B8C95-C14C-413D-A511-2B6746E17381}" srcOrd="1" destOrd="0" parTransId="{6424FF2D-9347-421E-8FCB-A5390FC572B8}" sibTransId="{B3F65BFF-6A7F-4087-9532-E8CBA178AC09}"/>
    <dgm:cxn modelId="{274A9EED-BD10-4C3D-B332-4B780772C457}" type="presOf" srcId="{9B00EE13-45F6-4D6E-AF29-0497C15A0797}" destId="{C12E1886-B497-4B3D-8C89-E8A01A7AD18A}" srcOrd="0" destOrd="0" presId="urn:microsoft.com/office/officeart/2005/8/layout/hierarchy3"/>
    <dgm:cxn modelId="{5B789CEF-699C-4007-8E32-30DE7FD7A2FF}" srcId="{89FF0BB8-56D4-4A6E-B246-5A474B942EC3}" destId="{3E1F0A86-5EB4-456E-BDBF-E857D2192B6A}" srcOrd="2" destOrd="0" parTransId="{C0ACBA47-7299-4DF7-9D8E-591960585167}" sibTransId="{8D3378DE-CC5D-47D1-AE83-04C09B3D9432}"/>
    <dgm:cxn modelId="{4FDBA4FC-49A9-4473-ABDE-3D44EB769851}" type="presOf" srcId="{3E1F0A86-5EB4-456E-BDBF-E857D2192B6A}" destId="{AAF22EE4-4B51-4262-B35A-44012A8718A8}" srcOrd="0" destOrd="0" presId="urn:microsoft.com/office/officeart/2005/8/layout/hierarchy3"/>
    <dgm:cxn modelId="{5C2E1F0C-9A56-430F-B585-E08F091C4DD0}" type="presParOf" srcId="{D9AAB99D-CF6B-4A0C-AD9B-E03EA916867F}" destId="{16CDED08-9E4F-4A8A-93F0-F955BA36292C}" srcOrd="0" destOrd="0" presId="urn:microsoft.com/office/officeart/2005/8/layout/hierarchy3"/>
    <dgm:cxn modelId="{3F87EB40-B28A-493A-93E3-7A2C6A076285}" type="presParOf" srcId="{16CDED08-9E4F-4A8A-93F0-F955BA36292C}" destId="{4D673568-E837-4E57-8D01-7A6232D655CC}" srcOrd="0" destOrd="0" presId="urn:microsoft.com/office/officeart/2005/8/layout/hierarchy3"/>
    <dgm:cxn modelId="{425FD405-0627-486B-BA07-8DD501A4F4E1}" type="presParOf" srcId="{4D673568-E837-4E57-8D01-7A6232D655CC}" destId="{929F6A84-D584-4F4A-AEF8-A1C176B52942}" srcOrd="0" destOrd="0" presId="urn:microsoft.com/office/officeart/2005/8/layout/hierarchy3"/>
    <dgm:cxn modelId="{950FAB16-83E3-4575-811E-EB150298C50F}" type="presParOf" srcId="{4D673568-E837-4E57-8D01-7A6232D655CC}" destId="{0D13779D-8158-4D41-9000-523F7F4D93EF}" srcOrd="1" destOrd="0" presId="urn:microsoft.com/office/officeart/2005/8/layout/hierarchy3"/>
    <dgm:cxn modelId="{A7D2CE89-D1E9-46F5-A1D0-E3FB76C56DBE}" type="presParOf" srcId="{16CDED08-9E4F-4A8A-93F0-F955BA36292C}" destId="{BAFEC325-C30A-4B67-9A7B-BA2A2B277017}" srcOrd="1" destOrd="0" presId="urn:microsoft.com/office/officeart/2005/8/layout/hierarchy3"/>
    <dgm:cxn modelId="{AA266505-583E-454E-8A3F-12E4BE09CCF2}" type="presParOf" srcId="{BAFEC325-C30A-4B67-9A7B-BA2A2B277017}" destId="{B18FE48D-8D19-4214-A252-0102D7852E3E}" srcOrd="0" destOrd="0" presId="urn:microsoft.com/office/officeart/2005/8/layout/hierarchy3"/>
    <dgm:cxn modelId="{E8CC47AC-2A96-4254-B7A2-270151FF16C4}" type="presParOf" srcId="{BAFEC325-C30A-4B67-9A7B-BA2A2B277017}" destId="{1DC159C9-687A-49BF-8E8D-86B28E80C34D}" srcOrd="1" destOrd="0" presId="urn:microsoft.com/office/officeart/2005/8/layout/hierarchy3"/>
    <dgm:cxn modelId="{7221D914-31B1-4300-B44D-32852E8011B6}" type="presParOf" srcId="{BAFEC325-C30A-4B67-9A7B-BA2A2B277017}" destId="{B74E8E58-2F7F-4419-AF9D-53EE36E8C3F7}" srcOrd="2" destOrd="0" presId="urn:microsoft.com/office/officeart/2005/8/layout/hierarchy3"/>
    <dgm:cxn modelId="{1F97F5DC-5EC3-40EE-9A01-148C7E7240F3}" type="presParOf" srcId="{BAFEC325-C30A-4B67-9A7B-BA2A2B277017}" destId="{FC438F06-9C64-462D-BB5C-95B5B9BEC54F}" srcOrd="3" destOrd="0" presId="urn:microsoft.com/office/officeart/2005/8/layout/hierarchy3"/>
    <dgm:cxn modelId="{00A18BD7-89E0-4DA1-B987-7D8B71DFA2FB}" type="presParOf" srcId="{BAFEC325-C30A-4B67-9A7B-BA2A2B277017}" destId="{5E8C35AE-B66E-414B-B031-A4F696AB07A3}" srcOrd="4" destOrd="0" presId="urn:microsoft.com/office/officeart/2005/8/layout/hierarchy3"/>
    <dgm:cxn modelId="{376A7014-E335-421E-92CF-4EACCDA5332F}" type="presParOf" srcId="{BAFEC325-C30A-4B67-9A7B-BA2A2B277017}" destId="{B450C161-9818-45AD-A005-214AB86655F0}" srcOrd="5" destOrd="0" presId="urn:microsoft.com/office/officeart/2005/8/layout/hierarchy3"/>
    <dgm:cxn modelId="{6F1F2FBB-3223-41CA-902D-116471631079}" type="presParOf" srcId="{D9AAB99D-CF6B-4A0C-AD9B-E03EA916867F}" destId="{2246B956-2CF9-42C1-A4F6-8340BE80A438}" srcOrd="1" destOrd="0" presId="urn:microsoft.com/office/officeart/2005/8/layout/hierarchy3"/>
    <dgm:cxn modelId="{50B971BB-67AE-4E5C-9E89-F7682080FB30}" type="presParOf" srcId="{2246B956-2CF9-42C1-A4F6-8340BE80A438}" destId="{8D722A0C-4373-4186-A14C-53CFBC87D19F}" srcOrd="0" destOrd="0" presId="urn:microsoft.com/office/officeart/2005/8/layout/hierarchy3"/>
    <dgm:cxn modelId="{B03A8346-FA9C-47A4-A723-6BF7FBDDC95C}" type="presParOf" srcId="{8D722A0C-4373-4186-A14C-53CFBC87D19F}" destId="{8C405114-4C1A-478F-82CA-FAAAB20363B2}" srcOrd="0" destOrd="0" presId="urn:microsoft.com/office/officeart/2005/8/layout/hierarchy3"/>
    <dgm:cxn modelId="{31938D35-2F38-4E56-A8A5-37C53FFE62C9}" type="presParOf" srcId="{8D722A0C-4373-4186-A14C-53CFBC87D19F}" destId="{E63BF753-8D08-47AC-A278-182E2BDBD24E}" srcOrd="1" destOrd="0" presId="urn:microsoft.com/office/officeart/2005/8/layout/hierarchy3"/>
    <dgm:cxn modelId="{9A7F72C1-98D1-484F-BFAE-815C9A27C0D4}" type="presParOf" srcId="{2246B956-2CF9-42C1-A4F6-8340BE80A438}" destId="{403937FB-ECE5-443C-8714-705D74F25452}" srcOrd="1" destOrd="0" presId="urn:microsoft.com/office/officeart/2005/8/layout/hierarchy3"/>
    <dgm:cxn modelId="{A30D1ED9-9F13-44DA-A6E3-BD2A6E610C7E}" type="presParOf" srcId="{403937FB-ECE5-443C-8714-705D74F25452}" destId="{7C26350A-5CA9-4953-9271-F31C4DED176C}" srcOrd="0" destOrd="0" presId="urn:microsoft.com/office/officeart/2005/8/layout/hierarchy3"/>
    <dgm:cxn modelId="{38856976-664F-4691-8603-DE201C95CF77}" type="presParOf" srcId="{403937FB-ECE5-443C-8714-705D74F25452}" destId="{2BFBFAD9-3BC7-477E-9C2D-776F07C9C1CC}" srcOrd="1" destOrd="0" presId="urn:microsoft.com/office/officeart/2005/8/layout/hierarchy3"/>
    <dgm:cxn modelId="{DCD6DCC2-045D-436B-B0C0-A024EBF0071B}" type="presParOf" srcId="{403937FB-ECE5-443C-8714-705D74F25452}" destId="{C12E1886-B497-4B3D-8C89-E8A01A7AD18A}" srcOrd="2" destOrd="0" presId="urn:microsoft.com/office/officeart/2005/8/layout/hierarchy3"/>
    <dgm:cxn modelId="{37ABB8BC-A3A6-4F11-A1BA-B5FB9130576A}" type="presParOf" srcId="{403937FB-ECE5-443C-8714-705D74F25452}" destId="{4FB6A5B6-85BD-4EE5-8048-E5FABBF43858}" srcOrd="3" destOrd="0" presId="urn:microsoft.com/office/officeart/2005/8/layout/hierarchy3"/>
    <dgm:cxn modelId="{3835D58F-D1C7-47F5-B05A-726BAC55BAE3}" type="presParOf" srcId="{403937FB-ECE5-443C-8714-705D74F25452}" destId="{C91108AD-EEC3-4CE2-930E-0E440757E192}" srcOrd="4" destOrd="0" presId="urn:microsoft.com/office/officeart/2005/8/layout/hierarchy3"/>
    <dgm:cxn modelId="{4FA76174-F6CB-4A8C-8603-1D77E49FFCBD}" type="presParOf" srcId="{403937FB-ECE5-443C-8714-705D74F25452}" destId="{DA588CC3-AB97-4277-910B-C0880EA39862}" srcOrd="5" destOrd="0" presId="urn:microsoft.com/office/officeart/2005/8/layout/hierarchy3"/>
    <dgm:cxn modelId="{C0D78461-3C7B-42B8-99E5-4C9F18E04BA2}" type="presParOf" srcId="{D9AAB99D-CF6B-4A0C-AD9B-E03EA916867F}" destId="{14F80749-3E1E-476B-A600-80FEDD8DBBD0}" srcOrd="2" destOrd="0" presId="urn:microsoft.com/office/officeart/2005/8/layout/hierarchy3"/>
    <dgm:cxn modelId="{06FF9287-D244-4979-AB01-331A3210E59A}" type="presParOf" srcId="{14F80749-3E1E-476B-A600-80FEDD8DBBD0}" destId="{564186CE-F486-4B6F-B4BE-187589CC7442}" srcOrd="0" destOrd="0" presId="urn:microsoft.com/office/officeart/2005/8/layout/hierarchy3"/>
    <dgm:cxn modelId="{88316FBB-54D4-433E-9B72-BFB18E97C590}" type="presParOf" srcId="{564186CE-F486-4B6F-B4BE-187589CC7442}" destId="{077B8890-4733-4AFC-ABB2-B726452178F7}" srcOrd="0" destOrd="0" presId="urn:microsoft.com/office/officeart/2005/8/layout/hierarchy3"/>
    <dgm:cxn modelId="{2F7A7BFA-5D91-4620-A553-45EAC058D5AA}" type="presParOf" srcId="{564186CE-F486-4B6F-B4BE-187589CC7442}" destId="{C87CA9A3-7A4E-4953-B5DC-B3F3325E9B95}" srcOrd="1" destOrd="0" presId="urn:microsoft.com/office/officeart/2005/8/layout/hierarchy3"/>
    <dgm:cxn modelId="{44131C6F-076F-4468-BF64-8ECE3043C535}" type="presParOf" srcId="{14F80749-3E1E-476B-A600-80FEDD8DBBD0}" destId="{64BF0947-1AD7-4B58-B9B7-F93C558EE588}" srcOrd="1" destOrd="0" presId="urn:microsoft.com/office/officeart/2005/8/layout/hierarchy3"/>
    <dgm:cxn modelId="{ADFE3430-56B9-4D03-A217-C477A19F5652}" type="presParOf" srcId="{64BF0947-1AD7-4B58-B9B7-F93C558EE588}" destId="{13A0A474-B297-4A61-A59C-CB90913CFB75}" srcOrd="0" destOrd="0" presId="urn:microsoft.com/office/officeart/2005/8/layout/hierarchy3"/>
    <dgm:cxn modelId="{A7265B27-24D8-43D3-98DB-10C804C77398}" type="presParOf" srcId="{64BF0947-1AD7-4B58-B9B7-F93C558EE588}" destId="{CAE8122B-9CE5-47FF-9148-4FC2C8FB0CFB}" srcOrd="1" destOrd="0" presId="urn:microsoft.com/office/officeart/2005/8/layout/hierarchy3"/>
    <dgm:cxn modelId="{93EF2510-0ED1-4745-BA35-A38CC6BF40E2}" type="presParOf" srcId="{64BF0947-1AD7-4B58-B9B7-F93C558EE588}" destId="{7E0A0758-89B1-4E59-BC50-BACCC5926D0A}" srcOrd="2" destOrd="0" presId="urn:microsoft.com/office/officeart/2005/8/layout/hierarchy3"/>
    <dgm:cxn modelId="{6F00C262-3269-4C89-B4CF-02DD00CBDD1B}" type="presParOf" srcId="{64BF0947-1AD7-4B58-B9B7-F93C558EE588}" destId="{5751490A-52A8-409F-AE6C-AB628D1F7D4F}" srcOrd="3" destOrd="0" presId="urn:microsoft.com/office/officeart/2005/8/layout/hierarchy3"/>
    <dgm:cxn modelId="{C53F86E3-0177-4F15-8B3F-4D717FC78A37}" type="presParOf" srcId="{64BF0947-1AD7-4B58-B9B7-F93C558EE588}" destId="{DECF5448-018D-4F5F-A111-8A3857755E40}" srcOrd="4" destOrd="0" presId="urn:microsoft.com/office/officeart/2005/8/layout/hierarchy3"/>
    <dgm:cxn modelId="{6D0106F4-1DB5-4988-9BA7-8358B4ADFBA8}" type="presParOf" srcId="{64BF0947-1AD7-4B58-B9B7-F93C558EE588}" destId="{AAF22EE4-4B51-4262-B35A-44012A8718A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71562A-BC81-43B4-8462-6954FBE4B088}"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en-US"/>
        </a:p>
      </dgm:t>
    </dgm:pt>
    <dgm:pt modelId="{B7D693EC-5945-4254-9374-FF3E8EB4684A}">
      <dgm:prSet phldrT="[Text]" custT="1"/>
      <dgm:spPr/>
      <dgm:t>
        <a:bodyPr/>
        <a:lstStyle/>
        <a:p>
          <a:pPr>
            <a:lnSpc>
              <a:spcPct val="100000"/>
            </a:lnSpc>
            <a:spcAft>
              <a:spcPts val="0"/>
            </a:spcAft>
          </a:pPr>
          <a:r>
            <a:rPr lang="en-US" sz="1800" b="1" dirty="0"/>
            <a:t>IoT</a:t>
          </a:r>
          <a:endParaRPr lang="en-US" sz="3900" b="1" dirty="0"/>
        </a:p>
      </dgm:t>
    </dgm:pt>
    <dgm:pt modelId="{07CB7F72-822F-4E2D-B14D-D468AD6F09AE}" type="parTrans" cxnId="{ADDD5471-71D1-4564-9174-31467A725E40}">
      <dgm:prSet/>
      <dgm:spPr/>
      <dgm:t>
        <a:bodyPr/>
        <a:lstStyle/>
        <a:p>
          <a:endParaRPr lang="en-US"/>
        </a:p>
      </dgm:t>
    </dgm:pt>
    <dgm:pt modelId="{990FFFD9-1586-41BC-B4F8-8474ECF46941}" type="sibTrans" cxnId="{ADDD5471-71D1-4564-9174-31467A725E40}">
      <dgm:prSet/>
      <dgm:spPr/>
      <dgm:t>
        <a:bodyPr/>
        <a:lstStyle/>
        <a:p>
          <a:endParaRPr lang="en-US"/>
        </a:p>
      </dgm:t>
    </dgm:pt>
    <dgm:pt modelId="{B30978FB-C221-48DB-8909-F9A577491D38}">
      <dgm:prSet phldrT="[Text]"/>
      <dgm:spPr/>
      <dgm:t>
        <a:bodyPr/>
        <a:lstStyle/>
        <a:p>
          <a:r>
            <a:rPr lang="en-US" b="1" dirty="0"/>
            <a:t>OEMs/ Automation</a:t>
          </a:r>
        </a:p>
      </dgm:t>
    </dgm:pt>
    <dgm:pt modelId="{D7FED8FB-65DF-42B7-938A-2E44DDED5CBA}" type="parTrans" cxnId="{6697DF83-27D3-4EFE-A5EA-4E84B6D6F283}">
      <dgm:prSet/>
      <dgm:spPr/>
      <dgm:t>
        <a:bodyPr/>
        <a:lstStyle/>
        <a:p>
          <a:endParaRPr lang="en-US" dirty="0"/>
        </a:p>
      </dgm:t>
    </dgm:pt>
    <dgm:pt modelId="{B704E457-C58C-41E1-B164-57CE9863792F}" type="sibTrans" cxnId="{6697DF83-27D3-4EFE-A5EA-4E84B6D6F283}">
      <dgm:prSet/>
      <dgm:spPr/>
      <dgm:t>
        <a:bodyPr/>
        <a:lstStyle/>
        <a:p>
          <a:endParaRPr lang="en-US"/>
        </a:p>
      </dgm:t>
    </dgm:pt>
    <dgm:pt modelId="{C5831E01-252C-4723-89B0-300D29568D95}">
      <dgm:prSet phldrT="[Text]"/>
      <dgm:spPr>
        <a:solidFill>
          <a:schemeClr val="accent6"/>
        </a:solidFill>
      </dgm:spPr>
      <dgm:t>
        <a:bodyPr/>
        <a:lstStyle/>
        <a:p>
          <a:r>
            <a:rPr lang="en-US" b="1" dirty="0"/>
            <a:t>Energy Providers</a:t>
          </a:r>
        </a:p>
      </dgm:t>
    </dgm:pt>
    <dgm:pt modelId="{A334995F-0E4A-4534-8247-F732CA2B3A02}" type="parTrans" cxnId="{40FDD9EE-3BA5-4A47-949A-CDB92746282D}">
      <dgm:prSet/>
      <dgm:spPr>
        <a:solidFill>
          <a:schemeClr val="accent6"/>
        </a:solidFill>
      </dgm:spPr>
      <dgm:t>
        <a:bodyPr/>
        <a:lstStyle/>
        <a:p>
          <a:endParaRPr lang="en-US" dirty="0"/>
        </a:p>
      </dgm:t>
    </dgm:pt>
    <dgm:pt modelId="{F84B3BF7-8620-4AAF-9140-BF2ABC864486}" type="sibTrans" cxnId="{40FDD9EE-3BA5-4A47-949A-CDB92746282D}">
      <dgm:prSet/>
      <dgm:spPr/>
      <dgm:t>
        <a:bodyPr/>
        <a:lstStyle/>
        <a:p>
          <a:endParaRPr lang="en-US"/>
        </a:p>
      </dgm:t>
    </dgm:pt>
    <dgm:pt modelId="{E19AA6D3-2A6E-450A-B929-FF9096510D92}">
      <dgm:prSet phldrT="[Text]"/>
      <dgm:spPr>
        <a:solidFill>
          <a:schemeClr val="accent4"/>
        </a:solidFill>
      </dgm:spPr>
      <dgm:t>
        <a:bodyPr/>
        <a:lstStyle/>
        <a:p>
          <a:r>
            <a:rPr lang="en-US" b="1" dirty="0"/>
            <a:t>ESCOs / Services</a:t>
          </a:r>
        </a:p>
      </dgm:t>
    </dgm:pt>
    <dgm:pt modelId="{91C254C6-53D8-4ACF-A03C-5726E7AD08D5}" type="parTrans" cxnId="{745F3174-D276-4E10-A404-118E25CAA3FD}">
      <dgm:prSet/>
      <dgm:spPr>
        <a:solidFill>
          <a:schemeClr val="accent4"/>
        </a:solidFill>
      </dgm:spPr>
      <dgm:t>
        <a:bodyPr/>
        <a:lstStyle/>
        <a:p>
          <a:endParaRPr lang="en-US" dirty="0"/>
        </a:p>
      </dgm:t>
    </dgm:pt>
    <dgm:pt modelId="{50C11213-B1BB-46F0-B9ED-540D7B79C413}" type="sibTrans" cxnId="{745F3174-D276-4E10-A404-118E25CAA3FD}">
      <dgm:prSet/>
      <dgm:spPr/>
      <dgm:t>
        <a:bodyPr/>
        <a:lstStyle/>
        <a:p>
          <a:endParaRPr lang="en-US"/>
        </a:p>
      </dgm:t>
    </dgm:pt>
    <dgm:pt modelId="{C6BE11EC-3F71-44C3-B41B-0676698A4305}">
      <dgm:prSet phldrT="[Text]"/>
      <dgm:spPr>
        <a:solidFill>
          <a:schemeClr val="accent5"/>
        </a:solidFill>
      </dgm:spPr>
      <dgm:t>
        <a:bodyPr/>
        <a:lstStyle/>
        <a:p>
          <a:r>
            <a:rPr lang="en-US" b="1" dirty="0"/>
            <a:t>IoT/Niche Disruptors</a:t>
          </a:r>
        </a:p>
      </dgm:t>
    </dgm:pt>
    <dgm:pt modelId="{ACE62643-16F0-4C30-972C-68C2DF2627EB}" type="parTrans" cxnId="{93D7686C-4306-4519-B1EF-DCE1AE738A90}">
      <dgm:prSet/>
      <dgm:spPr>
        <a:solidFill>
          <a:schemeClr val="accent5"/>
        </a:solidFill>
      </dgm:spPr>
      <dgm:t>
        <a:bodyPr/>
        <a:lstStyle/>
        <a:p>
          <a:endParaRPr lang="en-US" dirty="0"/>
        </a:p>
      </dgm:t>
    </dgm:pt>
    <dgm:pt modelId="{D14AEA60-45F2-4551-9FCB-0506F8F77300}" type="sibTrans" cxnId="{93D7686C-4306-4519-B1EF-DCE1AE738A90}">
      <dgm:prSet/>
      <dgm:spPr/>
      <dgm:t>
        <a:bodyPr/>
        <a:lstStyle/>
        <a:p>
          <a:endParaRPr lang="en-US"/>
        </a:p>
      </dgm:t>
    </dgm:pt>
    <dgm:pt modelId="{704E49E5-D0CD-46E2-9F56-0446935F356E}">
      <dgm:prSet phldrT="[Text]"/>
      <dgm:spPr>
        <a:solidFill>
          <a:schemeClr val="accent3"/>
        </a:solidFill>
      </dgm:spPr>
      <dgm:t>
        <a:bodyPr/>
        <a:lstStyle/>
        <a:p>
          <a:r>
            <a:rPr lang="en-US" b="1" dirty="0"/>
            <a:t>Telco/Tech</a:t>
          </a:r>
        </a:p>
      </dgm:t>
    </dgm:pt>
    <dgm:pt modelId="{3167644A-D42F-4C60-9F33-83A638FCC609}" type="parTrans" cxnId="{40D27292-5081-4DEA-A8CC-EB89829C0477}">
      <dgm:prSet/>
      <dgm:spPr>
        <a:solidFill>
          <a:schemeClr val="accent3"/>
        </a:solidFill>
      </dgm:spPr>
      <dgm:t>
        <a:bodyPr/>
        <a:lstStyle/>
        <a:p>
          <a:endParaRPr lang="en-US" dirty="0"/>
        </a:p>
      </dgm:t>
    </dgm:pt>
    <dgm:pt modelId="{1827BA84-10F8-4BA1-9433-B9995A18CAB3}" type="sibTrans" cxnId="{40D27292-5081-4DEA-A8CC-EB89829C0477}">
      <dgm:prSet/>
      <dgm:spPr/>
      <dgm:t>
        <a:bodyPr/>
        <a:lstStyle/>
        <a:p>
          <a:endParaRPr lang="en-US"/>
        </a:p>
      </dgm:t>
    </dgm:pt>
    <dgm:pt modelId="{D1E0EE15-B428-4D02-8863-7F128B9FB35E}" type="pres">
      <dgm:prSet presAssocID="{1F71562A-BC81-43B4-8462-6954FBE4B088}" presName="Name0" presStyleCnt="0">
        <dgm:presLayoutVars>
          <dgm:chMax val="1"/>
          <dgm:dir/>
          <dgm:animLvl val="ctr"/>
          <dgm:resizeHandles val="exact"/>
        </dgm:presLayoutVars>
      </dgm:prSet>
      <dgm:spPr/>
    </dgm:pt>
    <dgm:pt modelId="{FF822257-C36B-4755-B45D-A1216CE73B33}" type="pres">
      <dgm:prSet presAssocID="{B7D693EC-5945-4254-9374-FF3E8EB4684A}" presName="centerShape" presStyleLbl="node0" presStyleIdx="0" presStyleCnt="1"/>
      <dgm:spPr/>
    </dgm:pt>
    <dgm:pt modelId="{6806DD5E-FD98-497D-9D81-4E8FA661D0D7}" type="pres">
      <dgm:prSet presAssocID="{D7FED8FB-65DF-42B7-938A-2E44DDED5CBA}" presName="parTrans" presStyleLbl="sibTrans2D1" presStyleIdx="0" presStyleCnt="5" custAng="10800000"/>
      <dgm:spPr/>
    </dgm:pt>
    <dgm:pt modelId="{67E22D71-8600-42C4-B803-9BA88F4913FE}" type="pres">
      <dgm:prSet presAssocID="{D7FED8FB-65DF-42B7-938A-2E44DDED5CBA}" presName="connectorText" presStyleLbl="sibTrans2D1" presStyleIdx="0" presStyleCnt="5"/>
      <dgm:spPr/>
    </dgm:pt>
    <dgm:pt modelId="{7191F35F-8D6F-48D7-9CD2-29FCF4E08506}" type="pres">
      <dgm:prSet presAssocID="{B30978FB-C221-48DB-8909-F9A577491D38}" presName="node" presStyleLbl="node1" presStyleIdx="0" presStyleCnt="5">
        <dgm:presLayoutVars>
          <dgm:bulletEnabled val="1"/>
        </dgm:presLayoutVars>
      </dgm:prSet>
      <dgm:spPr/>
    </dgm:pt>
    <dgm:pt modelId="{053C4A5D-7317-4CC2-9D39-2F429E760243}" type="pres">
      <dgm:prSet presAssocID="{A334995F-0E4A-4534-8247-F732CA2B3A02}" presName="parTrans" presStyleLbl="sibTrans2D1" presStyleIdx="1" presStyleCnt="5" custAng="10686525"/>
      <dgm:spPr/>
    </dgm:pt>
    <dgm:pt modelId="{8F9A7D25-46CD-4B29-B56A-E1F30A60E11E}" type="pres">
      <dgm:prSet presAssocID="{A334995F-0E4A-4534-8247-F732CA2B3A02}" presName="connectorText" presStyleLbl="sibTrans2D1" presStyleIdx="1" presStyleCnt="5"/>
      <dgm:spPr/>
    </dgm:pt>
    <dgm:pt modelId="{B910DE86-8D66-450E-8F99-7E71CFB45006}" type="pres">
      <dgm:prSet presAssocID="{C5831E01-252C-4723-89B0-300D29568D95}" presName="node" presStyleLbl="node1" presStyleIdx="1" presStyleCnt="5">
        <dgm:presLayoutVars>
          <dgm:bulletEnabled val="1"/>
        </dgm:presLayoutVars>
      </dgm:prSet>
      <dgm:spPr/>
    </dgm:pt>
    <dgm:pt modelId="{D3DA9754-E92C-4E74-A460-50D7958933AF}" type="pres">
      <dgm:prSet presAssocID="{91C254C6-53D8-4ACF-A03C-5726E7AD08D5}" presName="parTrans" presStyleLbl="sibTrans2D1" presStyleIdx="2" presStyleCnt="5" custAng="10956471"/>
      <dgm:spPr/>
    </dgm:pt>
    <dgm:pt modelId="{1569D5A4-246A-4CF6-B5C9-5E851316E6F4}" type="pres">
      <dgm:prSet presAssocID="{91C254C6-53D8-4ACF-A03C-5726E7AD08D5}" presName="connectorText" presStyleLbl="sibTrans2D1" presStyleIdx="2" presStyleCnt="5"/>
      <dgm:spPr/>
    </dgm:pt>
    <dgm:pt modelId="{9CFB5329-9F80-4053-A546-33C1CB856C8C}" type="pres">
      <dgm:prSet presAssocID="{E19AA6D3-2A6E-450A-B929-FF9096510D92}" presName="node" presStyleLbl="node1" presStyleIdx="2" presStyleCnt="5">
        <dgm:presLayoutVars>
          <dgm:bulletEnabled val="1"/>
        </dgm:presLayoutVars>
      </dgm:prSet>
      <dgm:spPr/>
    </dgm:pt>
    <dgm:pt modelId="{B1E31A3D-30E3-4813-96F9-59CB04C0DFF7}" type="pres">
      <dgm:prSet presAssocID="{ACE62643-16F0-4C30-972C-68C2DF2627EB}" presName="parTrans" presStyleLbl="sibTrans2D1" presStyleIdx="3" presStyleCnt="5" custAng="10351853"/>
      <dgm:spPr/>
    </dgm:pt>
    <dgm:pt modelId="{942E4158-C8C3-4B1E-A377-3EEA2CC6968B}" type="pres">
      <dgm:prSet presAssocID="{ACE62643-16F0-4C30-972C-68C2DF2627EB}" presName="connectorText" presStyleLbl="sibTrans2D1" presStyleIdx="3" presStyleCnt="5"/>
      <dgm:spPr/>
    </dgm:pt>
    <dgm:pt modelId="{A831F923-2AD1-4F5A-85C6-85DC49524981}" type="pres">
      <dgm:prSet presAssocID="{C6BE11EC-3F71-44C3-B41B-0676698A4305}" presName="node" presStyleLbl="node1" presStyleIdx="3" presStyleCnt="5">
        <dgm:presLayoutVars>
          <dgm:bulletEnabled val="1"/>
        </dgm:presLayoutVars>
      </dgm:prSet>
      <dgm:spPr/>
    </dgm:pt>
    <dgm:pt modelId="{7B94B6B2-BC8B-4343-8509-1D9E9FEC8BCA}" type="pres">
      <dgm:prSet presAssocID="{3167644A-D42F-4C60-9F33-83A638FCC609}" presName="parTrans" presStyleLbl="sibTrans2D1" presStyleIdx="4" presStyleCnt="5" custAng="11268974"/>
      <dgm:spPr/>
    </dgm:pt>
    <dgm:pt modelId="{A76816BF-B1A4-4524-9B02-D43CF1A5B4C2}" type="pres">
      <dgm:prSet presAssocID="{3167644A-D42F-4C60-9F33-83A638FCC609}" presName="connectorText" presStyleLbl="sibTrans2D1" presStyleIdx="4" presStyleCnt="5"/>
      <dgm:spPr/>
    </dgm:pt>
    <dgm:pt modelId="{25DA0556-BDD1-4571-899D-B19B38D2786C}" type="pres">
      <dgm:prSet presAssocID="{704E49E5-D0CD-46E2-9F56-0446935F356E}" presName="node" presStyleLbl="node1" presStyleIdx="4" presStyleCnt="5">
        <dgm:presLayoutVars>
          <dgm:bulletEnabled val="1"/>
        </dgm:presLayoutVars>
      </dgm:prSet>
      <dgm:spPr/>
    </dgm:pt>
  </dgm:ptLst>
  <dgm:cxnLst>
    <dgm:cxn modelId="{ACA22007-2331-46FF-A300-28A73A187D55}" type="presOf" srcId="{704E49E5-D0CD-46E2-9F56-0446935F356E}" destId="{25DA0556-BDD1-4571-899D-B19B38D2786C}" srcOrd="0" destOrd="0" presId="urn:microsoft.com/office/officeart/2005/8/layout/radial5"/>
    <dgm:cxn modelId="{1A7BEB34-9F02-4F7C-AD56-D61E04EAB4F3}" type="presOf" srcId="{A334995F-0E4A-4534-8247-F732CA2B3A02}" destId="{8F9A7D25-46CD-4B29-B56A-E1F30A60E11E}" srcOrd="1" destOrd="0" presId="urn:microsoft.com/office/officeart/2005/8/layout/radial5"/>
    <dgm:cxn modelId="{9789D63D-88FB-4D41-A1B0-6471774A52CE}" type="presOf" srcId="{1F71562A-BC81-43B4-8462-6954FBE4B088}" destId="{D1E0EE15-B428-4D02-8863-7F128B9FB35E}" srcOrd="0" destOrd="0" presId="urn:microsoft.com/office/officeart/2005/8/layout/radial5"/>
    <dgm:cxn modelId="{548B933F-A2B3-4AF7-A662-33886C7A7D36}" type="presOf" srcId="{A334995F-0E4A-4534-8247-F732CA2B3A02}" destId="{053C4A5D-7317-4CC2-9D39-2F429E760243}" srcOrd="0" destOrd="0" presId="urn:microsoft.com/office/officeart/2005/8/layout/radial5"/>
    <dgm:cxn modelId="{93D7686C-4306-4519-B1EF-DCE1AE738A90}" srcId="{B7D693EC-5945-4254-9374-FF3E8EB4684A}" destId="{C6BE11EC-3F71-44C3-B41B-0676698A4305}" srcOrd="3" destOrd="0" parTransId="{ACE62643-16F0-4C30-972C-68C2DF2627EB}" sibTransId="{D14AEA60-45F2-4551-9FCB-0506F8F77300}"/>
    <dgm:cxn modelId="{6C02BF4E-7999-4B87-B6FE-BD328542C36B}" type="presOf" srcId="{B7D693EC-5945-4254-9374-FF3E8EB4684A}" destId="{FF822257-C36B-4755-B45D-A1216CE73B33}" srcOrd="0" destOrd="0" presId="urn:microsoft.com/office/officeart/2005/8/layout/radial5"/>
    <dgm:cxn modelId="{BA72F24E-2BF7-4C42-A213-14190336E883}" type="presOf" srcId="{3167644A-D42F-4C60-9F33-83A638FCC609}" destId="{A76816BF-B1A4-4524-9B02-D43CF1A5B4C2}" srcOrd="1" destOrd="0" presId="urn:microsoft.com/office/officeart/2005/8/layout/radial5"/>
    <dgm:cxn modelId="{7975974F-327B-4B6E-A11A-97437925CE41}" type="presOf" srcId="{ACE62643-16F0-4C30-972C-68C2DF2627EB}" destId="{942E4158-C8C3-4B1E-A377-3EEA2CC6968B}" srcOrd="1" destOrd="0" presId="urn:microsoft.com/office/officeart/2005/8/layout/radial5"/>
    <dgm:cxn modelId="{ADDD5471-71D1-4564-9174-31467A725E40}" srcId="{1F71562A-BC81-43B4-8462-6954FBE4B088}" destId="{B7D693EC-5945-4254-9374-FF3E8EB4684A}" srcOrd="0" destOrd="0" parTransId="{07CB7F72-822F-4E2D-B14D-D468AD6F09AE}" sibTransId="{990FFFD9-1586-41BC-B4F8-8474ECF46941}"/>
    <dgm:cxn modelId="{745F3174-D276-4E10-A404-118E25CAA3FD}" srcId="{B7D693EC-5945-4254-9374-FF3E8EB4684A}" destId="{E19AA6D3-2A6E-450A-B929-FF9096510D92}" srcOrd="2" destOrd="0" parTransId="{91C254C6-53D8-4ACF-A03C-5726E7AD08D5}" sibTransId="{50C11213-B1BB-46F0-B9ED-540D7B79C413}"/>
    <dgm:cxn modelId="{6697DF83-27D3-4EFE-A5EA-4E84B6D6F283}" srcId="{B7D693EC-5945-4254-9374-FF3E8EB4684A}" destId="{B30978FB-C221-48DB-8909-F9A577491D38}" srcOrd="0" destOrd="0" parTransId="{D7FED8FB-65DF-42B7-938A-2E44DDED5CBA}" sibTransId="{B704E457-C58C-41E1-B164-57CE9863792F}"/>
    <dgm:cxn modelId="{D62F2686-CA42-4DEB-A1B8-BE822AE8182C}" type="presOf" srcId="{D7FED8FB-65DF-42B7-938A-2E44DDED5CBA}" destId="{6806DD5E-FD98-497D-9D81-4E8FA661D0D7}" srcOrd="0" destOrd="0" presId="urn:microsoft.com/office/officeart/2005/8/layout/radial5"/>
    <dgm:cxn modelId="{081FAC90-9C7B-4C05-99FC-091F4F546859}" type="presOf" srcId="{3167644A-D42F-4C60-9F33-83A638FCC609}" destId="{7B94B6B2-BC8B-4343-8509-1D9E9FEC8BCA}" srcOrd="0" destOrd="0" presId="urn:microsoft.com/office/officeart/2005/8/layout/radial5"/>
    <dgm:cxn modelId="{E768B190-B912-4FCC-9E71-377010C20FA3}" type="presOf" srcId="{E19AA6D3-2A6E-450A-B929-FF9096510D92}" destId="{9CFB5329-9F80-4053-A546-33C1CB856C8C}" srcOrd="0" destOrd="0" presId="urn:microsoft.com/office/officeart/2005/8/layout/radial5"/>
    <dgm:cxn modelId="{40D27292-5081-4DEA-A8CC-EB89829C0477}" srcId="{B7D693EC-5945-4254-9374-FF3E8EB4684A}" destId="{704E49E5-D0CD-46E2-9F56-0446935F356E}" srcOrd="4" destOrd="0" parTransId="{3167644A-D42F-4C60-9F33-83A638FCC609}" sibTransId="{1827BA84-10F8-4BA1-9433-B9995A18CAB3}"/>
    <dgm:cxn modelId="{5B410297-BB0F-4AA0-8528-62BDBFD874F5}" type="presOf" srcId="{C6BE11EC-3F71-44C3-B41B-0676698A4305}" destId="{A831F923-2AD1-4F5A-85C6-85DC49524981}" srcOrd="0" destOrd="0" presId="urn:microsoft.com/office/officeart/2005/8/layout/radial5"/>
    <dgm:cxn modelId="{020ECAA5-B399-488E-8901-C076A1E8670F}" type="presOf" srcId="{ACE62643-16F0-4C30-972C-68C2DF2627EB}" destId="{B1E31A3D-30E3-4813-96F9-59CB04C0DFF7}" srcOrd="0" destOrd="0" presId="urn:microsoft.com/office/officeart/2005/8/layout/radial5"/>
    <dgm:cxn modelId="{F52E08BE-D743-4321-AFB8-70F15D006E2C}" type="presOf" srcId="{91C254C6-53D8-4ACF-A03C-5726E7AD08D5}" destId="{D3DA9754-E92C-4E74-A460-50D7958933AF}" srcOrd="0" destOrd="0" presId="urn:microsoft.com/office/officeart/2005/8/layout/radial5"/>
    <dgm:cxn modelId="{4BDCB3D1-EF2F-457B-AABC-257F5A988633}" type="presOf" srcId="{B30978FB-C221-48DB-8909-F9A577491D38}" destId="{7191F35F-8D6F-48D7-9CD2-29FCF4E08506}" srcOrd="0" destOrd="0" presId="urn:microsoft.com/office/officeart/2005/8/layout/radial5"/>
    <dgm:cxn modelId="{E1DC01D3-3978-487F-8C00-9BC025CDDBC8}" type="presOf" srcId="{C5831E01-252C-4723-89B0-300D29568D95}" destId="{B910DE86-8D66-450E-8F99-7E71CFB45006}" srcOrd="0" destOrd="0" presId="urn:microsoft.com/office/officeart/2005/8/layout/radial5"/>
    <dgm:cxn modelId="{F94483D9-BA1A-425B-AC36-E5F9E8803F25}" type="presOf" srcId="{D7FED8FB-65DF-42B7-938A-2E44DDED5CBA}" destId="{67E22D71-8600-42C4-B803-9BA88F4913FE}" srcOrd="1" destOrd="0" presId="urn:microsoft.com/office/officeart/2005/8/layout/radial5"/>
    <dgm:cxn modelId="{C218CDEE-6BEC-4666-9B0D-919ADC83AC0E}" type="presOf" srcId="{91C254C6-53D8-4ACF-A03C-5726E7AD08D5}" destId="{1569D5A4-246A-4CF6-B5C9-5E851316E6F4}" srcOrd="1" destOrd="0" presId="urn:microsoft.com/office/officeart/2005/8/layout/radial5"/>
    <dgm:cxn modelId="{40FDD9EE-3BA5-4A47-949A-CDB92746282D}" srcId="{B7D693EC-5945-4254-9374-FF3E8EB4684A}" destId="{C5831E01-252C-4723-89B0-300D29568D95}" srcOrd="1" destOrd="0" parTransId="{A334995F-0E4A-4534-8247-F732CA2B3A02}" sibTransId="{F84B3BF7-8620-4AAF-9140-BF2ABC864486}"/>
    <dgm:cxn modelId="{827CB76C-C0E7-4EE1-9630-1B54E53E8BE3}" type="presParOf" srcId="{D1E0EE15-B428-4D02-8863-7F128B9FB35E}" destId="{FF822257-C36B-4755-B45D-A1216CE73B33}" srcOrd="0" destOrd="0" presId="urn:microsoft.com/office/officeart/2005/8/layout/radial5"/>
    <dgm:cxn modelId="{0AC876D3-AB01-48AA-8CB1-9E95258F1ACB}" type="presParOf" srcId="{D1E0EE15-B428-4D02-8863-7F128B9FB35E}" destId="{6806DD5E-FD98-497D-9D81-4E8FA661D0D7}" srcOrd="1" destOrd="0" presId="urn:microsoft.com/office/officeart/2005/8/layout/radial5"/>
    <dgm:cxn modelId="{DDC3EE26-29CF-4DAD-B6D9-030265C608C9}" type="presParOf" srcId="{6806DD5E-FD98-497D-9D81-4E8FA661D0D7}" destId="{67E22D71-8600-42C4-B803-9BA88F4913FE}" srcOrd="0" destOrd="0" presId="urn:microsoft.com/office/officeart/2005/8/layout/radial5"/>
    <dgm:cxn modelId="{78CDF57B-2A9E-4BEB-8D30-A127D59D3A47}" type="presParOf" srcId="{D1E0EE15-B428-4D02-8863-7F128B9FB35E}" destId="{7191F35F-8D6F-48D7-9CD2-29FCF4E08506}" srcOrd="2" destOrd="0" presId="urn:microsoft.com/office/officeart/2005/8/layout/radial5"/>
    <dgm:cxn modelId="{B36C25A6-0292-492A-9619-9591D0381251}" type="presParOf" srcId="{D1E0EE15-B428-4D02-8863-7F128B9FB35E}" destId="{053C4A5D-7317-4CC2-9D39-2F429E760243}" srcOrd="3" destOrd="0" presId="urn:microsoft.com/office/officeart/2005/8/layout/radial5"/>
    <dgm:cxn modelId="{5E5826EB-F8DC-49AF-813B-333F215CD3DF}" type="presParOf" srcId="{053C4A5D-7317-4CC2-9D39-2F429E760243}" destId="{8F9A7D25-46CD-4B29-B56A-E1F30A60E11E}" srcOrd="0" destOrd="0" presId="urn:microsoft.com/office/officeart/2005/8/layout/radial5"/>
    <dgm:cxn modelId="{5FC41716-A397-4F8A-84E9-D7E0AD5582E9}" type="presParOf" srcId="{D1E0EE15-B428-4D02-8863-7F128B9FB35E}" destId="{B910DE86-8D66-450E-8F99-7E71CFB45006}" srcOrd="4" destOrd="0" presId="urn:microsoft.com/office/officeart/2005/8/layout/radial5"/>
    <dgm:cxn modelId="{749E6E15-6C5C-4B5C-9DCA-781F7A401516}" type="presParOf" srcId="{D1E0EE15-B428-4D02-8863-7F128B9FB35E}" destId="{D3DA9754-E92C-4E74-A460-50D7958933AF}" srcOrd="5" destOrd="0" presId="urn:microsoft.com/office/officeart/2005/8/layout/radial5"/>
    <dgm:cxn modelId="{6180B3C4-5509-4478-8029-5C688559BA28}" type="presParOf" srcId="{D3DA9754-E92C-4E74-A460-50D7958933AF}" destId="{1569D5A4-246A-4CF6-B5C9-5E851316E6F4}" srcOrd="0" destOrd="0" presId="urn:microsoft.com/office/officeart/2005/8/layout/radial5"/>
    <dgm:cxn modelId="{B4A70559-F69A-46F1-BCA8-2B387511AFAF}" type="presParOf" srcId="{D1E0EE15-B428-4D02-8863-7F128B9FB35E}" destId="{9CFB5329-9F80-4053-A546-33C1CB856C8C}" srcOrd="6" destOrd="0" presId="urn:microsoft.com/office/officeart/2005/8/layout/radial5"/>
    <dgm:cxn modelId="{DA1DC6FE-A36A-49F6-A133-E4ECA81E278D}" type="presParOf" srcId="{D1E0EE15-B428-4D02-8863-7F128B9FB35E}" destId="{B1E31A3D-30E3-4813-96F9-59CB04C0DFF7}" srcOrd="7" destOrd="0" presId="urn:microsoft.com/office/officeart/2005/8/layout/radial5"/>
    <dgm:cxn modelId="{2B2B8FB3-4F53-4067-9EC7-780343AEFC62}" type="presParOf" srcId="{B1E31A3D-30E3-4813-96F9-59CB04C0DFF7}" destId="{942E4158-C8C3-4B1E-A377-3EEA2CC6968B}" srcOrd="0" destOrd="0" presId="urn:microsoft.com/office/officeart/2005/8/layout/radial5"/>
    <dgm:cxn modelId="{5E3BED15-681E-4BFE-9E5D-22ECBE35A307}" type="presParOf" srcId="{D1E0EE15-B428-4D02-8863-7F128B9FB35E}" destId="{A831F923-2AD1-4F5A-85C6-85DC49524981}" srcOrd="8" destOrd="0" presId="urn:microsoft.com/office/officeart/2005/8/layout/radial5"/>
    <dgm:cxn modelId="{B9F36FE4-33F5-4C41-838B-06F7B6610C89}" type="presParOf" srcId="{D1E0EE15-B428-4D02-8863-7F128B9FB35E}" destId="{7B94B6B2-BC8B-4343-8509-1D9E9FEC8BCA}" srcOrd="9" destOrd="0" presId="urn:microsoft.com/office/officeart/2005/8/layout/radial5"/>
    <dgm:cxn modelId="{E637F191-29B8-4A0B-9A59-A5566CC3CB99}" type="presParOf" srcId="{7B94B6B2-BC8B-4343-8509-1D9E9FEC8BCA}" destId="{A76816BF-B1A4-4524-9B02-D43CF1A5B4C2}" srcOrd="0" destOrd="0" presId="urn:microsoft.com/office/officeart/2005/8/layout/radial5"/>
    <dgm:cxn modelId="{038E3390-34DD-4098-A0FF-BD373DDBB665}" type="presParOf" srcId="{D1E0EE15-B428-4D02-8863-7F128B9FB35E}" destId="{25DA0556-BDD1-4571-899D-B19B38D2786C}"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81D5D-1664-4E59-A6A1-5FCAA658C435}">
      <dsp:nvSpPr>
        <dsp:cNvPr id="0" name=""/>
        <dsp:cNvSpPr/>
      </dsp:nvSpPr>
      <dsp:spPr>
        <a:xfrm>
          <a:off x="867769" y="243738"/>
          <a:ext cx="3149847" cy="3149847"/>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Single, Unified  Platform </a:t>
          </a:r>
        </a:p>
      </dsp:txBody>
      <dsp:txXfrm>
        <a:off x="2527814" y="911206"/>
        <a:ext cx="1124945" cy="937454"/>
      </dsp:txXfrm>
    </dsp:sp>
    <dsp:sp modelId="{E94F9A5D-F20D-4DD6-8D8C-F7618A443848}">
      <dsp:nvSpPr>
        <dsp:cNvPr id="0" name=""/>
        <dsp:cNvSpPr/>
      </dsp:nvSpPr>
      <dsp:spPr>
        <a:xfrm>
          <a:off x="802898" y="356232"/>
          <a:ext cx="3149847" cy="3149847"/>
        </a:xfrm>
        <a:prstGeom prst="pie">
          <a:avLst>
            <a:gd name="adj1" fmla="val 1800000"/>
            <a:gd name="adj2" fmla="val 9000000"/>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ROI</a:t>
          </a:r>
        </a:p>
      </dsp:txBody>
      <dsp:txXfrm>
        <a:off x="1552861" y="2399884"/>
        <a:ext cx="1687418" cy="824960"/>
      </dsp:txXfrm>
    </dsp:sp>
    <dsp:sp modelId="{7DB65C68-C9CC-4A99-8CA3-4B0B5BE8717E}">
      <dsp:nvSpPr>
        <dsp:cNvPr id="0" name=""/>
        <dsp:cNvSpPr/>
      </dsp:nvSpPr>
      <dsp:spPr>
        <a:xfrm>
          <a:off x="738026" y="243738"/>
          <a:ext cx="3149847" cy="3149847"/>
        </a:xfrm>
        <a:prstGeom prst="pie">
          <a:avLst>
            <a:gd name="adj1" fmla="val 9000000"/>
            <a:gd name="adj2" fmla="val 16200000"/>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 </a:t>
          </a:r>
        </a:p>
      </dsp:txBody>
      <dsp:txXfrm>
        <a:off x="1102883" y="911206"/>
        <a:ext cx="1124945" cy="937454"/>
      </dsp:txXfrm>
    </dsp:sp>
    <dsp:sp modelId="{E6BDC8EA-9674-4BCE-8388-929A070A4CEF}">
      <dsp:nvSpPr>
        <dsp:cNvPr id="0" name=""/>
        <dsp:cNvSpPr/>
      </dsp:nvSpPr>
      <dsp:spPr>
        <a:xfrm>
          <a:off x="673039" y="48747"/>
          <a:ext cx="3539829" cy="3539829"/>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8EB616-1757-4650-818C-9F56E3C26F12}">
      <dsp:nvSpPr>
        <dsp:cNvPr id="0" name=""/>
        <dsp:cNvSpPr/>
      </dsp:nvSpPr>
      <dsp:spPr>
        <a:xfrm>
          <a:off x="607907" y="161043"/>
          <a:ext cx="3539829" cy="3539829"/>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F7D85D4-9306-422B-89FA-4C31BF4D55AA}">
      <dsp:nvSpPr>
        <dsp:cNvPr id="0" name=""/>
        <dsp:cNvSpPr/>
      </dsp:nvSpPr>
      <dsp:spPr>
        <a:xfrm>
          <a:off x="542775" y="48747"/>
          <a:ext cx="3539829" cy="3539829"/>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3495B-2F1A-4339-84C2-5037DF8724BA}">
      <dsp:nvSpPr>
        <dsp:cNvPr id="0" name=""/>
        <dsp:cNvSpPr/>
      </dsp:nvSpPr>
      <dsp:spPr>
        <a:xfrm>
          <a:off x="1032668" y="51418"/>
          <a:ext cx="9405166" cy="553478"/>
        </a:xfrm>
        <a:prstGeom prst="roundRect">
          <a:avLst>
            <a:gd name="adj" fmla="val 10000"/>
          </a:avLst>
        </a:prstGeom>
        <a:solidFill>
          <a:schemeClr val="accent1">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Universal Use Case: Cost Savings via Energy or Operational Efficiency </a:t>
          </a:r>
        </a:p>
      </dsp:txBody>
      <dsp:txXfrm>
        <a:off x="1048879" y="67629"/>
        <a:ext cx="9372744" cy="521056"/>
      </dsp:txXfrm>
    </dsp:sp>
    <dsp:sp modelId="{14DE29E6-1309-46BA-9C7D-D939011A0AEC}">
      <dsp:nvSpPr>
        <dsp:cNvPr id="0" name=""/>
        <dsp:cNvSpPr/>
      </dsp:nvSpPr>
      <dsp:spPr>
        <a:xfrm>
          <a:off x="1810207" y="653149"/>
          <a:ext cx="1158252" cy="553478"/>
        </a:xfrm>
        <a:prstGeom prst="roundRect">
          <a:avLst>
            <a:gd name="adj" fmla="val 1667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D0F93-729E-4408-A270-3EAD2897E455}">
      <dsp:nvSpPr>
        <dsp:cNvPr id="0" name=""/>
        <dsp:cNvSpPr/>
      </dsp:nvSpPr>
      <dsp:spPr>
        <a:xfrm>
          <a:off x="933195" y="669747"/>
          <a:ext cx="9537787" cy="553478"/>
        </a:xfrm>
        <a:prstGeom prst="roundRect">
          <a:avLst>
            <a:gd name="adj" fmla="val 1667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Real Estate:</a:t>
          </a:r>
        </a:p>
      </dsp:txBody>
      <dsp:txXfrm>
        <a:off x="960218" y="696770"/>
        <a:ext cx="9483741" cy="499432"/>
      </dsp:txXfrm>
    </dsp:sp>
    <dsp:sp modelId="{955F2A2D-9CE8-4D6E-BE02-1991D507EE00}">
      <dsp:nvSpPr>
        <dsp:cNvPr id="0" name=""/>
        <dsp:cNvSpPr/>
      </dsp:nvSpPr>
      <dsp:spPr>
        <a:xfrm>
          <a:off x="1810207" y="1273044"/>
          <a:ext cx="1158252" cy="553478"/>
        </a:xfrm>
        <a:prstGeom prst="roundRect">
          <a:avLst>
            <a:gd name="adj" fmla="val 1667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165BB-268E-41BE-9202-3C59E3F0FCD2}">
      <dsp:nvSpPr>
        <dsp:cNvPr id="0" name=""/>
        <dsp:cNvSpPr/>
      </dsp:nvSpPr>
      <dsp:spPr>
        <a:xfrm>
          <a:off x="933195" y="1289643"/>
          <a:ext cx="9537787" cy="553478"/>
        </a:xfrm>
        <a:prstGeom prst="roundRect">
          <a:avLst>
            <a:gd name="adj" fmla="val 1667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Healthcare:</a:t>
          </a:r>
        </a:p>
      </dsp:txBody>
      <dsp:txXfrm>
        <a:off x="960218" y="1316666"/>
        <a:ext cx="9483741" cy="499432"/>
      </dsp:txXfrm>
    </dsp:sp>
    <dsp:sp modelId="{6ABBB791-9BF2-4D98-AEF5-0BB6AF227351}">
      <dsp:nvSpPr>
        <dsp:cNvPr id="0" name=""/>
        <dsp:cNvSpPr/>
      </dsp:nvSpPr>
      <dsp:spPr>
        <a:xfrm>
          <a:off x="1810207" y="1892940"/>
          <a:ext cx="1158252" cy="553478"/>
        </a:xfrm>
        <a:prstGeom prst="roundRect">
          <a:avLst>
            <a:gd name="adj" fmla="val 16670"/>
          </a:avLst>
        </a:prstGeom>
        <a:solidFill>
          <a:srgbClr val="FF6600"/>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AD815-2BD4-4E34-B535-C39D47428200}">
      <dsp:nvSpPr>
        <dsp:cNvPr id="0" name=""/>
        <dsp:cNvSpPr/>
      </dsp:nvSpPr>
      <dsp:spPr>
        <a:xfrm>
          <a:off x="933195" y="1909538"/>
          <a:ext cx="9537787" cy="553478"/>
        </a:xfrm>
        <a:prstGeom prst="roundRect">
          <a:avLst>
            <a:gd name="adj" fmla="val 16670"/>
          </a:avLst>
        </a:prstGeom>
        <a:solidFill>
          <a:srgbClr val="FF6600"/>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Education:</a:t>
          </a:r>
        </a:p>
      </dsp:txBody>
      <dsp:txXfrm>
        <a:off x="960218" y="1936561"/>
        <a:ext cx="9483741" cy="499432"/>
      </dsp:txXfrm>
    </dsp:sp>
    <dsp:sp modelId="{71D0A043-8019-4399-945A-37A556FA2066}">
      <dsp:nvSpPr>
        <dsp:cNvPr id="0" name=""/>
        <dsp:cNvSpPr/>
      </dsp:nvSpPr>
      <dsp:spPr>
        <a:xfrm>
          <a:off x="1810207" y="2512835"/>
          <a:ext cx="1158252" cy="553478"/>
        </a:xfrm>
        <a:prstGeom prst="roundRect">
          <a:avLst>
            <a:gd name="adj" fmla="val 1667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E5A89-A6BF-476D-AAD9-4338C5E32DB3}">
      <dsp:nvSpPr>
        <dsp:cNvPr id="0" name=""/>
        <dsp:cNvSpPr/>
      </dsp:nvSpPr>
      <dsp:spPr>
        <a:xfrm>
          <a:off x="933195" y="2529434"/>
          <a:ext cx="9537787" cy="553478"/>
        </a:xfrm>
        <a:prstGeom prst="roundRect">
          <a:avLst>
            <a:gd name="adj" fmla="val 1667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Retail:</a:t>
          </a:r>
        </a:p>
      </dsp:txBody>
      <dsp:txXfrm>
        <a:off x="960218" y="2556457"/>
        <a:ext cx="9483741" cy="499432"/>
      </dsp:txXfrm>
    </dsp:sp>
    <dsp:sp modelId="{61979D3A-1616-4A30-98DD-D809C1AD1D64}">
      <dsp:nvSpPr>
        <dsp:cNvPr id="0" name=""/>
        <dsp:cNvSpPr/>
      </dsp:nvSpPr>
      <dsp:spPr>
        <a:xfrm>
          <a:off x="1810207" y="3132730"/>
          <a:ext cx="1158252" cy="553478"/>
        </a:xfrm>
        <a:prstGeom prst="roundRect">
          <a:avLst>
            <a:gd name="adj" fmla="val 16670"/>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2DD7E-AA44-4AFF-84E3-F23C9B738454}">
      <dsp:nvSpPr>
        <dsp:cNvPr id="0" name=""/>
        <dsp:cNvSpPr/>
      </dsp:nvSpPr>
      <dsp:spPr>
        <a:xfrm>
          <a:off x="933195" y="3119862"/>
          <a:ext cx="9537787" cy="553478"/>
        </a:xfrm>
        <a:prstGeom prst="roundRect">
          <a:avLst>
            <a:gd name="adj" fmla="val 16670"/>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t>Hospitality:</a:t>
          </a:r>
        </a:p>
      </dsp:txBody>
      <dsp:txXfrm>
        <a:off x="960218" y="3146885"/>
        <a:ext cx="9483741" cy="49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BACD1-F2C1-4A05-B994-ED1383CCD0EC}">
      <dsp:nvSpPr>
        <dsp:cNvPr id="0" name=""/>
        <dsp:cNvSpPr/>
      </dsp:nvSpPr>
      <dsp:spPr>
        <a:xfrm>
          <a:off x="9757" y="0"/>
          <a:ext cx="1495812" cy="578893"/>
        </a:xfrm>
        <a:prstGeom prst="roundRect">
          <a:avLst>
            <a:gd name="adj" fmla="val 10000"/>
          </a:avLst>
        </a:prstGeom>
        <a:solidFill>
          <a:schemeClr val="accent1">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Reactive</a:t>
          </a:r>
        </a:p>
      </dsp:txBody>
      <dsp:txXfrm>
        <a:off x="9757" y="0"/>
        <a:ext cx="1495812" cy="385928"/>
      </dsp:txXfrm>
    </dsp:sp>
    <dsp:sp modelId="{0097C3B5-1503-4E45-9CB4-FEF377E45A99}">
      <dsp:nvSpPr>
        <dsp:cNvPr id="0" name=""/>
        <dsp:cNvSpPr/>
      </dsp:nvSpPr>
      <dsp:spPr>
        <a:xfrm>
          <a:off x="315829" y="385928"/>
          <a:ext cx="1495812" cy="24441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Repair and replace on failure</a:t>
          </a:r>
        </a:p>
        <a:p>
          <a:pPr marL="114300" lvl="1" indent="-114300" algn="l" defTabSz="622300">
            <a:lnSpc>
              <a:spcPct val="90000"/>
            </a:lnSpc>
            <a:spcBef>
              <a:spcPct val="0"/>
            </a:spcBef>
            <a:spcAft>
              <a:spcPct val="15000"/>
            </a:spcAft>
            <a:buChar char="•"/>
          </a:pPr>
          <a:r>
            <a:rPr lang="en-US" sz="1400" kern="1200" dirty="0"/>
            <a:t>Address comfort (hot/cold calls)</a:t>
          </a:r>
        </a:p>
        <a:p>
          <a:pPr marL="114300" lvl="1" indent="-114300" algn="l" defTabSz="622300">
            <a:lnSpc>
              <a:spcPct val="90000"/>
            </a:lnSpc>
            <a:spcBef>
              <a:spcPct val="0"/>
            </a:spcBef>
            <a:spcAft>
              <a:spcPct val="15000"/>
            </a:spcAft>
            <a:buChar char="•"/>
          </a:pPr>
          <a:r>
            <a:rPr lang="en-US" sz="1400" kern="1200" dirty="0"/>
            <a:t>Unpredictable operating and capital costs </a:t>
          </a:r>
        </a:p>
        <a:p>
          <a:pPr marL="114300" lvl="1" indent="-114300" algn="l" defTabSz="622300">
            <a:lnSpc>
              <a:spcPct val="90000"/>
            </a:lnSpc>
            <a:spcBef>
              <a:spcPct val="0"/>
            </a:spcBef>
            <a:spcAft>
              <a:spcPct val="15000"/>
            </a:spcAft>
            <a:buChar char="•"/>
          </a:pPr>
          <a:endParaRPr lang="en-US" sz="1400" kern="1200" dirty="0"/>
        </a:p>
      </dsp:txBody>
      <dsp:txXfrm>
        <a:off x="359640" y="429739"/>
        <a:ext cx="1408190" cy="2356544"/>
      </dsp:txXfrm>
    </dsp:sp>
    <dsp:sp modelId="{8FA1CCEE-9826-4D93-9FDA-7A0352837A44}">
      <dsp:nvSpPr>
        <dsp:cNvPr id="0" name=""/>
        <dsp:cNvSpPr/>
      </dsp:nvSpPr>
      <dsp:spPr>
        <a:xfrm>
          <a:off x="1732229" y="6788"/>
          <a:ext cx="480519" cy="372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32229" y="81258"/>
        <a:ext cx="368813" cy="223412"/>
      </dsp:txXfrm>
    </dsp:sp>
    <dsp:sp modelId="{D4CE70B7-CA23-4990-812A-D31ABD2746EC}">
      <dsp:nvSpPr>
        <dsp:cNvPr id="0" name=""/>
        <dsp:cNvSpPr/>
      </dsp:nvSpPr>
      <dsp:spPr>
        <a:xfrm>
          <a:off x="2412209" y="0"/>
          <a:ext cx="1495812" cy="578893"/>
        </a:xfrm>
        <a:prstGeom prst="roundRect">
          <a:avLst>
            <a:gd name="adj" fmla="val 10000"/>
          </a:avLst>
        </a:prstGeom>
        <a:solidFill>
          <a:schemeClr val="accent1">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Preventive</a:t>
          </a:r>
        </a:p>
      </dsp:txBody>
      <dsp:txXfrm>
        <a:off x="2412209" y="0"/>
        <a:ext cx="1495812" cy="385928"/>
      </dsp:txXfrm>
    </dsp:sp>
    <dsp:sp modelId="{894D1C3F-0C8A-44F9-B034-A88F40EE7646}">
      <dsp:nvSpPr>
        <dsp:cNvPr id="0" name=""/>
        <dsp:cNvSpPr/>
      </dsp:nvSpPr>
      <dsp:spPr>
        <a:xfrm>
          <a:off x="2718281" y="385928"/>
          <a:ext cx="1495812" cy="24441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Scheduled maintenance</a:t>
          </a:r>
        </a:p>
        <a:p>
          <a:pPr marL="114300" lvl="1" indent="-114300" algn="l" defTabSz="622300">
            <a:lnSpc>
              <a:spcPct val="90000"/>
            </a:lnSpc>
            <a:spcBef>
              <a:spcPct val="0"/>
            </a:spcBef>
            <a:spcAft>
              <a:spcPct val="15000"/>
            </a:spcAft>
            <a:buChar char="•"/>
          </a:pPr>
          <a:r>
            <a:rPr lang="en-US" sz="1400" kern="1200" dirty="0"/>
            <a:t>Extended equipment lifespan</a:t>
          </a:r>
        </a:p>
        <a:p>
          <a:pPr marL="114300" lvl="1" indent="-114300" algn="l" defTabSz="622300">
            <a:lnSpc>
              <a:spcPct val="90000"/>
            </a:lnSpc>
            <a:spcBef>
              <a:spcPct val="0"/>
            </a:spcBef>
            <a:spcAft>
              <a:spcPct val="15000"/>
            </a:spcAft>
            <a:buChar char="•"/>
          </a:pPr>
          <a:r>
            <a:rPr lang="en-US" sz="1400" kern="1200" dirty="0"/>
            <a:t>More predictable expenses</a:t>
          </a:r>
        </a:p>
      </dsp:txBody>
      <dsp:txXfrm>
        <a:off x="2762092" y="429739"/>
        <a:ext cx="1408190" cy="2356544"/>
      </dsp:txXfrm>
    </dsp:sp>
    <dsp:sp modelId="{1572D53C-6969-4694-AAD2-09CC939747F4}">
      <dsp:nvSpPr>
        <dsp:cNvPr id="0" name=""/>
        <dsp:cNvSpPr/>
      </dsp:nvSpPr>
      <dsp:spPr>
        <a:xfrm>
          <a:off x="4134681" y="6788"/>
          <a:ext cx="480519" cy="3723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34681" y="81258"/>
        <a:ext cx="368813" cy="223412"/>
      </dsp:txXfrm>
    </dsp:sp>
    <dsp:sp modelId="{CA4AE2AF-A013-41E5-ADC7-0793428B008F}">
      <dsp:nvSpPr>
        <dsp:cNvPr id="0" name=""/>
        <dsp:cNvSpPr/>
      </dsp:nvSpPr>
      <dsp:spPr>
        <a:xfrm>
          <a:off x="4814661" y="0"/>
          <a:ext cx="1495812" cy="578893"/>
        </a:xfrm>
        <a:prstGeom prst="roundRect">
          <a:avLst>
            <a:gd name="adj" fmla="val 10000"/>
          </a:avLst>
        </a:prstGeom>
        <a:solidFill>
          <a:schemeClr val="accent1">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Predictive</a:t>
          </a:r>
        </a:p>
      </dsp:txBody>
      <dsp:txXfrm>
        <a:off x="4814661" y="0"/>
        <a:ext cx="1495812" cy="385928"/>
      </dsp:txXfrm>
    </dsp:sp>
    <dsp:sp modelId="{C25C4C7F-CB3B-4A47-A923-5F74FD9B711D}">
      <dsp:nvSpPr>
        <dsp:cNvPr id="0" name=""/>
        <dsp:cNvSpPr/>
      </dsp:nvSpPr>
      <dsp:spPr>
        <a:xfrm>
          <a:off x="5120733" y="385928"/>
          <a:ext cx="1495812" cy="24441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Analytics-enabled proactive maintenance</a:t>
          </a:r>
        </a:p>
        <a:p>
          <a:pPr marL="114300" lvl="1" indent="-114300" algn="l" defTabSz="622300">
            <a:lnSpc>
              <a:spcPct val="90000"/>
            </a:lnSpc>
            <a:spcBef>
              <a:spcPct val="0"/>
            </a:spcBef>
            <a:spcAft>
              <a:spcPct val="15000"/>
            </a:spcAft>
            <a:buChar char="•"/>
          </a:pPr>
          <a:r>
            <a:rPr lang="en-US" sz="1400" kern="1200" dirty="0"/>
            <a:t>Integrated with automation and controls</a:t>
          </a:r>
        </a:p>
        <a:p>
          <a:pPr marL="114300" lvl="1" indent="-114300" algn="l" defTabSz="622300">
            <a:lnSpc>
              <a:spcPct val="90000"/>
            </a:lnSpc>
            <a:spcBef>
              <a:spcPct val="0"/>
            </a:spcBef>
            <a:spcAft>
              <a:spcPct val="15000"/>
            </a:spcAft>
            <a:buChar char="•"/>
          </a:pPr>
          <a:r>
            <a:rPr lang="en-US" sz="1400" kern="1200" dirty="0"/>
            <a:t>Minimize downtime </a:t>
          </a:r>
        </a:p>
      </dsp:txBody>
      <dsp:txXfrm>
        <a:off x="5164544" y="429739"/>
        <a:ext cx="1408190" cy="2356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69132-8413-4792-BCEE-F49174C2ECAA}">
      <dsp:nvSpPr>
        <dsp:cNvPr id="0" name=""/>
        <dsp:cNvSpPr/>
      </dsp:nvSpPr>
      <dsp:spPr>
        <a:xfrm>
          <a:off x="-152443" y="553172"/>
          <a:ext cx="4125951" cy="257871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61DE5-4F93-4A1A-AD2C-CD84E3507B40}">
      <dsp:nvSpPr>
        <dsp:cNvPr id="0" name=""/>
        <dsp:cNvSpPr/>
      </dsp:nvSpPr>
      <dsp:spPr>
        <a:xfrm>
          <a:off x="371551" y="2333004"/>
          <a:ext cx="107274" cy="107274"/>
        </a:xfrm>
        <a:prstGeom prst="ellipse">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FBF87-B0CE-409F-84DC-EB4118445162}">
      <dsp:nvSpPr>
        <dsp:cNvPr id="0" name=""/>
        <dsp:cNvSpPr/>
      </dsp:nvSpPr>
      <dsp:spPr>
        <a:xfrm>
          <a:off x="387014" y="2474440"/>
          <a:ext cx="1830923" cy="74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43"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Manual Lighting</a:t>
          </a:r>
        </a:p>
      </dsp:txBody>
      <dsp:txXfrm>
        <a:off x="387014" y="2474440"/>
        <a:ext cx="1830923" cy="745249"/>
      </dsp:txXfrm>
    </dsp:sp>
    <dsp:sp modelId="{D9872BF9-2118-4E08-866E-DE8D66B2C907}">
      <dsp:nvSpPr>
        <dsp:cNvPr id="0" name=""/>
        <dsp:cNvSpPr/>
      </dsp:nvSpPr>
      <dsp:spPr>
        <a:xfrm>
          <a:off x="1318457" y="1632108"/>
          <a:ext cx="193919" cy="193919"/>
        </a:xfrm>
        <a:prstGeom prst="ellipse">
          <a:avLst/>
        </a:prstGeom>
        <a:solidFill>
          <a:schemeClr val="accent2">
            <a:hueOff val="-1107758"/>
            <a:satOff val="0"/>
            <a:lumOff val="6371"/>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BD12C3-9EAD-47A0-B653-A7D2B16E1CAA}">
      <dsp:nvSpPr>
        <dsp:cNvPr id="0" name=""/>
        <dsp:cNvSpPr/>
      </dsp:nvSpPr>
      <dsp:spPr>
        <a:xfrm>
          <a:off x="1262729" y="1839569"/>
          <a:ext cx="2387390" cy="1402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54"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Sensor-Controlled  Lighting</a:t>
          </a:r>
        </a:p>
      </dsp:txBody>
      <dsp:txXfrm>
        <a:off x="1262729" y="1839569"/>
        <a:ext cx="2387390" cy="1402823"/>
      </dsp:txXfrm>
    </dsp:sp>
    <dsp:sp modelId="{02D20C58-392B-42AD-ADAA-4FF6E1B0891D}">
      <dsp:nvSpPr>
        <dsp:cNvPr id="0" name=""/>
        <dsp:cNvSpPr/>
      </dsp:nvSpPr>
      <dsp:spPr>
        <a:xfrm>
          <a:off x="2457220" y="1205588"/>
          <a:ext cx="268186" cy="268186"/>
        </a:xfrm>
        <a:prstGeom prst="ellipse">
          <a:avLst/>
        </a:prstGeom>
        <a:solidFill>
          <a:schemeClr val="accent2">
            <a:hueOff val="-2215515"/>
            <a:satOff val="0"/>
            <a:lumOff val="12743"/>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88EFB-9347-4FB0-A5E1-352CC3F2A66E}">
      <dsp:nvSpPr>
        <dsp:cNvPr id="0" name=""/>
        <dsp:cNvSpPr/>
      </dsp:nvSpPr>
      <dsp:spPr>
        <a:xfrm>
          <a:off x="1894460" y="1452268"/>
          <a:ext cx="2383934" cy="1792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7" tIns="0" rIns="0" bIns="0" numCol="1" spcCol="1270" anchor="t" anchorCtr="0">
          <a:noAutofit/>
        </a:bodyPr>
        <a:lstStyle/>
        <a:p>
          <a:pPr marL="0" lvl="0" indent="0" algn="r" defTabSz="622300">
            <a:lnSpc>
              <a:spcPct val="90000"/>
            </a:lnSpc>
            <a:spcBef>
              <a:spcPct val="0"/>
            </a:spcBef>
            <a:spcAft>
              <a:spcPct val="35000"/>
            </a:spcAft>
            <a:buNone/>
          </a:pPr>
          <a:r>
            <a:rPr lang="en-US" sz="1400" kern="1200" dirty="0"/>
            <a:t>Connected Lighting </a:t>
          </a:r>
        </a:p>
      </dsp:txBody>
      <dsp:txXfrm>
        <a:off x="1894460" y="1452268"/>
        <a:ext cx="2383934" cy="1792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F6A84-D584-4F4A-AEF8-A1C176B52942}">
      <dsp:nvSpPr>
        <dsp:cNvPr id="0" name=""/>
        <dsp:cNvSpPr/>
      </dsp:nvSpPr>
      <dsp:spPr>
        <a:xfrm>
          <a:off x="4770" y="204244"/>
          <a:ext cx="2599692" cy="939432"/>
        </a:xfrm>
        <a:prstGeom prst="roundRect">
          <a:avLst>
            <a:gd name="adj" fmla="val 1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Utilities/Energy Providers</a:t>
          </a:r>
        </a:p>
      </dsp:txBody>
      <dsp:txXfrm>
        <a:off x="32285" y="231759"/>
        <a:ext cx="2544662" cy="884402"/>
      </dsp:txXfrm>
    </dsp:sp>
    <dsp:sp modelId="{B18FE48D-8D19-4214-A252-0102D7852E3E}">
      <dsp:nvSpPr>
        <dsp:cNvPr id="0" name=""/>
        <dsp:cNvSpPr/>
      </dsp:nvSpPr>
      <dsp:spPr>
        <a:xfrm>
          <a:off x="264739" y="1143677"/>
          <a:ext cx="259969" cy="704574"/>
        </a:xfrm>
        <a:custGeom>
          <a:avLst/>
          <a:gdLst/>
          <a:ahLst/>
          <a:cxnLst/>
          <a:rect l="0" t="0" r="0" b="0"/>
          <a:pathLst>
            <a:path>
              <a:moveTo>
                <a:pt x="0" y="0"/>
              </a:moveTo>
              <a:lnTo>
                <a:pt x="0" y="704574"/>
              </a:lnTo>
              <a:lnTo>
                <a:pt x="259969" y="704574"/>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159C9-687A-49BF-8E8D-86B28E80C34D}">
      <dsp:nvSpPr>
        <dsp:cNvPr id="0" name=""/>
        <dsp:cNvSpPr/>
      </dsp:nvSpPr>
      <dsp:spPr>
        <a:xfrm>
          <a:off x="524708" y="1378535"/>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Value Added Services </a:t>
          </a:r>
        </a:p>
      </dsp:txBody>
      <dsp:txXfrm>
        <a:off x="552223" y="1406050"/>
        <a:ext cx="2298752" cy="884402"/>
      </dsp:txXfrm>
    </dsp:sp>
    <dsp:sp modelId="{B74E8E58-2F7F-4419-AF9D-53EE36E8C3F7}">
      <dsp:nvSpPr>
        <dsp:cNvPr id="0" name=""/>
        <dsp:cNvSpPr/>
      </dsp:nvSpPr>
      <dsp:spPr>
        <a:xfrm>
          <a:off x="264739" y="1143677"/>
          <a:ext cx="259969" cy="1878865"/>
        </a:xfrm>
        <a:custGeom>
          <a:avLst/>
          <a:gdLst/>
          <a:ahLst/>
          <a:cxnLst/>
          <a:rect l="0" t="0" r="0" b="0"/>
          <a:pathLst>
            <a:path>
              <a:moveTo>
                <a:pt x="0" y="0"/>
              </a:moveTo>
              <a:lnTo>
                <a:pt x="0" y="1878865"/>
              </a:lnTo>
              <a:lnTo>
                <a:pt x="259969" y="1878865"/>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38F06-9C64-462D-BB5C-95B5B9BEC54F}">
      <dsp:nvSpPr>
        <dsp:cNvPr id="0" name=""/>
        <dsp:cNvSpPr/>
      </dsp:nvSpPr>
      <dsp:spPr>
        <a:xfrm>
          <a:off x="524708" y="2552827"/>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76939"/>
              <a:satOff val="0"/>
              <a:lumOff val="15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Avoided T&amp;D Upgrades</a:t>
          </a:r>
        </a:p>
      </dsp:txBody>
      <dsp:txXfrm>
        <a:off x="552223" y="2580342"/>
        <a:ext cx="2298752" cy="884402"/>
      </dsp:txXfrm>
    </dsp:sp>
    <dsp:sp modelId="{5E8C35AE-B66E-414B-B031-A4F696AB07A3}">
      <dsp:nvSpPr>
        <dsp:cNvPr id="0" name=""/>
        <dsp:cNvSpPr/>
      </dsp:nvSpPr>
      <dsp:spPr>
        <a:xfrm>
          <a:off x="264739" y="1143677"/>
          <a:ext cx="259969" cy="3053156"/>
        </a:xfrm>
        <a:custGeom>
          <a:avLst/>
          <a:gdLst/>
          <a:ahLst/>
          <a:cxnLst/>
          <a:rect l="0" t="0" r="0" b="0"/>
          <a:pathLst>
            <a:path>
              <a:moveTo>
                <a:pt x="0" y="0"/>
              </a:moveTo>
              <a:lnTo>
                <a:pt x="0" y="3053156"/>
              </a:lnTo>
              <a:lnTo>
                <a:pt x="259969" y="3053156"/>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0C161-9818-45AD-A005-214AB86655F0}">
      <dsp:nvSpPr>
        <dsp:cNvPr id="0" name=""/>
        <dsp:cNvSpPr/>
      </dsp:nvSpPr>
      <dsp:spPr>
        <a:xfrm>
          <a:off x="524708" y="3727118"/>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53879"/>
              <a:satOff val="0"/>
              <a:lumOff val="3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Lost customers, load uncertainty creating near to mid term grid instability</a:t>
          </a:r>
        </a:p>
      </dsp:txBody>
      <dsp:txXfrm>
        <a:off x="552223" y="3754633"/>
        <a:ext cx="2298752" cy="884402"/>
      </dsp:txXfrm>
    </dsp:sp>
    <dsp:sp modelId="{8C405114-4C1A-478F-82CA-FAAAB20363B2}">
      <dsp:nvSpPr>
        <dsp:cNvPr id="0" name=""/>
        <dsp:cNvSpPr/>
      </dsp:nvSpPr>
      <dsp:spPr>
        <a:xfrm>
          <a:off x="3074179" y="204244"/>
          <a:ext cx="2599692" cy="939432"/>
        </a:xfrm>
        <a:prstGeom prst="roundRect">
          <a:avLst>
            <a:gd name="adj" fmla="val 10000"/>
          </a:avLst>
        </a:prstGeom>
        <a:solidFill>
          <a:schemeClr val="accent2">
            <a:hueOff val="-1107758"/>
            <a:satOff val="0"/>
            <a:lumOff val="6371"/>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Technology Providers</a:t>
          </a:r>
        </a:p>
      </dsp:txBody>
      <dsp:txXfrm>
        <a:off x="3101694" y="231759"/>
        <a:ext cx="2544662" cy="884402"/>
      </dsp:txXfrm>
    </dsp:sp>
    <dsp:sp modelId="{7C26350A-5CA9-4953-9271-F31C4DED176C}">
      <dsp:nvSpPr>
        <dsp:cNvPr id="0" name=""/>
        <dsp:cNvSpPr/>
      </dsp:nvSpPr>
      <dsp:spPr>
        <a:xfrm>
          <a:off x="3334148" y="1143677"/>
          <a:ext cx="259969" cy="704574"/>
        </a:xfrm>
        <a:custGeom>
          <a:avLst/>
          <a:gdLst/>
          <a:ahLst/>
          <a:cxnLst/>
          <a:rect l="0" t="0" r="0" b="0"/>
          <a:pathLst>
            <a:path>
              <a:moveTo>
                <a:pt x="0" y="0"/>
              </a:moveTo>
              <a:lnTo>
                <a:pt x="0" y="704574"/>
              </a:lnTo>
              <a:lnTo>
                <a:pt x="259969" y="704574"/>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FBFAD9-3BC7-477E-9C2D-776F07C9C1CC}">
      <dsp:nvSpPr>
        <dsp:cNvPr id="0" name=""/>
        <dsp:cNvSpPr/>
      </dsp:nvSpPr>
      <dsp:spPr>
        <a:xfrm>
          <a:off x="3594117" y="1378535"/>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30818"/>
              <a:satOff val="0"/>
              <a:lumOff val="4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Technical and Energy Advisory</a:t>
          </a:r>
        </a:p>
      </dsp:txBody>
      <dsp:txXfrm>
        <a:off x="3621632" y="1406050"/>
        <a:ext cx="2298752" cy="884402"/>
      </dsp:txXfrm>
    </dsp:sp>
    <dsp:sp modelId="{C12E1886-B497-4B3D-8C89-E8A01A7AD18A}">
      <dsp:nvSpPr>
        <dsp:cNvPr id="0" name=""/>
        <dsp:cNvSpPr/>
      </dsp:nvSpPr>
      <dsp:spPr>
        <a:xfrm>
          <a:off x="3334148" y="1143677"/>
          <a:ext cx="259969" cy="1878865"/>
        </a:xfrm>
        <a:custGeom>
          <a:avLst/>
          <a:gdLst/>
          <a:ahLst/>
          <a:cxnLst/>
          <a:rect l="0" t="0" r="0" b="0"/>
          <a:pathLst>
            <a:path>
              <a:moveTo>
                <a:pt x="0" y="0"/>
              </a:moveTo>
              <a:lnTo>
                <a:pt x="0" y="1878865"/>
              </a:lnTo>
              <a:lnTo>
                <a:pt x="259969" y="1878865"/>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6A5B6-85BD-4EE5-8048-E5FABBF43858}">
      <dsp:nvSpPr>
        <dsp:cNvPr id="0" name=""/>
        <dsp:cNvSpPr/>
      </dsp:nvSpPr>
      <dsp:spPr>
        <a:xfrm>
          <a:off x="3594117" y="2552827"/>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107758"/>
              <a:satOff val="0"/>
              <a:lumOff val="6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Higher Product Sales</a:t>
          </a:r>
        </a:p>
      </dsp:txBody>
      <dsp:txXfrm>
        <a:off x="3621632" y="2580342"/>
        <a:ext cx="2298752" cy="884402"/>
      </dsp:txXfrm>
    </dsp:sp>
    <dsp:sp modelId="{C91108AD-EEC3-4CE2-930E-0E440757E192}">
      <dsp:nvSpPr>
        <dsp:cNvPr id="0" name=""/>
        <dsp:cNvSpPr/>
      </dsp:nvSpPr>
      <dsp:spPr>
        <a:xfrm>
          <a:off x="3334148" y="1143677"/>
          <a:ext cx="259969" cy="3053156"/>
        </a:xfrm>
        <a:custGeom>
          <a:avLst/>
          <a:gdLst/>
          <a:ahLst/>
          <a:cxnLst/>
          <a:rect l="0" t="0" r="0" b="0"/>
          <a:pathLst>
            <a:path>
              <a:moveTo>
                <a:pt x="0" y="0"/>
              </a:moveTo>
              <a:lnTo>
                <a:pt x="0" y="3053156"/>
              </a:lnTo>
              <a:lnTo>
                <a:pt x="259969" y="3053156"/>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88CC3-AB97-4277-910B-C0880EA39862}">
      <dsp:nvSpPr>
        <dsp:cNvPr id="0" name=""/>
        <dsp:cNvSpPr/>
      </dsp:nvSpPr>
      <dsp:spPr>
        <a:xfrm>
          <a:off x="3594117" y="3727118"/>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84697"/>
              <a:satOff val="0"/>
              <a:lumOff val="79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New competition from utilities/energy providers</a:t>
          </a:r>
        </a:p>
      </dsp:txBody>
      <dsp:txXfrm>
        <a:off x="3621632" y="3754633"/>
        <a:ext cx="2298752" cy="884402"/>
      </dsp:txXfrm>
    </dsp:sp>
    <dsp:sp modelId="{077B8890-4733-4AFC-ABB2-B726452178F7}">
      <dsp:nvSpPr>
        <dsp:cNvPr id="0" name=""/>
        <dsp:cNvSpPr/>
      </dsp:nvSpPr>
      <dsp:spPr>
        <a:xfrm>
          <a:off x="6143588" y="204244"/>
          <a:ext cx="2599692" cy="939432"/>
        </a:xfrm>
        <a:prstGeom prst="roundRect">
          <a:avLst>
            <a:gd name="adj" fmla="val 10000"/>
          </a:avLst>
        </a:prstGeom>
        <a:solidFill>
          <a:schemeClr val="accent2">
            <a:hueOff val="-2215515"/>
            <a:satOff val="0"/>
            <a:lumOff val="12743"/>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Building Owners</a:t>
          </a:r>
        </a:p>
      </dsp:txBody>
      <dsp:txXfrm>
        <a:off x="6171103" y="231759"/>
        <a:ext cx="2544662" cy="884402"/>
      </dsp:txXfrm>
    </dsp:sp>
    <dsp:sp modelId="{13A0A474-B297-4A61-A59C-CB90913CFB75}">
      <dsp:nvSpPr>
        <dsp:cNvPr id="0" name=""/>
        <dsp:cNvSpPr/>
      </dsp:nvSpPr>
      <dsp:spPr>
        <a:xfrm>
          <a:off x="6403557" y="1143677"/>
          <a:ext cx="259969" cy="704574"/>
        </a:xfrm>
        <a:custGeom>
          <a:avLst/>
          <a:gdLst/>
          <a:ahLst/>
          <a:cxnLst/>
          <a:rect l="0" t="0" r="0" b="0"/>
          <a:pathLst>
            <a:path>
              <a:moveTo>
                <a:pt x="0" y="0"/>
              </a:moveTo>
              <a:lnTo>
                <a:pt x="0" y="704574"/>
              </a:lnTo>
              <a:lnTo>
                <a:pt x="259969" y="704574"/>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8122B-9CE5-47FF-9148-4FC2C8FB0CFB}">
      <dsp:nvSpPr>
        <dsp:cNvPr id="0" name=""/>
        <dsp:cNvSpPr/>
      </dsp:nvSpPr>
      <dsp:spPr>
        <a:xfrm>
          <a:off x="6663526" y="1378535"/>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661636"/>
              <a:satOff val="0"/>
              <a:lumOff val="95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Energy Generation &amp; Demand Management </a:t>
          </a:r>
        </a:p>
      </dsp:txBody>
      <dsp:txXfrm>
        <a:off x="6691041" y="1406050"/>
        <a:ext cx="2298752" cy="884402"/>
      </dsp:txXfrm>
    </dsp:sp>
    <dsp:sp modelId="{7E0A0758-89B1-4E59-BC50-BACCC5926D0A}">
      <dsp:nvSpPr>
        <dsp:cNvPr id="0" name=""/>
        <dsp:cNvSpPr/>
      </dsp:nvSpPr>
      <dsp:spPr>
        <a:xfrm>
          <a:off x="6403557" y="1143677"/>
          <a:ext cx="259969" cy="1878865"/>
        </a:xfrm>
        <a:custGeom>
          <a:avLst/>
          <a:gdLst/>
          <a:ahLst/>
          <a:cxnLst/>
          <a:rect l="0" t="0" r="0" b="0"/>
          <a:pathLst>
            <a:path>
              <a:moveTo>
                <a:pt x="0" y="0"/>
              </a:moveTo>
              <a:lnTo>
                <a:pt x="0" y="1878865"/>
              </a:lnTo>
              <a:lnTo>
                <a:pt x="259969" y="1878865"/>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1490A-52A8-409F-AE6C-AB628D1F7D4F}">
      <dsp:nvSpPr>
        <dsp:cNvPr id="0" name=""/>
        <dsp:cNvSpPr/>
      </dsp:nvSpPr>
      <dsp:spPr>
        <a:xfrm>
          <a:off x="6663526" y="2552827"/>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938576"/>
              <a:satOff val="0"/>
              <a:lumOff val="111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Full occupancy, higher transaction values, lower operational and energy costs</a:t>
          </a:r>
        </a:p>
      </dsp:txBody>
      <dsp:txXfrm>
        <a:off x="6691041" y="2580342"/>
        <a:ext cx="2298752" cy="884402"/>
      </dsp:txXfrm>
    </dsp:sp>
    <dsp:sp modelId="{DECF5448-018D-4F5F-A111-8A3857755E40}">
      <dsp:nvSpPr>
        <dsp:cNvPr id="0" name=""/>
        <dsp:cNvSpPr/>
      </dsp:nvSpPr>
      <dsp:spPr>
        <a:xfrm>
          <a:off x="6403557" y="1143677"/>
          <a:ext cx="259969" cy="3053156"/>
        </a:xfrm>
        <a:custGeom>
          <a:avLst/>
          <a:gdLst/>
          <a:ahLst/>
          <a:cxnLst/>
          <a:rect l="0" t="0" r="0" b="0"/>
          <a:pathLst>
            <a:path>
              <a:moveTo>
                <a:pt x="0" y="0"/>
              </a:moveTo>
              <a:lnTo>
                <a:pt x="0" y="3053156"/>
              </a:lnTo>
              <a:lnTo>
                <a:pt x="259969" y="3053156"/>
              </a:lnTo>
            </a:path>
          </a:pathLst>
        </a:custGeom>
        <a:noFill/>
        <a:ln w="95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22EE4-4B51-4262-B35A-44012A8718A8}">
      <dsp:nvSpPr>
        <dsp:cNvPr id="0" name=""/>
        <dsp:cNvSpPr/>
      </dsp:nvSpPr>
      <dsp:spPr>
        <a:xfrm>
          <a:off x="6663526" y="3727118"/>
          <a:ext cx="2353782" cy="93943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215515"/>
              <a:satOff val="0"/>
              <a:lumOff val="127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Vacancy, low asset prices, uncertain energy prices and stability</a:t>
          </a:r>
        </a:p>
      </dsp:txBody>
      <dsp:txXfrm>
        <a:off x="6691041" y="3754633"/>
        <a:ext cx="2298752" cy="884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22257-C36B-4755-B45D-A1216CE73B33}">
      <dsp:nvSpPr>
        <dsp:cNvPr id="0" name=""/>
        <dsp:cNvSpPr/>
      </dsp:nvSpPr>
      <dsp:spPr>
        <a:xfrm>
          <a:off x="2835541" y="1666157"/>
          <a:ext cx="999852" cy="999852"/>
        </a:xfrm>
        <a:prstGeom prst="ellipse">
          <a:avLst/>
        </a:prstGeom>
        <a:solidFill>
          <a:schemeClr val="accent1">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b="1" kern="1200" dirty="0"/>
            <a:t>IoT</a:t>
          </a:r>
          <a:endParaRPr lang="en-US" sz="3900" b="1" kern="1200" dirty="0"/>
        </a:p>
      </dsp:txBody>
      <dsp:txXfrm>
        <a:off x="2981966" y="1812582"/>
        <a:ext cx="707002" cy="707002"/>
      </dsp:txXfrm>
    </dsp:sp>
    <dsp:sp modelId="{6806DD5E-FD98-497D-9D81-4E8FA661D0D7}">
      <dsp:nvSpPr>
        <dsp:cNvPr id="0" name=""/>
        <dsp:cNvSpPr/>
      </dsp:nvSpPr>
      <dsp:spPr>
        <a:xfrm rot="5400000">
          <a:off x="3228972" y="1301274"/>
          <a:ext cx="212991" cy="3399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260921" y="1337316"/>
        <a:ext cx="149094" cy="203969"/>
      </dsp:txXfrm>
    </dsp:sp>
    <dsp:sp modelId="{7191F35F-8D6F-48D7-9CD2-29FCF4E08506}">
      <dsp:nvSpPr>
        <dsp:cNvPr id="0" name=""/>
        <dsp:cNvSpPr/>
      </dsp:nvSpPr>
      <dsp:spPr>
        <a:xfrm>
          <a:off x="2710560" y="14470"/>
          <a:ext cx="1249815" cy="1249815"/>
        </a:xfrm>
        <a:prstGeom prst="ellipse">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OEMs/ Automation</a:t>
          </a:r>
        </a:p>
      </dsp:txBody>
      <dsp:txXfrm>
        <a:off x="2893591" y="197501"/>
        <a:ext cx="883753" cy="883753"/>
      </dsp:txXfrm>
    </dsp:sp>
    <dsp:sp modelId="{053C4A5D-7317-4CC2-9D39-2F429E760243}">
      <dsp:nvSpPr>
        <dsp:cNvPr id="0" name=""/>
        <dsp:cNvSpPr/>
      </dsp:nvSpPr>
      <dsp:spPr>
        <a:xfrm rot="9606525">
          <a:off x="3889798" y="1781393"/>
          <a:ext cx="212991" cy="33994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951789" y="1838513"/>
        <a:ext cx="149094" cy="203969"/>
      </dsp:txXfrm>
    </dsp:sp>
    <dsp:sp modelId="{B910DE86-8D66-450E-8F99-7E71CFB45006}">
      <dsp:nvSpPr>
        <dsp:cNvPr id="0" name=""/>
        <dsp:cNvSpPr/>
      </dsp:nvSpPr>
      <dsp:spPr>
        <a:xfrm>
          <a:off x="4162542" y="1069398"/>
          <a:ext cx="1249815" cy="1249815"/>
        </a:xfrm>
        <a:prstGeom prst="ellipse">
          <a:avLst/>
        </a:prstGeom>
        <a:solidFill>
          <a:schemeClr val="accent6"/>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Energy Providers</a:t>
          </a:r>
        </a:p>
      </dsp:txBody>
      <dsp:txXfrm>
        <a:off x="4345573" y="1252429"/>
        <a:ext cx="883753" cy="883753"/>
      </dsp:txXfrm>
    </dsp:sp>
    <dsp:sp modelId="{D3DA9754-E92C-4E74-A460-50D7958933AF}">
      <dsp:nvSpPr>
        <dsp:cNvPr id="0" name=""/>
        <dsp:cNvSpPr/>
      </dsp:nvSpPr>
      <dsp:spPr>
        <a:xfrm rot="14196471">
          <a:off x="3637385" y="2558240"/>
          <a:ext cx="212991" cy="339949"/>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686917" y="2652905"/>
        <a:ext cx="149094" cy="203969"/>
      </dsp:txXfrm>
    </dsp:sp>
    <dsp:sp modelId="{9CFB5329-9F80-4053-A546-33C1CB856C8C}">
      <dsp:nvSpPr>
        <dsp:cNvPr id="0" name=""/>
        <dsp:cNvSpPr/>
      </dsp:nvSpPr>
      <dsp:spPr>
        <a:xfrm>
          <a:off x="3607934" y="2776305"/>
          <a:ext cx="1249815" cy="1249815"/>
        </a:xfrm>
        <a:prstGeom prst="ellipse">
          <a:avLst/>
        </a:prstGeom>
        <a:solidFill>
          <a:schemeClr val="accent4"/>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ESCOs / Services</a:t>
          </a:r>
        </a:p>
      </dsp:txBody>
      <dsp:txXfrm>
        <a:off x="3790965" y="2959336"/>
        <a:ext cx="883753" cy="883753"/>
      </dsp:txXfrm>
    </dsp:sp>
    <dsp:sp modelId="{B1E31A3D-30E3-4813-96F9-59CB04C0DFF7}">
      <dsp:nvSpPr>
        <dsp:cNvPr id="0" name=""/>
        <dsp:cNvSpPr/>
      </dsp:nvSpPr>
      <dsp:spPr>
        <a:xfrm rot="17911853">
          <a:off x="2820559" y="2558240"/>
          <a:ext cx="212991" cy="339949"/>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837248" y="2654299"/>
        <a:ext cx="149094" cy="203969"/>
      </dsp:txXfrm>
    </dsp:sp>
    <dsp:sp modelId="{A831F923-2AD1-4F5A-85C6-85DC49524981}">
      <dsp:nvSpPr>
        <dsp:cNvPr id="0" name=""/>
        <dsp:cNvSpPr/>
      </dsp:nvSpPr>
      <dsp:spPr>
        <a:xfrm>
          <a:off x="1813185" y="2776305"/>
          <a:ext cx="1249815" cy="1249815"/>
        </a:xfrm>
        <a:prstGeom prst="ellipse">
          <a:avLst/>
        </a:prstGeom>
        <a:solidFill>
          <a:schemeClr val="accent5"/>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IoT/Niche Disruptors</a:t>
          </a:r>
        </a:p>
      </dsp:txBody>
      <dsp:txXfrm>
        <a:off x="1996216" y="2959336"/>
        <a:ext cx="883753" cy="883753"/>
      </dsp:txXfrm>
    </dsp:sp>
    <dsp:sp modelId="{7B94B6B2-BC8B-4343-8509-1D9E9FEC8BCA}">
      <dsp:nvSpPr>
        <dsp:cNvPr id="0" name=""/>
        <dsp:cNvSpPr/>
      </dsp:nvSpPr>
      <dsp:spPr>
        <a:xfrm rot="1548974">
          <a:off x="2568146" y="1781393"/>
          <a:ext cx="212991" cy="33994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571335" y="1835470"/>
        <a:ext cx="149094" cy="203969"/>
      </dsp:txXfrm>
    </dsp:sp>
    <dsp:sp modelId="{25DA0556-BDD1-4571-899D-B19B38D2786C}">
      <dsp:nvSpPr>
        <dsp:cNvPr id="0" name=""/>
        <dsp:cNvSpPr/>
      </dsp:nvSpPr>
      <dsp:spPr>
        <a:xfrm>
          <a:off x="1258577" y="1069398"/>
          <a:ext cx="1249815" cy="1249815"/>
        </a:xfrm>
        <a:prstGeom prst="ellipse">
          <a:avLst/>
        </a:prstGeom>
        <a:solidFill>
          <a:schemeClr val="accent3"/>
        </a:solidFill>
        <a:ln w="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Telco/Tech</a:t>
          </a:r>
        </a:p>
      </dsp:txBody>
      <dsp:txXfrm>
        <a:off x="1441608" y="1252429"/>
        <a:ext cx="883753" cy="88375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t" anchorCtr="0" compatLnSpc="1">
            <a:prstTxWarp prst="textNoShape">
              <a:avLst/>
            </a:prstTxWarp>
          </a:bodyPr>
          <a:lstStyle>
            <a:lvl1pPr algn="l" defTabSz="939424">
              <a:lnSpc>
                <a:spcPct val="100000"/>
              </a:lnSpc>
              <a:defRPr sz="1200"/>
            </a:lvl1pPr>
          </a:lstStyle>
          <a:p>
            <a:endParaRPr lang="en-GB" dirty="0">
              <a:latin typeface="Arial"/>
              <a:ea typeface="+mn-lt"/>
              <a:sym typeface="Arial"/>
            </a:endParaRPr>
          </a:p>
        </p:txBody>
      </p:sp>
      <p:sp>
        <p:nvSpPr>
          <p:cNvPr id="19459" name="Rectangle 3"/>
          <p:cNvSpPr>
            <a:spLocks noGrp="1" noChangeArrowheads="1"/>
          </p:cNvSpPr>
          <p:nvPr>
            <p:ph type="dt" sz="quarter" idx="1"/>
          </p:nvPr>
        </p:nvSpPr>
        <p:spPr bwMode="auto">
          <a:xfrm>
            <a:off x="3850583" y="0"/>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t" anchorCtr="0" compatLnSpc="1">
            <a:prstTxWarp prst="textNoShape">
              <a:avLst/>
            </a:prstTxWarp>
          </a:bodyPr>
          <a:lstStyle>
            <a:lvl1pPr algn="r" defTabSz="939424">
              <a:lnSpc>
                <a:spcPct val="100000"/>
              </a:lnSpc>
              <a:defRPr sz="1200"/>
            </a:lvl1pPr>
          </a:lstStyle>
          <a:p>
            <a:endParaRPr lang="en-GB" dirty="0">
              <a:latin typeface="Arial"/>
              <a:ea typeface="+mn-lt"/>
              <a:sym typeface="Arial"/>
            </a:endParaRPr>
          </a:p>
        </p:txBody>
      </p:sp>
      <p:sp>
        <p:nvSpPr>
          <p:cNvPr id="19460" name="Rectangle 4"/>
          <p:cNvSpPr>
            <a:spLocks noGrp="1" noChangeArrowheads="1"/>
          </p:cNvSpPr>
          <p:nvPr>
            <p:ph type="ftr" sz="quarter" idx="2"/>
          </p:nvPr>
        </p:nvSpPr>
        <p:spPr bwMode="auto">
          <a:xfrm>
            <a:off x="0" y="9428952"/>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b" anchorCtr="0" compatLnSpc="1">
            <a:prstTxWarp prst="textNoShape">
              <a:avLst/>
            </a:prstTxWarp>
          </a:bodyPr>
          <a:lstStyle>
            <a:lvl1pPr algn="l" defTabSz="939424">
              <a:lnSpc>
                <a:spcPct val="100000"/>
              </a:lnSpc>
              <a:defRPr sz="1200"/>
            </a:lvl1pPr>
          </a:lstStyle>
          <a:p>
            <a:endParaRPr lang="en-GB" dirty="0">
              <a:solidFill>
                <a:schemeClr val="accent3"/>
              </a:solidFill>
              <a:latin typeface="Arial"/>
              <a:ea typeface="+mn-lt"/>
              <a:sym typeface="Arial"/>
            </a:endParaRPr>
          </a:p>
        </p:txBody>
      </p:sp>
      <p:sp>
        <p:nvSpPr>
          <p:cNvPr id="19461" name="Rectangle 5"/>
          <p:cNvSpPr>
            <a:spLocks noGrp="1" noChangeArrowheads="1"/>
          </p:cNvSpPr>
          <p:nvPr>
            <p:ph type="sldNum" sz="quarter" idx="3"/>
          </p:nvPr>
        </p:nvSpPr>
        <p:spPr bwMode="auto">
          <a:xfrm>
            <a:off x="3850583" y="9428952"/>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b" anchorCtr="0" compatLnSpc="1">
            <a:prstTxWarp prst="textNoShape">
              <a:avLst/>
            </a:prstTxWarp>
          </a:bodyPr>
          <a:lstStyle>
            <a:lvl1pPr algn="r" defTabSz="939424">
              <a:lnSpc>
                <a:spcPct val="100000"/>
              </a:lnSpc>
              <a:defRPr sz="1200"/>
            </a:lvl1pPr>
          </a:lstStyle>
          <a:p>
            <a:fld id="{9BBE641A-A38A-4199-A515-2A762F6E34D5}" type="slidenum">
              <a:rPr lang="en-GB" smtClean="0">
                <a:solidFill>
                  <a:schemeClr val="accent3"/>
                </a:solidFill>
                <a:latin typeface="Arial"/>
                <a:ea typeface="+mn-lt"/>
                <a:sym typeface="Arial"/>
              </a:rPr>
              <a:pPr/>
              <a:t>‹#›</a:t>
            </a:fld>
            <a:endParaRPr lang="en-GB" dirty="0">
              <a:solidFill>
                <a:schemeClr val="accent3"/>
              </a:solidFill>
              <a:latin typeface="Arial"/>
              <a:ea typeface="+mn-lt"/>
              <a:sym typeface="Arial"/>
            </a:endParaRPr>
          </a:p>
        </p:txBody>
      </p:sp>
    </p:spTree>
    <p:extLst>
      <p:ext uri="{BB962C8B-B14F-4D97-AF65-F5344CB8AC3E}">
        <p14:creationId xmlns:p14="http://schemas.microsoft.com/office/powerpoint/2010/main" val="278350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t" anchorCtr="0" compatLnSpc="1">
            <a:prstTxWarp prst="textNoShape">
              <a:avLst/>
            </a:prstTxWarp>
          </a:bodyPr>
          <a:lstStyle>
            <a:lvl1pPr algn="l" defTabSz="939424">
              <a:lnSpc>
                <a:spcPct val="100000"/>
              </a:lnSpc>
              <a:defRPr sz="1200">
                <a:latin typeface="+mn-lt"/>
                <a:ea typeface="+mn-ea"/>
                <a:sym typeface="+mn-lt"/>
              </a:defRPr>
            </a:lvl1pPr>
          </a:lstStyle>
          <a:p>
            <a:endParaRPr lang="en-GB" dirty="0"/>
          </a:p>
        </p:txBody>
      </p:sp>
      <p:sp>
        <p:nvSpPr>
          <p:cNvPr id="3075" name="Rectangle 3"/>
          <p:cNvSpPr>
            <a:spLocks noGrp="1" noChangeArrowheads="1"/>
          </p:cNvSpPr>
          <p:nvPr>
            <p:ph type="dt" idx="1"/>
          </p:nvPr>
        </p:nvSpPr>
        <p:spPr bwMode="auto">
          <a:xfrm>
            <a:off x="3850583" y="0"/>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t" anchorCtr="0" compatLnSpc="1">
            <a:prstTxWarp prst="textNoShape">
              <a:avLst/>
            </a:prstTxWarp>
          </a:bodyPr>
          <a:lstStyle>
            <a:lvl1pPr algn="r" defTabSz="939424">
              <a:lnSpc>
                <a:spcPct val="100000"/>
              </a:lnSpc>
              <a:defRPr sz="1200">
                <a:latin typeface="+mn-lt"/>
                <a:ea typeface="+mn-ea"/>
                <a:sym typeface="+mn-lt"/>
              </a:defRPr>
            </a:lvl1pPr>
          </a:lstStyle>
          <a:p>
            <a:endParaRPr lang="en-GB" dirty="0"/>
          </a:p>
        </p:txBody>
      </p:sp>
      <p:sp>
        <p:nvSpPr>
          <p:cNvPr id="3076"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155" y="4714477"/>
            <a:ext cx="5439369" cy="44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228600" lvl="0" indent="-228600" eaLnBrk="1" hangingPunct="1">
              <a:spcBef>
                <a:spcPct val="60000"/>
              </a:spcBef>
              <a:spcAft>
                <a:spcPts val="600"/>
              </a:spcAft>
              <a:buChar char="•"/>
            </a:pPr>
            <a:r>
              <a:rPr lang="en-GB" dirty="0"/>
              <a:t>Click to edit Master text styles</a:t>
            </a:r>
          </a:p>
          <a:p>
            <a:pPr lvl="1" indent="-228600" eaLnBrk="1" hangingPunct="1">
              <a:spcBef>
                <a:spcPts val="0"/>
              </a:spcBef>
              <a:spcAft>
                <a:spcPts val="600"/>
              </a:spcAft>
              <a:buFont typeface="Arial" charset="0"/>
              <a:buChar char="–"/>
            </a:pPr>
            <a:r>
              <a:rPr lang="en-GB" dirty="0"/>
              <a:t>2nd level</a:t>
            </a:r>
          </a:p>
          <a:p>
            <a:pPr marL="685800" lvl="2" indent="-228600" eaLnBrk="1" hangingPunct="1">
              <a:spcBef>
                <a:spcPts val="0"/>
              </a:spcBef>
              <a:spcAft>
                <a:spcPts val="600"/>
              </a:spcAft>
              <a:buFont typeface="Arial" charset="0"/>
              <a:buChar char="-"/>
            </a:pPr>
            <a:r>
              <a:rPr lang="en-GB" dirty="0"/>
              <a:t>3rd level</a:t>
            </a:r>
          </a:p>
          <a:p>
            <a:pPr marL="914400" lvl="3" indent="-228600" eaLnBrk="1" hangingPunct="1">
              <a:spcBef>
                <a:spcPts val="0"/>
              </a:spcBef>
              <a:spcAft>
                <a:spcPts val="600"/>
              </a:spcAft>
              <a:buFont typeface="Arial" charset="0"/>
              <a:buChar char="-"/>
            </a:pPr>
            <a:r>
              <a:rPr lang="en-GB" dirty="0"/>
              <a:t>4th level</a:t>
            </a:r>
          </a:p>
          <a:p>
            <a:pPr marL="1143000" lvl="4" indent="-228600" eaLnBrk="1" hangingPunct="1">
              <a:spcBef>
                <a:spcPts val="0"/>
              </a:spcBef>
              <a:spcAft>
                <a:spcPts val="600"/>
              </a:spcAft>
              <a:buFont typeface="Arial" panose="020B0604020202020204" pitchFamily="34" charset="0"/>
              <a:buChar char="-"/>
            </a:pPr>
            <a:r>
              <a:rPr lang="en-GB" dirty="0"/>
              <a:t>5th level</a:t>
            </a:r>
          </a:p>
          <a:p>
            <a:pPr marL="1371600" lvl="5" indent="-228600" fontAlgn="base">
              <a:spcBef>
                <a:spcPts val="0"/>
              </a:spcBef>
              <a:spcAft>
                <a:spcPts val="600"/>
              </a:spcAft>
              <a:buFont typeface="Arial" charset="0"/>
              <a:buChar char="-"/>
            </a:pPr>
            <a:r>
              <a:rPr lang="en-GB" dirty="0"/>
              <a:t>6th level</a:t>
            </a:r>
          </a:p>
          <a:p>
            <a:pPr marL="1600200" lvl="6" indent="-228600" fontAlgn="base">
              <a:spcBef>
                <a:spcPts val="0"/>
              </a:spcBef>
              <a:spcAft>
                <a:spcPts val="600"/>
              </a:spcAft>
              <a:buFont typeface="Arial" charset="0"/>
              <a:buChar char="-"/>
            </a:pPr>
            <a:r>
              <a:rPr lang="en-GB" dirty="0"/>
              <a:t>7th level</a:t>
            </a:r>
          </a:p>
          <a:p>
            <a:pPr marL="1828800" lvl="7" indent="-228600" fontAlgn="base">
              <a:spcBef>
                <a:spcPts val="0"/>
              </a:spcBef>
              <a:spcAft>
                <a:spcPts val="600"/>
              </a:spcAft>
              <a:buFont typeface="Arial" charset="0"/>
              <a:buChar char="-"/>
            </a:pPr>
            <a:r>
              <a:rPr lang="en-GB" dirty="0"/>
              <a:t>8th level</a:t>
            </a:r>
          </a:p>
          <a:p>
            <a:pPr marL="2057400" lvl="8" indent="-228600" fontAlgn="base">
              <a:spcBef>
                <a:spcPts val="0"/>
              </a:spcBef>
              <a:spcAft>
                <a:spcPts val="600"/>
              </a:spcAft>
              <a:buFont typeface="Arial" charset="0"/>
              <a:buChar char="-"/>
            </a:pPr>
            <a:r>
              <a:rPr lang="en-GB" dirty="0"/>
              <a:t>9th level</a:t>
            </a:r>
          </a:p>
        </p:txBody>
      </p:sp>
      <p:sp>
        <p:nvSpPr>
          <p:cNvPr id="3078" name="Rectangle 6"/>
          <p:cNvSpPr>
            <a:spLocks noGrp="1" noChangeArrowheads="1"/>
          </p:cNvSpPr>
          <p:nvPr>
            <p:ph type="ftr" sz="quarter" idx="4"/>
          </p:nvPr>
        </p:nvSpPr>
        <p:spPr bwMode="auto">
          <a:xfrm>
            <a:off x="0" y="9428952"/>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b" anchorCtr="0" compatLnSpc="1">
            <a:prstTxWarp prst="textNoShape">
              <a:avLst/>
            </a:prstTxWarp>
          </a:bodyPr>
          <a:lstStyle>
            <a:lvl1pPr algn="l" defTabSz="939424">
              <a:lnSpc>
                <a:spcPct val="100000"/>
              </a:lnSpc>
              <a:defRPr sz="1200">
                <a:solidFill>
                  <a:schemeClr val="accent3"/>
                </a:solidFill>
                <a:latin typeface="+mn-lt"/>
                <a:ea typeface="+mn-ea"/>
                <a:sym typeface="+mn-lt"/>
              </a:defRPr>
            </a:lvl1pPr>
          </a:lstStyle>
          <a:p>
            <a:endParaRPr lang="en-GB" dirty="0"/>
          </a:p>
        </p:txBody>
      </p:sp>
      <p:sp>
        <p:nvSpPr>
          <p:cNvPr id="3079" name="Rectangle 7"/>
          <p:cNvSpPr>
            <a:spLocks noGrp="1" noChangeArrowheads="1"/>
          </p:cNvSpPr>
          <p:nvPr>
            <p:ph type="sldNum" sz="quarter" idx="5"/>
          </p:nvPr>
        </p:nvSpPr>
        <p:spPr bwMode="auto">
          <a:xfrm>
            <a:off x="3850583" y="9428952"/>
            <a:ext cx="2945557" cy="49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1" tIns="46961" rIns="93921" bIns="46961" numCol="1" anchor="b" anchorCtr="0" compatLnSpc="1">
            <a:prstTxWarp prst="textNoShape">
              <a:avLst/>
            </a:prstTxWarp>
          </a:bodyPr>
          <a:lstStyle>
            <a:lvl1pPr algn="r" defTabSz="939424">
              <a:lnSpc>
                <a:spcPct val="100000"/>
              </a:lnSpc>
              <a:defRPr sz="1200">
                <a:solidFill>
                  <a:schemeClr val="accent3"/>
                </a:solidFill>
                <a:latin typeface="+mn-lt"/>
                <a:ea typeface="+mn-ea"/>
                <a:sym typeface="+mn-lt"/>
              </a:defRPr>
            </a:lvl1pPr>
          </a:lstStyle>
          <a:p>
            <a:fld id="{26BEA98B-8E54-4CD0-82BB-B61F2ACC55F5}" type="slidenum">
              <a:rPr lang="en-GB" smtClean="0"/>
              <a:pPr/>
              <a:t>‹#›</a:t>
            </a:fld>
            <a:endParaRPr lang="en-GB" dirty="0"/>
          </a:p>
        </p:txBody>
      </p:sp>
    </p:spTree>
    <p:extLst>
      <p:ext uri="{BB962C8B-B14F-4D97-AF65-F5344CB8AC3E}">
        <p14:creationId xmlns:p14="http://schemas.microsoft.com/office/powerpoint/2010/main" val="1171269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en-GB" sz="1400" kern="1200" dirty="0" smtClean="0">
        <a:solidFill>
          <a:schemeClr val="tx1"/>
        </a:solidFill>
        <a:latin typeface="+mn-lt"/>
        <a:ea typeface="+mn-ea"/>
        <a:cs typeface="+mn-cs"/>
        <a:sym typeface="+mn-lt"/>
      </a:defRPr>
    </a:lvl1pPr>
    <a:lvl2pPr marL="457200" algn="l" rtl="0" fontAlgn="base">
      <a:spcBef>
        <a:spcPct val="30000"/>
      </a:spcBef>
      <a:spcAft>
        <a:spcPct val="0"/>
      </a:spcAft>
      <a:defRPr lang="en-GB" sz="1400" kern="1200" dirty="0" smtClean="0">
        <a:solidFill>
          <a:schemeClr val="tx1"/>
        </a:solidFill>
        <a:latin typeface="+mn-lt"/>
        <a:ea typeface="+mn-ea"/>
        <a:cs typeface="+mn-cs"/>
        <a:sym typeface="+mn-lt"/>
      </a:defRPr>
    </a:lvl2pPr>
    <a:lvl3pPr marL="914400" algn="l" rtl="0" fontAlgn="base">
      <a:spcBef>
        <a:spcPct val="30000"/>
      </a:spcBef>
      <a:spcAft>
        <a:spcPct val="0"/>
      </a:spcAft>
      <a:defRPr lang="en-GB" sz="1400" kern="1200" dirty="0" smtClean="0">
        <a:solidFill>
          <a:schemeClr val="tx1"/>
        </a:solidFill>
        <a:latin typeface="+mn-lt"/>
        <a:ea typeface="+mn-ea"/>
        <a:cs typeface="+mn-cs"/>
        <a:sym typeface="+mn-lt"/>
      </a:defRPr>
    </a:lvl3pPr>
    <a:lvl4pPr marL="1371600" algn="l" rtl="0" fontAlgn="base">
      <a:spcBef>
        <a:spcPct val="30000"/>
      </a:spcBef>
      <a:spcAft>
        <a:spcPct val="0"/>
      </a:spcAft>
      <a:defRPr lang="en-GB" sz="1400" kern="1200" dirty="0" smtClean="0">
        <a:solidFill>
          <a:schemeClr val="tx1"/>
        </a:solidFill>
        <a:latin typeface="+mn-lt"/>
        <a:ea typeface="+mn-ea"/>
        <a:cs typeface="+mn-cs"/>
        <a:sym typeface="+mn-lt"/>
      </a:defRPr>
    </a:lvl4pPr>
    <a:lvl5pPr marL="1828800" algn="l" rtl="0" fontAlgn="base">
      <a:spcBef>
        <a:spcPct val="30000"/>
      </a:spcBef>
      <a:spcAft>
        <a:spcPct val="0"/>
      </a:spcAft>
      <a:defRPr lang="en-GB" sz="1400" kern="1200" dirty="0" smtClean="0">
        <a:solidFill>
          <a:schemeClr val="tx1"/>
        </a:solidFill>
        <a:latin typeface="+mn-lt"/>
        <a:ea typeface="+mn-ea"/>
        <a:cs typeface="+mn-cs"/>
        <a:sym typeface="+mn-lt"/>
      </a:defRPr>
    </a:lvl5pPr>
    <a:lvl6pPr marL="2286000" algn="l" defTabSz="914400" rtl="0" eaLnBrk="1" latinLnBrk="0" hangingPunct="1">
      <a:defRPr lang="en-GB" sz="1400" kern="1200" baseline="0" dirty="0" smtClean="0">
        <a:solidFill>
          <a:schemeClr val="tx1"/>
        </a:solidFill>
        <a:latin typeface="+mn-lt"/>
        <a:ea typeface="+mn-ea"/>
        <a:cs typeface="+mn-cs"/>
        <a:sym typeface="+mn-lt"/>
      </a:defRPr>
    </a:lvl6pPr>
    <a:lvl7pPr marL="2743200" algn="l" defTabSz="914400" rtl="0" eaLnBrk="1" latinLnBrk="0" hangingPunct="1">
      <a:defRPr lang="en-GB" sz="1400" kern="1200" dirty="0" smtClean="0">
        <a:solidFill>
          <a:schemeClr val="tx1"/>
        </a:solidFill>
        <a:latin typeface="+mn-lt"/>
        <a:ea typeface="+mn-ea"/>
        <a:cs typeface="+mn-cs"/>
        <a:sym typeface="+mn-lt"/>
      </a:defRPr>
    </a:lvl7pPr>
    <a:lvl8pPr marL="3200400" algn="l" defTabSz="914400" rtl="0" eaLnBrk="1" latinLnBrk="0" hangingPunct="1">
      <a:defRPr lang="en-GB" sz="1400" kern="1200" dirty="0" smtClean="0">
        <a:solidFill>
          <a:schemeClr val="tx1"/>
        </a:solidFill>
        <a:latin typeface="+mn-lt"/>
        <a:ea typeface="+mn-ea"/>
        <a:cs typeface="+mn-cs"/>
        <a:sym typeface="+mn-lt"/>
      </a:defRPr>
    </a:lvl8pPr>
    <a:lvl9pPr marL="3657600" algn="l" defTabSz="914400" rtl="0" eaLnBrk="1" latinLnBrk="0" hangingPunct="1">
      <a:defRPr lang="en-GB" sz="1400" kern="1200" baseline="0" dirty="0" smtClean="0">
        <a:solidFill>
          <a:schemeClr val="tx1"/>
        </a:solidFill>
        <a:latin typeface="+mn-lt"/>
        <a:ea typeface="+mn-ea"/>
        <a:cs typeface="+mn-cs"/>
        <a:sym typeface="+mn-l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i="1" dirty="0">
              <a:solidFill>
                <a:srgbClr val="0070C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3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dirty="0"/>
              <a:t>-  </a:t>
            </a:r>
            <a:r>
              <a:rPr lang="en-CA" b="1" dirty="0"/>
              <a:t>390</a:t>
            </a:r>
            <a:r>
              <a:rPr lang="en-CA" dirty="0"/>
              <a:t> members </a:t>
            </a:r>
          </a:p>
          <a:p>
            <a:r>
              <a:rPr lang="en-CA" dirty="0"/>
              <a:t>-  </a:t>
            </a:r>
            <a:r>
              <a:rPr lang="en-CA" b="1" dirty="0"/>
              <a:t>27,000</a:t>
            </a:r>
            <a:r>
              <a:rPr lang="en-CA" dirty="0"/>
              <a:t> contacts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1" dirty="0"/>
              <a:t>Marketing</a:t>
            </a:r>
            <a:r>
              <a:rPr lang="en-CA" dirty="0"/>
              <a:t>, </a:t>
            </a:r>
            <a:r>
              <a:rPr lang="en-CA" b="1" dirty="0"/>
              <a:t>networking-councils &amp; liaison</a:t>
            </a:r>
            <a:r>
              <a:rPr lang="en-CA"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Events (</a:t>
            </a:r>
            <a:r>
              <a:rPr lang="en-CA" b="1" dirty="0"/>
              <a:t>SBS</a:t>
            </a:r>
            <a:r>
              <a:rPr lang="en-CA" dirty="0"/>
              <a:t>)-100 companies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1" dirty="0"/>
              <a:t>Library, WP, collaborative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40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lgn="l">
              <a:buFontTx/>
              <a:buChar char="-"/>
            </a:pPr>
            <a:r>
              <a:rPr lang="en-CA" sz="1200" dirty="0"/>
              <a:t>Our </a:t>
            </a:r>
            <a:r>
              <a:rPr lang="en-CA" sz="1200" dirty="0" err="1"/>
              <a:t>BoD</a:t>
            </a:r>
            <a:r>
              <a:rPr lang="en-CA" sz="1200" dirty="0"/>
              <a:t> feel this could be the </a:t>
            </a:r>
            <a:r>
              <a:rPr lang="en-CA" sz="1200" b="1" dirty="0"/>
              <a:t>most significant piece </a:t>
            </a:r>
            <a:r>
              <a:rPr lang="en-CA" sz="1200" dirty="0"/>
              <a:t>of research we can create </a:t>
            </a:r>
          </a:p>
          <a:p>
            <a:pPr marL="171450" indent="-171450" algn="l">
              <a:buFontTx/>
              <a:buChar char="-"/>
            </a:pPr>
            <a:r>
              <a:rPr lang="en-CA" sz="1200" b="1" dirty="0"/>
              <a:t>Different types of organizations </a:t>
            </a:r>
          </a:p>
          <a:p>
            <a:pPr marL="171450" indent="-171450" algn="l">
              <a:buFontTx/>
              <a:buChar char="-"/>
            </a:pPr>
            <a:r>
              <a:rPr lang="en-CA" sz="1200" dirty="0"/>
              <a:t>focusing on </a:t>
            </a:r>
            <a:r>
              <a:rPr lang="en-CA" sz="1200" b="1" dirty="0"/>
              <a:t>real ROI </a:t>
            </a:r>
          </a:p>
          <a:p>
            <a:pPr marL="171450" indent="-171450" algn="l">
              <a:buFontTx/>
              <a:buChar char="-"/>
            </a:pPr>
            <a:r>
              <a:rPr lang="en-CA" sz="1200" b="1" dirty="0"/>
              <a:t>True value </a:t>
            </a:r>
            <a:r>
              <a:rPr lang="en-CA" sz="1200" dirty="0"/>
              <a:t>of the building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2 spots left: share knowledge </a:t>
            </a:r>
            <a:r>
              <a:rPr lang="en-CA" dirty="0"/>
              <a:t>and </a:t>
            </a:r>
            <a:r>
              <a:rPr lang="en-CA" b="1" dirty="0"/>
              <a:t>network</a:t>
            </a:r>
            <a:r>
              <a:rPr lang="en-CA" dirty="0"/>
              <a:t> with key companies and individuals in this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t>
            </a:r>
          </a:p>
          <a:p>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11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EA98B-8E54-4CD0-82BB-B61F2ACC55F5}" type="slidenum">
              <a:rPr lang="en-GB" smtClean="0"/>
              <a:pPr/>
              <a:t>8</a:t>
            </a:fld>
            <a:endParaRPr lang="en-GB" dirty="0"/>
          </a:p>
        </p:txBody>
      </p:sp>
    </p:spTree>
    <p:extLst>
      <p:ext uri="{BB962C8B-B14F-4D97-AF65-F5344CB8AC3E}">
        <p14:creationId xmlns:p14="http://schemas.microsoft.com/office/powerpoint/2010/main" val="248373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424" rtl="0" eaLnBrk="1" fontAlgn="base" latinLnBrk="0" hangingPunct="1">
              <a:lnSpc>
                <a:spcPct val="100000"/>
              </a:lnSpc>
              <a:spcBef>
                <a:spcPct val="0"/>
              </a:spcBef>
              <a:spcAft>
                <a:spcPct val="0"/>
              </a:spcAft>
              <a:buClrTx/>
              <a:buSzTx/>
              <a:buFontTx/>
              <a:buNone/>
              <a:tabLst/>
              <a:defRPr/>
            </a:pPr>
            <a:fld id="{26BEA98B-8E54-4CD0-82BB-B61F2ACC55F5}" type="slidenum">
              <a:rPr kumimoji="0" lang="en-GB" sz="1200" b="0" i="0" u="none" strike="noStrike" kern="1200" cap="none" spc="0" normalizeH="0" baseline="0" noProof="0" smtClean="0">
                <a:ln>
                  <a:noFill/>
                </a:ln>
                <a:solidFill>
                  <a:srgbClr val="606060"/>
                </a:solidFill>
                <a:effectLst/>
                <a:uLnTx/>
                <a:uFillTx/>
                <a:latin typeface="Arial"/>
                <a:ea typeface="+mn-ea"/>
                <a:cs typeface="+mn-cs"/>
                <a:sym typeface="+mn-lt"/>
              </a:rPr>
              <a:pPr marL="0" marR="0" lvl="0" indent="0" algn="r" defTabSz="939424"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606060"/>
              </a:solidFill>
              <a:effectLst/>
              <a:uLnTx/>
              <a:uFillTx/>
              <a:latin typeface="Arial"/>
              <a:ea typeface="+mn-ea"/>
              <a:cs typeface="+mn-cs"/>
              <a:sym typeface="+mn-lt"/>
            </a:endParaRPr>
          </a:p>
        </p:txBody>
      </p:sp>
    </p:spTree>
    <p:extLst>
      <p:ext uri="{BB962C8B-B14F-4D97-AF65-F5344CB8AC3E}">
        <p14:creationId xmlns:p14="http://schemas.microsoft.com/office/powerpoint/2010/main" val="291946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912BB-A30A-4786-916F-A243E50F2007}" type="slidenum">
              <a:rPr lang="en-US" smtClean="0"/>
              <a:t>37</a:t>
            </a:fld>
            <a:endParaRPr lang="en-US"/>
          </a:p>
        </p:txBody>
      </p:sp>
    </p:spTree>
    <p:extLst>
      <p:ext uri="{BB962C8B-B14F-4D97-AF65-F5344CB8AC3E}">
        <p14:creationId xmlns:p14="http://schemas.microsoft.com/office/powerpoint/2010/main" val="11950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E34D70-14F4-4570-B3C0-54A89C35E3A2}" type="slidenum">
              <a:rPr lang="en-US" smtClean="0"/>
              <a:t>38</a:t>
            </a:fld>
            <a:endParaRPr lang="en-US" dirty="0"/>
          </a:p>
        </p:txBody>
      </p:sp>
    </p:spTree>
    <p:extLst>
      <p:ext uri="{BB962C8B-B14F-4D97-AF65-F5344CB8AC3E}">
        <p14:creationId xmlns:p14="http://schemas.microsoft.com/office/powerpoint/2010/main" val="190248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05A919-F8AD-A64A-BEA2-B66A6D0F2D45}"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471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emf"/><Relationship Id="rId2" Type="http://schemas.openxmlformats.org/officeDocument/2006/relationships/tags" Target="../tags/tag6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1.xml"/><Relationship Id="rId4" Type="http://schemas.openxmlformats.org/officeDocument/2006/relationships/tags" Target="../tags/tag2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BC4C54-664B-4897-AC58-BA6ECA05BF84}"/>
              </a:ext>
            </a:extLst>
          </p:cNvPr>
          <p:cNvGraphicFramePr>
            <a:graphicFrameLocks noChangeAspect="1"/>
          </p:cNvGraphicFramePr>
          <p:nvPr userDrawn="1">
            <p:custDataLst>
              <p:tags r:id="rId2"/>
            </p:custDataLst>
            <p:extLst>
              <p:ext uri="{D42A27DB-BD31-4B8C-83A1-F6EECF244321}">
                <p14:modId xmlns:p14="http://schemas.microsoft.com/office/powerpoint/2010/main" val="12851027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06" name="think-cell Slide" r:id="rId4" imgW="470" imgH="469" progId="TCLayout.ActiveDocument.1">
                  <p:embed/>
                </p:oleObj>
              </mc:Choice>
              <mc:Fallback>
                <p:oleObj name="think-cell Slide" r:id="rId4" imgW="470" imgH="469" progId="TCLayout.ActiveDocument.1">
                  <p:embed/>
                  <p:pic>
                    <p:nvPicPr>
                      <p:cNvPr id="6" name="Object 5" hidden="1">
                        <a:extLst>
                          <a:ext uri="{FF2B5EF4-FFF2-40B4-BE49-F238E27FC236}">
                            <a16:creationId xmlns:a16="http://schemas.microsoft.com/office/drawing/2014/main" id="{DABC4C54-664B-4897-AC58-BA6ECA05BF84}"/>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Rectangle 6"/>
          <p:cNvSpPr/>
          <p:nvPr userDrawn="1"/>
        </p:nvSpPr>
        <p:spPr>
          <a:xfrm>
            <a:off x="1397" y="3692"/>
            <a:ext cx="1219060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Freeform 15">
            <a:extLst>
              <a:ext uri="{FF2B5EF4-FFF2-40B4-BE49-F238E27FC236}">
                <a16:creationId xmlns:a16="http://schemas.microsoft.com/office/drawing/2014/main" id="{4798F77A-362B-4A65-9C1C-5470A83FD79D}"/>
              </a:ext>
            </a:extLst>
          </p:cNvPr>
          <p:cNvSpPr/>
          <p:nvPr userDrawn="1"/>
        </p:nvSpPr>
        <p:spPr>
          <a:xfrm>
            <a:off x="-6855" y="-10048"/>
            <a:ext cx="11328375" cy="6868049"/>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0 w 8510462"/>
              <a:gd name="connsiteY0" fmla="*/ 0 h 5164627"/>
              <a:gd name="connsiteX1" fmla="*/ 8510462 w 8510462"/>
              <a:gd name="connsiteY1" fmla="*/ 8967 h 5164627"/>
              <a:gd name="connsiteX2" fmla="*/ 4298385 w 8510462"/>
              <a:gd name="connsiteY2" fmla="*/ 5164627 h 5164627"/>
              <a:gd name="connsiteX3" fmla="*/ 16214 w 8510462"/>
              <a:gd name="connsiteY3" fmla="*/ 5164627 h 5164627"/>
              <a:gd name="connsiteX4" fmla="*/ 13639 w 8510462"/>
              <a:gd name="connsiteY4" fmla="*/ 3991005 h 5164627"/>
              <a:gd name="connsiteX5" fmla="*/ 0 w 8510462"/>
              <a:gd name="connsiteY5" fmla="*/ 0 h 5164627"/>
              <a:gd name="connsiteX0" fmla="*/ 0 w 8501525"/>
              <a:gd name="connsiteY0" fmla="*/ 0 h 5164627"/>
              <a:gd name="connsiteX1" fmla="*/ 8501525 w 8501525"/>
              <a:gd name="connsiteY1" fmla="*/ 8967 h 5164627"/>
              <a:gd name="connsiteX2" fmla="*/ 4289448 w 8501525"/>
              <a:gd name="connsiteY2" fmla="*/ 5164627 h 5164627"/>
              <a:gd name="connsiteX3" fmla="*/ 7277 w 8501525"/>
              <a:gd name="connsiteY3" fmla="*/ 5164627 h 5164627"/>
              <a:gd name="connsiteX4" fmla="*/ 4702 w 8501525"/>
              <a:gd name="connsiteY4" fmla="*/ 3991005 h 5164627"/>
              <a:gd name="connsiteX5" fmla="*/ 0 w 8501525"/>
              <a:gd name="connsiteY5" fmla="*/ 0 h 5164627"/>
              <a:gd name="connsiteX0" fmla="*/ 17287 w 8497362"/>
              <a:gd name="connsiteY0" fmla="*/ 14271 h 5155660"/>
              <a:gd name="connsiteX1" fmla="*/ 8497362 w 8497362"/>
              <a:gd name="connsiteY1" fmla="*/ 0 h 5155660"/>
              <a:gd name="connsiteX2" fmla="*/ 4285285 w 8497362"/>
              <a:gd name="connsiteY2" fmla="*/ 5155660 h 5155660"/>
              <a:gd name="connsiteX3" fmla="*/ 3114 w 8497362"/>
              <a:gd name="connsiteY3" fmla="*/ 5155660 h 5155660"/>
              <a:gd name="connsiteX4" fmla="*/ 539 w 8497362"/>
              <a:gd name="connsiteY4" fmla="*/ 3982038 h 5155660"/>
              <a:gd name="connsiteX5" fmla="*/ 17287 w 8497362"/>
              <a:gd name="connsiteY5" fmla="*/ 14271 h 5155660"/>
              <a:gd name="connsiteX0" fmla="*/ 0 w 8503313"/>
              <a:gd name="connsiteY0" fmla="*/ 48234 h 5155660"/>
              <a:gd name="connsiteX1" fmla="*/ 8503313 w 8503313"/>
              <a:gd name="connsiteY1" fmla="*/ 0 h 5155660"/>
              <a:gd name="connsiteX2" fmla="*/ 4291236 w 8503313"/>
              <a:gd name="connsiteY2" fmla="*/ 5155660 h 5155660"/>
              <a:gd name="connsiteX3" fmla="*/ 9065 w 8503313"/>
              <a:gd name="connsiteY3" fmla="*/ 5155660 h 5155660"/>
              <a:gd name="connsiteX4" fmla="*/ 6490 w 8503313"/>
              <a:gd name="connsiteY4" fmla="*/ 3982038 h 5155660"/>
              <a:gd name="connsiteX5" fmla="*/ 0 w 8503313"/>
              <a:gd name="connsiteY5" fmla="*/ 48234 h 5155660"/>
              <a:gd name="connsiteX0" fmla="*/ 0 w 8501525"/>
              <a:gd name="connsiteY0" fmla="*/ 0 h 5162839"/>
              <a:gd name="connsiteX1" fmla="*/ 8501525 w 8501525"/>
              <a:gd name="connsiteY1" fmla="*/ 7179 h 5162839"/>
              <a:gd name="connsiteX2" fmla="*/ 4289448 w 8501525"/>
              <a:gd name="connsiteY2" fmla="*/ 5162839 h 5162839"/>
              <a:gd name="connsiteX3" fmla="*/ 7277 w 8501525"/>
              <a:gd name="connsiteY3" fmla="*/ 5162839 h 5162839"/>
              <a:gd name="connsiteX4" fmla="*/ 4702 w 8501525"/>
              <a:gd name="connsiteY4" fmla="*/ 3989217 h 5162839"/>
              <a:gd name="connsiteX5" fmla="*/ 0 w 8501525"/>
              <a:gd name="connsiteY5" fmla="*/ 0 h 5162839"/>
              <a:gd name="connsiteX0" fmla="*/ 816742 w 9318267"/>
              <a:gd name="connsiteY0" fmla="*/ 0 h 5162839"/>
              <a:gd name="connsiteX1" fmla="*/ 9318267 w 9318267"/>
              <a:gd name="connsiteY1" fmla="*/ 7179 h 5162839"/>
              <a:gd name="connsiteX2" fmla="*/ 5106190 w 9318267"/>
              <a:gd name="connsiteY2" fmla="*/ 5162839 h 5162839"/>
              <a:gd name="connsiteX3" fmla="*/ 824019 w 9318267"/>
              <a:gd name="connsiteY3" fmla="*/ 5162839 h 5162839"/>
              <a:gd name="connsiteX4" fmla="*/ 816742 w 9318267"/>
              <a:gd name="connsiteY4" fmla="*/ 0 h 5162839"/>
              <a:gd name="connsiteX0" fmla="*/ 311364 w 8812889"/>
              <a:gd name="connsiteY0" fmla="*/ 0 h 5162839"/>
              <a:gd name="connsiteX1" fmla="*/ 8812889 w 8812889"/>
              <a:gd name="connsiteY1" fmla="*/ 7179 h 5162839"/>
              <a:gd name="connsiteX2" fmla="*/ 4600812 w 8812889"/>
              <a:gd name="connsiteY2" fmla="*/ 5162839 h 5162839"/>
              <a:gd name="connsiteX3" fmla="*/ 318641 w 8812889"/>
              <a:gd name="connsiteY3" fmla="*/ 5162839 h 5162839"/>
              <a:gd name="connsiteX4" fmla="*/ 311364 w 8812889"/>
              <a:gd name="connsiteY4" fmla="*/ 0 h 5162839"/>
              <a:gd name="connsiteX0" fmla="*/ 6384 w 8507909"/>
              <a:gd name="connsiteY0" fmla="*/ 0 h 5162839"/>
              <a:gd name="connsiteX1" fmla="*/ 8507909 w 8507909"/>
              <a:gd name="connsiteY1" fmla="*/ 7179 h 5162839"/>
              <a:gd name="connsiteX2" fmla="*/ 4295832 w 8507909"/>
              <a:gd name="connsiteY2" fmla="*/ 5162839 h 5162839"/>
              <a:gd name="connsiteX3" fmla="*/ 13661 w 8507909"/>
              <a:gd name="connsiteY3" fmla="*/ 5162839 h 5162839"/>
              <a:gd name="connsiteX4" fmla="*/ 6384 w 8507909"/>
              <a:gd name="connsiteY4" fmla="*/ 0 h 5162839"/>
              <a:gd name="connsiteX0" fmla="*/ 0 w 8501525"/>
              <a:gd name="connsiteY0" fmla="*/ 0 h 5162839"/>
              <a:gd name="connsiteX1" fmla="*/ 8501525 w 8501525"/>
              <a:gd name="connsiteY1" fmla="*/ 7179 h 5162839"/>
              <a:gd name="connsiteX2" fmla="*/ 4289448 w 8501525"/>
              <a:gd name="connsiteY2" fmla="*/ 5162839 h 5162839"/>
              <a:gd name="connsiteX3" fmla="*/ 7277 w 8501525"/>
              <a:gd name="connsiteY3" fmla="*/ 5162839 h 5162839"/>
              <a:gd name="connsiteX4" fmla="*/ 0 w 8501525"/>
              <a:gd name="connsiteY4" fmla="*/ 0 h 5162839"/>
              <a:gd name="connsiteX0" fmla="*/ 138333 w 8495070"/>
              <a:gd name="connsiteY0" fmla="*/ 109009 h 5155660"/>
              <a:gd name="connsiteX1" fmla="*/ 8495070 w 8495070"/>
              <a:gd name="connsiteY1" fmla="*/ 0 h 5155660"/>
              <a:gd name="connsiteX2" fmla="*/ 4282993 w 8495070"/>
              <a:gd name="connsiteY2" fmla="*/ 5155660 h 5155660"/>
              <a:gd name="connsiteX3" fmla="*/ 822 w 8495070"/>
              <a:gd name="connsiteY3" fmla="*/ 5155660 h 5155660"/>
              <a:gd name="connsiteX4" fmla="*/ 138333 w 8495070"/>
              <a:gd name="connsiteY4" fmla="*/ 109009 h 5155660"/>
              <a:gd name="connsiteX0" fmla="*/ 0 w 8501525"/>
              <a:gd name="connsiteY0" fmla="*/ 0 h 5157476"/>
              <a:gd name="connsiteX1" fmla="*/ 8501525 w 8501525"/>
              <a:gd name="connsiteY1" fmla="*/ 1816 h 5157476"/>
              <a:gd name="connsiteX2" fmla="*/ 4289448 w 8501525"/>
              <a:gd name="connsiteY2" fmla="*/ 5157476 h 5157476"/>
              <a:gd name="connsiteX3" fmla="*/ 7277 w 8501525"/>
              <a:gd name="connsiteY3" fmla="*/ 5157476 h 5157476"/>
              <a:gd name="connsiteX4" fmla="*/ 0 w 8501525"/>
              <a:gd name="connsiteY4" fmla="*/ 0 h 5157476"/>
              <a:gd name="connsiteX0" fmla="*/ 974 w 8500712"/>
              <a:gd name="connsiteY0" fmla="*/ 0 h 5159263"/>
              <a:gd name="connsiteX1" fmla="*/ 8500712 w 8500712"/>
              <a:gd name="connsiteY1" fmla="*/ 3603 h 5159263"/>
              <a:gd name="connsiteX2" fmla="*/ 4288635 w 8500712"/>
              <a:gd name="connsiteY2" fmla="*/ 5159263 h 5159263"/>
              <a:gd name="connsiteX3" fmla="*/ 6464 w 8500712"/>
              <a:gd name="connsiteY3" fmla="*/ 5159263 h 5159263"/>
              <a:gd name="connsiteX4" fmla="*/ 974 w 8500712"/>
              <a:gd name="connsiteY4" fmla="*/ 0 h 5159263"/>
              <a:gd name="connsiteX0" fmla="*/ 974 w 8500712"/>
              <a:gd name="connsiteY0" fmla="*/ 0 h 5161050"/>
              <a:gd name="connsiteX1" fmla="*/ 8500712 w 8500712"/>
              <a:gd name="connsiteY1" fmla="*/ 5390 h 5161050"/>
              <a:gd name="connsiteX2" fmla="*/ 4288635 w 8500712"/>
              <a:gd name="connsiteY2" fmla="*/ 5161050 h 5161050"/>
              <a:gd name="connsiteX3" fmla="*/ 6464 w 8500712"/>
              <a:gd name="connsiteY3" fmla="*/ 5161050 h 5161050"/>
              <a:gd name="connsiteX4" fmla="*/ 974 w 8500712"/>
              <a:gd name="connsiteY4" fmla="*/ 0 h 5161050"/>
              <a:gd name="connsiteX0" fmla="*/ 974 w 8506075"/>
              <a:gd name="connsiteY0" fmla="*/ 0 h 5161050"/>
              <a:gd name="connsiteX1" fmla="*/ 8506075 w 8506075"/>
              <a:gd name="connsiteY1" fmla="*/ 3602 h 5161050"/>
              <a:gd name="connsiteX2" fmla="*/ 4288635 w 8506075"/>
              <a:gd name="connsiteY2" fmla="*/ 5161050 h 5161050"/>
              <a:gd name="connsiteX3" fmla="*/ 6464 w 8506075"/>
              <a:gd name="connsiteY3" fmla="*/ 5161050 h 5161050"/>
              <a:gd name="connsiteX4" fmla="*/ 974 w 8506075"/>
              <a:gd name="connsiteY4" fmla="*/ 0 h 5161050"/>
              <a:gd name="connsiteX0" fmla="*/ 974 w 8502500"/>
              <a:gd name="connsiteY0" fmla="*/ 0 h 5161050"/>
              <a:gd name="connsiteX1" fmla="*/ 8502500 w 8502500"/>
              <a:gd name="connsiteY1" fmla="*/ 1814 h 5161050"/>
              <a:gd name="connsiteX2" fmla="*/ 4288635 w 8502500"/>
              <a:gd name="connsiteY2" fmla="*/ 5161050 h 5161050"/>
              <a:gd name="connsiteX3" fmla="*/ 6464 w 8502500"/>
              <a:gd name="connsiteY3" fmla="*/ 5161050 h 5161050"/>
              <a:gd name="connsiteX4" fmla="*/ 974 w 8502500"/>
              <a:gd name="connsiteY4" fmla="*/ 0 h 5161050"/>
              <a:gd name="connsiteX0" fmla="*/ 2236 w 8503762"/>
              <a:gd name="connsiteY0" fmla="*/ 0 h 5161050"/>
              <a:gd name="connsiteX1" fmla="*/ 8503762 w 8503762"/>
              <a:gd name="connsiteY1" fmla="*/ 1814 h 5161050"/>
              <a:gd name="connsiteX2" fmla="*/ 4289897 w 8503762"/>
              <a:gd name="connsiteY2" fmla="*/ 5161050 h 5161050"/>
              <a:gd name="connsiteX3" fmla="*/ 5939 w 8503762"/>
              <a:gd name="connsiteY3" fmla="*/ 5159262 h 5161050"/>
              <a:gd name="connsiteX4" fmla="*/ 2236 w 8503762"/>
              <a:gd name="connsiteY4" fmla="*/ 0 h 5161050"/>
              <a:gd name="connsiteX0" fmla="*/ 974 w 8502500"/>
              <a:gd name="connsiteY0" fmla="*/ 0 h 5161050"/>
              <a:gd name="connsiteX1" fmla="*/ 8502500 w 8502500"/>
              <a:gd name="connsiteY1" fmla="*/ 1814 h 5161050"/>
              <a:gd name="connsiteX2" fmla="*/ 4288635 w 8502500"/>
              <a:gd name="connsiteY2" fmla="*/ 5161050 h 5161050"/>
              <a:gd name="connsiteX3" fmla="*/ 6465 w 8502500"/>
              <a:gd name="connsiteY3" fmla="*/ 5161049 h 5161050"/>
              <a:gd name="connsiteX4" fmla="*/ 974 w 8502500"/>
              <a:gd name="connsiteY4" fmla="*/ 0 h 5161050"/>
              <a:gd name="connsiteX0" fmla="*/ 2236 w 8503762"/>
              <a:gd name="connsiteY0" fmla="*/ 0 h 5161050"/>
              <a:gd name="connsiteX1" fmla="*/ 8503762 w 8503762"/>
              <a:gd name="connsiteY1" fmla="*/ 1814 h 5161050"/>
              <a:gd name="connsiteX2" fmla="*/ 4289897 w 8503762"/>
              <a:gd name="connsiteY2" fmla="*/ 5161050 h 5161050"/>
              <a:gd name="connsiteX3" fmla="*/ 5939 w 8503762"/>
              <a:gd name="connsiteY3" fmla="*/ 5161049 h 5161050"/>
              <a:gd name="connsiteX4" fmla="*/ 2236 w 8503762"/>
              <a:gd name="connsiteY4" fmla="*/ 0 h 516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62" h="5161050">
                <a:moveTo>
                  <a:pt x="2236" y="0"/>
                </a:moveTo>
                <a:lnTo>
                  <a:pt x="8503762" y="1814"/>
                </a:lnTo>
                <a:lnTo>
                  <a:pt x="4289897" y="5161050"/>
                </a:lnTo>
                <a:lnTo>
                  <a:pt x="5939" y="5161049"/>
                </a:lnTo>
                <a:cubicBezTo>
                  <a:pt x="-7479" y="3669400"/>
                  <a:pt x="6674" y="2058511"/>
                  <a:pt x="2236" y="0"/>
                </a:cubicBez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p:cNvSpPr>
            <a:spLocks noGrp="1"/>
          </p:cNvSpPr>
          <p:nvPr>
            <p:ph type="body" sz="quarter" idx="19" hasCustomPrompt="1"/>
          </p:nvPr>
        </p:nvSpPr>
        <p:spPr>
          <a:xfrm>
            <a:off x="1866738" y="3059449"/>
            <a:ext cx="6154313" cy="452437"/>
          </a:xfrm>
          <a:prstGeom prst="rect">
            <a:avLst/>
          </a:prstGeom>
        </p:spPr>
        <p:txBody>
          <a:bodyPr vert="horz" lIns="0" rIns="0" bIns="0" anchor="b">
            <a:noAutofit/>
          </a:bodyPr>
          <a:lstStyle>
            <a:lvl1pPr marL="0" indent="0">
              <a:buFontTx/>
              <a:buNone/>
              <a:defRPr sz="24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Click to Add Title</a:t>
            </a:r>
          </a:p>
        </p:txBody>
      </p:sp>
      <p:sp>
        <p:nvSpPr>
          <p:cNvPr id="21" name="Text Placeholder 3">
            <a:extLst>
              <a:ext uri="{FF2B5EF4-FFF2-40B4-BE49-F238E27FC236}">
                <a16:creationId xmlns:a16="http://schemas.microsoft.com/office/drawing/2014/main" id="{51E556CC-6B55-444A-868A-6D051FE3E603}"/>
              </a:ext>
            </a:extLst>
          </p:cNvPr>
          <p:cNvSpPr>
            <a:spLocks noGrp="1"/>
          </p:cNvSpPr>
          <p:nvPr>
            <p:ph type="body" sz="quarter" idx="21" hasCustomPrompt="1"/>
          </p:nvPr>
        </p:nvSpPr>
        <p:spPr>
          <a:xfrm>
            <a:off x="1866737" y="3692359"/>
            <a:ext cx="5100120" cy="347472"/>
          </a:xfrm>
          <a:prstGeom prst="rect">
            <a:avLst/>
          </a:prstGeom>
        </p:spPr>
        <p:txBody>
          <a:bodyPr anchor="t">
            <a:noAutofit/>
          </a:bodyPr>
          <a:lstStyle>
            <a:lvl1pPr marL="0" indent="0">
              <a:buNone/>
              <a:defRPr sz="2000" cap="all" baseline="0">
                <a:solidFill>
                  <a:schemeClr val="accent2"/>
                </a:solidFill>
              </a:defRPr>
            </a:lvl1pPr>
          </a:lstStyle>
          <a:p>
            <a:pPr lvl="0"/>
            <a:r>
              <a:rPr lang="en-US" dirty="0"/>
              <a:t>Click to add subtitle</a:t>
            </a:r>
          </a:p>
        </p:txBody>
      </p:sp>
      <p:sp>
        <p:nvSpPr>
          <p:cNvPr id="12" name="Text Placeholder 3">
            <a:extLst>
              <a:ext uri="{FF2B5EF4-FFF2-40B4-BE49-F238E27FC236}">
                <a16:creationId xmlns:a16="http://schemas.microsoft.com/office/drawing/2014/main" id="{9D112CDC-29A5-4F0D-B8C8-4C3E6A6DF07E}"/>
              </a:ext>
            </a:extLst>
          </p:cNvPr>
          <p:cNvSpPr>
            <a:spLocks noGrp="1"/>
          </p:cNvSpPr>
          <p:nvPr>
            <p:ph type="body" sz="quarter" idx="20" hasCustomPrompt="1"/>
          </p:nvPr>
        </p:nvSpPr>
        <p:spPr>
          <a:xfrm>
            <a:off x="1866737" y="4764211"/>
            <a:ext cx="4267200" cy="347472"/>
          </a:xfrm>
          <a:prstGeom prst="rect">
            <a:avLst/>
          </a:prstGeom>
        </p:spPr>
        <p:txBody>
          <a:bodyPr anchor="ctr">
            <a:noAutofit/>
          </a:bodyPr>
          <a:lstStyle>
            <a:lvl1pPr marL="0" indent="0">
              <a:buNone/>
              <a:defRPr sz="1600" cap="all" baseline="0">
                <a:solidFill>
                  <a:schemeClr val="bg1"/>
                </a:solidFill>
              </a:defRPr>
            </a:lvl1pPr>
          </a:lstStyle>
          <a:p>
            <a:pPr lvl="0"/>
            <a:r>
              <a:rPr lang="en-US" dirty="0"/>
              <a:t>Click to add Date</a:t>
            </a:r>
          </a:p>
        </p:txBody>
      </p:sp>
      <p:pic>
        <p:nvPicPr>
          <p:cNvPr id="14" name="Picture 13">
            <a:extLst>
              <a:ext uri="{FF2B5EF4-FFF2-40B4-BE49-F238E27FC236}">
                <a16:creationId xmlns:a16="http://schemas.microsoft.com/office/drawing/2014/main" id="{AD4EF27E-F3AB-4972-AE48-AFD6E6B653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4724" y="6197562"/>
            <a:ext cx="1994246" cy="343835"/>
          </a:xfrm>
          <a:prstGeom prst="rect">
            <a:avLst/>
          </a:prstGeom>
        </p:spPr>
      </p:pic>
      <p:sp>
        <p:nvSpPr>
          <p:cNvPr id="16" name="Freeform 18">
            <a:extLst>
              <a:ext uri="{FF2B5EF4-FFF2-40B4-BE49-F238E27FC236}">
                <a16:creationId xmlns:a16="http://schemas.microsoft.com/office/drawing/2014/main" id="{C737ECD5-9BB0-4A41-9B4A-05490987671A}"/>
              </a:ext>
            </a:extLst>
          </p:cNvPr>
          <p:cNvSpPr/>
          <p:nvPr userDrawn="1"/>
        </p:nvSpPr>
        <p:spPr>
          <a:xfrm>
            <a:off x="-8998" y="-10048"/>
            <a:ext cx="2186767" cy="5322214"/>
          </a:xfrm>
          <a:custGeom>
            <a:avLst/>
            <a:gdLst>
              <a:gd name="connsiteX0" fmla="*/ 0 w 1661746"/>
              <a:gd name="connsiteY0" fmla="*/ 0 h 4044462"/>
              <a:gd name="connsiteX1" fmla="*/ 1661746 w 1661746"/>
              <a:gd name="connsiteY1" fmla="*/ 0 h 4044462"/>
              <a:gd name="connsiteX2" fmla="*/ 17585 w 1661746"/>
              <a:gd name="connsiteY2" fmla="*/ 4044462 h 4044462"/>
              <a:gd name="connsiteX3" fmla="*/ 0 w 1661746"/>
              <a:gd name="connsiteY3" fmla="*/ 0 h 4044462"/>
              <a:gd name="connsiteX0" fmla="*/ 0 w 1661746"/>
              <a:gd name="connsiteY0" fmla="*/ 0 h 4039867"/>
              <a:gd name="connsiteX1" fmla="*/ 1661746 w 1661746"/>
              <a:gd name="connsiteY1" fmla="*/ 0 h 4039867"/>
              <a:gd name="connsiteX2" fmla="*/ 12990 w 1661746"/>
              <a:gd name="connsiteY2" fmla="*/ 4039867 h 4039867"/>
              <a:gd name="connsiteX3" fmla="*/ 0 w 1661746"/>
              <a:gd name="connsiteY3" fmla="*/ 0 h 4039867"/>
              <a:gd name="connsiteX0" fmla="*/ 170948 w 1648895"/>
              <a:gd name="connsiteY0" fmla="*/ 284889 h 4039867"/>
              <a:gd name="connsiteX1" fmla="*/ 1648895 w 1648895"/>
              <a:gd name="connsiteY1" fmla="*/ 0 h 4039867"/>
              <a:gd name="connsiteX2" fmla="*/ 139 w 1648895"/>
              <a:gd name="connsiteY2" fmla="*/ 4039867 h 4039867"/>
              <a:gd name="connsiteX3" fmla="*/ 170948 w 1648895"/>
              <a:gd name="connsiteY3" fmla="*/ 284889 h 4039867"/>
              <a:gd name="connsiteX0" fmla="*/ 170948 w 1653490"/>
              <a:gd name="connsiteY0" fmla="*/ 225154 h 3980132"/>
              <a:gd name="connsiteX1" fmla="*/ 1653490 w 1653490"/>
              <a:gd name="connsiteY1" fmla="*/ 0 h 3980132"/>
              <a:gd name="connsiteX2" fmla="*/ 139 w 1653490"/>
              <a:gd name="connsiteY2" fmla="*/ 3980132 h 3980132"/>
              <a:gd name="connsiteX3" fmla="*/ 170948 w 1653490"/>
              <a:gd name="connsiteY3" fmla="*/ 225154 h 3980132"/>
              <a:gd name="connsiteX0" fmla="*/ 170948 w 1658085"/>
              <a:gd name="connsiteY0" fmla="*/ 284889 h 4039867"/>
              <a:gd name="connsiteX1" fmla="*/ 1658085 w 1658085"/>
              <a:gd name="connsiteY1" fmla="*/ 0 h 4039867"/>
              <a:gd name="connsiteX2" fmla="*/ 139 w 1658085"/>
              <a:gd name="connsiteY2" fmla="*/ 4039867 h 4039867"/>
              <a:gd name="connsiteX3" fmla="*/ 170948 w 1658085"/>
              <a:gd name="connsiteY3" fmla="*/ 284889 h 4039867"/>
              <a:gd name="connsiteX0" fmla="*/ 0 w 1666341"/>
              <a:gd name="connsiteY0" fmla="*/ 4595 h 4039867"/>
              <a:gd name="connsiteX1" fmla="*/ 1666341 w 1666341"/>
              <a:gd name="connsiteY1" fmla="*/ 0 h 4039867"/>
              <a:gd name="connsiteX2" fmla="*/ 8395 w 1666341"/>
              <a:gd name="connsiteY2" fmla="*/ 4039867 h 4039867"/>
              <a:gd name="connsiteX3" fmla="*/ 0 w 1666341"/>
              <a:gd name="connsiteY3" fmla="*/ 4595 h 4039867"/>
              <a:gd name="connsiteX0" fmla="*/ 0 w 1666341"/>
              <a:gd name="connsiteY0" fmla="*/ 4595 h 4035272"/>
              <a:gd name="connsiteX1" fmla="*/ 1666341 w 1666341"/>
              <a:gd name="connsiteY1" fmla="*/ 0 h 4035272"/>
              <a:gd name="connsiteX2" fmla="*/ 8395 w 1666341"/>
              <a:gd name="connsiteY2" fmla="*/ 4035272 h 4035272"/>
              <a:gd name="connsiteX3" fmla="*/ 0 w 1666341"/>
              <a:gd name="connsiteY3" fmla="*/ 4595 h 4035272"/>
              <a:gd name="connsiteX0" fmla="*/ 56296 w 1658307"/>
              <a:gd name="connsiteY0" fmla="*/ 114874 h 4035272"/>
              <a:gd name="connsiteX1" fmla="*/ 1658307 w 1658307"/>
              <a:gd name="connsiteY1" fmla="*/ 0 h 4035272"/>
              <a:gd name="connsiteX2" fmla="*/ 361 w 1658307"/>
              <a:gd name="connsiteY2" fmla="*/ 4035272 h 4035272"/>
              <a:gd name="connsiteX3" fmla="*/ 56296 w 1658307"/>
              <a:gd name="connsiteY3" fmla="*/ 114874 h 4035272"/>
              <a:gd name="connsiteX0" fmla="*/ 2400 w 1659551"/>
              <a:gd name="connsiteY0" fmla="*/ 9190 h 4035272"/>
              <a:gd name="connsiteX1" fmla="*/ 1659551 w 1659551"/>
              <a:gd name="connsiteY1" fmla="*/ 0 h 4035272"/>
              <a:gd name="connsiteX2" fmla="*/ 1605 w 1659551"/>
              <a:gd name="connsiteY2" fmla="*/ 4035272 h 4035272"/>
              <a:gd name="connsiteX3" fmla="*/ 2400 w 1659551"/>
              <a:gd name="connsiteY3" fmla="*/ 9190 h 4035272"/>
              <a:gd name="connsiteX0" fmla="*/ 146 w 1659873"/>
              <a:gd name="connsiteY0" fmla="*/ 6614 h 4035272"/>
              <a:gd name="connsiteX1" fmla="*/ 1659873 w 1659873"/>
              <a:gd name="connsiteY1" fmla="*/ 0 h 4035272"/>
              <a:gd name="connsiteX2" fmla="*/ 1927 w 1659873"/>
              <a:gd name="connsiteY2" fmla="*/ 4035272 h 4035272"/>
              <a:gd name="connsiteX3" fmla="*/ 146 w 1659873"/>
              <a:gd name="connsiteY3" fmla="*/ 6614 h 4035272"/>
              <a:gd name="connsiteX0" fmla="*/ 146 w 1649570"/>
              <a:gd name="connsiteY0" fmla="*/ 0 h 4028658"/>
              <a:gd name="connsiteX1" fmla="*/ 1649570 w 1649570"/>
              <a:gd name="connsiteY1" fmla="*/ 11416 h 4028658"/>
              <a:gd name="connsiteX2" fmla="*/ 1927 w 1649570"/>
              <a:gd name="connsiteY2" fmla="*/ 4028658 h 4028658"/>
              <a:gd name="connsiteX3" fmla="*/ 146 w 1649570"/>
              <a:gd name="connsiteY3" fmla="*/ 0 h 4028658"/>
              <a:gd name="connsiteX0" fmla="*/ 57814 w 1647996"/>
              <a:gd name="connsiteY0" fmla="*/ 109645 h 4017242"/>
              <a:gd name="connsiteX1" fmla="*/ 1647996 w 1647996"/>
              <a:gd name="connsiteY1" fmla="*/ 0 h 4017242"/>
              <a:gd name="connsiteX2" fmla="*/ 353 w 1647996"/>
              <a:gd name="connsiteY2" fmla="*/ 4017242 h 4017242"/>
              <a:gd name="connsiteX3" fmla="*/ 57814 w 1647996"/>
              <a:gd name="connsiteY3" fmla="*/ 109645 h 4017242"/>
              <a:gd name="connsiteX0" fmla="*/ 52689 w 1648022"/>
              <a:gd name="connsiteY0" fmla="*/ 65857 h 4017242"/>
              <a:gd name="connsiteX1" fmla="*/ 1648022 w 1648022"/>
              <a:gd name="connsiteY1" fmla="*/ 0 h 4017242"/>
              <a:gd name="connsiteX2" fmla="*/ 379 w 1648022"/>
              <a:gd name="connsiteY2" fmla="*/ 4017242 h 4017242"/>
              <a:gd name="connsiteX3" fmla="*/ 52689 w 1648022"/>
              <a:gd name="connsiteY3" fmla="*/ 65857 h 4017242"/>
              <a:gd name="connsiteX0" fmla="*/ 9598 w 1648720"/>
              <a:gd name="connsiteY0" fmla="*/ 0 h 4020931"/>
              <a:gd name="connsiteX1" fmla="*/ 1648720 w 1648720"/>
              <a:gd name="connsiteY1" fmla="*/ 3689 h 4020931"/>
              <a:gd name="connsiteX2" fmla="*/ 1077 w 1648720"/>
              <a:gd name="connsiteY2" fmla="*/ 4020931 h 4020931"/>
              <a:gd name="connsiteX3" fmla="*/ 9598 w 1648720"/>
              <a:gd name="connsiteY3" fmla="*/ 0 h 4020931"/>
              <a:gd name="connsiteX0" fmla="*/ 12067 w 1651189"/>
              <a:gd name="connsiteY0" fmla="*/ 0 h 4023507"/>
              <a:gd name="connsiteX1" fmla="*/ 1651189 w 1651189"/>
              <a:gd name="connsiteY1" fmla="*/ 3689 h 4023507"/>
              <a:gd name="connsiteX2" fmla="*/ 971 w 1651189"/>
              <a:gd name="connsiteY2" fmla="*/ 4023507 h 4023507"/>
              <a:gd name="connsiteX3" fmla="*/ 12067 w 1651189"/>
              <a:gd name="connsiteY3" fmla="*/ 0 h 4023507"/>
              <a:gd name="connsiteX0" fmla="*/ 0 w 1639122"/>
              <a:gd name="connsiteY0" fmla="*/ 0 h 4023507"/>
              <a:gd name="connsiteX1" fmla="*/ 1639122 w 1639122"/>
              <a:gd name="connsiteY1" fmla="*/ 3689 h 4023507"/>
              <a:gd name="connsiteX2" fmla="*/ 6935 w 1639122"/>
              <a:gd name="connsiteY2" fmla="*/ 4023507 h 4023507"/>
              <a:gd name="connsiteX3" fmla="*/ 0 w 1639122"/>
              <a:gd name="connsiteY3" fmla="*/ 0 h 4023507"/>
              <a:gd name="connsiteX0" fmla="*/ 17059 w 1656181"/>
              <a:gd name="connsiteY0" fmla="*/ 0 h 4015780"/>
              <a:gd name="connsiteX1" fmla="*/ 1656181 w 1656181"/>
              <a:gd name="connsiteY1" fmla="*/ 3689 h 4015780"/>
              <a:gd name="connsiteX2" fmla="*/ 812 w 1656181"/>
              <a:gd name="connsiteY2" fmla="*/ 4015780 h 4015780"/>
              <a:gd name="connsiteX3" fmla="*/ 17059 w 1656181"/>
              <a:gd name="connsiteY3" fmla="*/ 0 h 4015780"/>
              <a:gd name="connsiteX0" fmla="*/ 0 w 1639122"/>
              <a:gd name="connsiteY0" fmla="*/ 0 h 3899870"/>
              <a:gd name="connsiteX1" fmla="*/ 1639122 w 1639122"/>
              <a:gd name="connsiteY1" fmla="*/ 3689 h 3899870"/>
              <a:gd name="connsiteX2" fmla="*/ 73905 w 1639122"/>
              <a:gd name="connsiteY2" fmla="*/ 3899870 h 3899870"/>
              <a:gd name="connsiteX3" fmla="*/ 0 w 1639122"/>
              <a:gd name="connsiteY3" fmla="*/ 0 h 3899870"/>
              <a:gd name="connsiteX0" fmla="*/ 0 w 1639122"/>
              <a:gd name="connsiteY0" fmla="*/ 0 h 3987447"/>
              <a:gd name="connsiteX1" fmla="*/ 1639122 w 1639122"/>
              <a:gd name="connsiteY1" fmla="*/ 3689 h 3987447"/>
              <a:gd name="connsiteX2" fmla="*/ 6935 w 1639122"/>
              <a:gd name="connsiteY2" fmla="*/ 3987447 h 3987447"/>
              <a:gd name="connsiteX3" fmla="*/ 0 w 1639122"/>
              <a:gd name="connsiteY3" fmla="*/ 0 h 3987447"/>
              <a:gd name="connsiteX0" fmla="*/ 144 w 1639266"/>
              <a:gd name="connsiteY0" fmla="*/ 0 h 3987447"/>
              <a:gd name="connsiteX1" fmla="*/ 1639266 w 1639266"/>
              <a:gd name="connsiteY1" fmla="*/ 3689 h 3987447"/>
              <a:gd name="connsiteX2" fmla="*/ 1927 w 1639266"/>
              <a:gd name="connsiteY2" fmla="*/ 3987447 h 3987447"/>
              <a:gd name="connsiteX3" fmla="*/ 144 w 1639266"/>
              <a:gd name="connsiteY3" fmla="*/ 0 h 3987447"/>
              <a:gd name="connsiteX0" fmla="*/ 2397 w 1641519"/>
              <a:gd name="connsiteY0" fmla="*/ 0 h 3995174"/>
              <a:gd name="connsiteX1" fmla="*/ 1641519 w 1641519"/>
              <a:gd name="connsiteY1" fmla="*/ 3689 h 3995174"/>
              <a:gd name="connsiteX2" fmla="*/ 1605 w 1641519"/>
              <a:gd name="connsiteY2" fmla="*/ 3995174 h 3995174"/>
              <a:gd name="connsiteX3" fmla="*/ 2397 w 1641519"/>
              <a:gd name="connsiteY3" fmla="*/ 0 h 3995174"/>
            </a:gdLst>
            <a:ahLst/>
            <a:cxnLst>
              <a:cxn ang="0">
                <a:pos x="connsiteX0" y="connsiteY0"/>
              </a:cxn>
              <a:cxn ang="0">
                <a:pos x="connsiteX1" y="connsiteY1"/>
              </a:cxn>
              <a:cxn ang="0">
                <a:pos x="connsiteX2" y="connsiteY2"/>
              </a:cxn>
              <a:cxn ang="0">
                <a:pos x="connsiteX3" y="connsiteY3"/>
              </a:cxn>
            </a:cxnLst>
            <a:rect l="l" t="t" r="r" b="b"/>
            <a:pathLst>
              <a:path w="1641519" h="3995174">
                <a:moveTo>
                  <a:pt x="2397" y="0"/>
                </a:moveTo>
                <a:lnTo>
                  <a:pt x="1641519" y="3689"/>
                </a:lnTo>
                <a:lnTo>
                  <a:pt x="1605" y="3995174"/>
                </a:lnTo>
                <a:cubicBezTo>
                  <a:pt x="-4257" y="2649951"/>
                  <a:pt x="8259" y="1354016"/>
                  <a:pt x="2397" y="0"/>
                </a:cubicBezTo>
                <a:close/>
              </a:path>
            </a:pathLst>
          </a:custGeom>
          <a:gradFill>
            <a:gsLst>
              <a:gs pos="0">
                <a:srgbClr val="648C1A"/>
              </a:gs>
              <a:gs pos="100000">
                <a:schemeClr val="accent2"/>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8905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s, Hea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CBDC37-26C9-4ECD-B490-9831AA4A9D25}"/>
              </a:ext>
            </a:extLst>
          </p:cNvPr>
          <p:cNvGraphicFramePr>
            <a:graphicFrameLocks noChangeAspect="1"/>
          </p:cNvGraphicFramePr>
          <p:nvPr userDrawn="1">
            <p:custDataLst>
              <p:tags r:id="rId2"/>
            </p:custDataLst>
            <p:extLst>
              <p:ext uri="{D42A27DB-BD31-4B8C-83A1-F6EECF244321}">
                <p14:modId xmlns:p14="http://schemas.microsoft.com/office/powerpoint/2010/main" val="44889911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22"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AACBDC37-26C9-4ECD-B490-9831AA4A9D25}"/>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AF11EA5-FA9A-427E-BA08-AF55F351AF3D}"/>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8" name="Content Right"/>
          <p:cNvSpPr>
            <a:spLocks noGrp="1"/>
          </p:cNvSpPr>
          <p:nvPr>
            <p:ph idx="27" hasCustomPrompt="1"/>
          </p:nvPr>
        </p:nvSpPr>
        <p:spPr bwMode="gray">
          <a:xfrm>
            <a:off x="8297784" y="1920240"/>
            <a:ext cx="3600000" cy="40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smtClean="0">
                <a:latin typeface="+mn-lt"/>
                <a:ea typeface="+mn-ea"/>
                <a:sym typeface="+mn-lt"/>
              </a:defRPr>
            </a:lvl1pPr>
            <a:lvl2pPr fontAlgn="base">
              <a:lnSpc>
                <a:spcPct val="100000"/>
              </a:lnSpc>
              <a:spcAft>
                <a:spcPts val="0"/>
              </a:spcAft>
              <a:defRPr lang="en-US" sz="14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7" name="Content Middle"/>
          <p:cNvSpPr>
            <a:spLocks noGrp="1"/>
          </p:cNvSpPr>
          <p:nvPr>
            <p:ph idx="26" hasCustomPrompt="1"/>
          </p:nvPr>
        </p:nvSpPr>
        <p:spPr bwMode="gray">
          <a:xfrm>
            <a:off x="4292619" y="1920240"/>
            <a:ext cx="3600000" cy="40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6" name="Content Left"/>
          <p:cNvSpPr>
            <a:spLocks noGrp="1"/>
          </p:cNvSpPr>
          <p:nvPr>
            <p:ph idx="25" hasCustomPrompt="1"/>
          </p:nvPr>
        </p:nvSpPr>
        <p:spPr bwMode="gray">
          <a:xfrm>
            <a:off x="287452" y="1920240"/>
            <a:ext cx="3600000" cy="40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21" name="Heading Right"/>
          <p:cNvSpPr>
            <a:spLocks noGrp="1"/>
          </p:cNvSpPr>
          <p:nvPr>
            <p:ph type="body" sz="quarter" idx="12" hasCustomPrompt="1"/>
          </p:nvPr>
        </p:nvSpPr>
        <p:spPr bwMode="gray">
          <a:xfrm>
            <a:off x="8297784" y="1337513"/>
            <a:ext cx="3600000" cy="484632"/>
          </a:xfrm>
          <a:prstGeom prst="rect">
            <a:avLst/>
          </a:prstGeom>
        </p:spPr>
        <p:txBody>
          <a:bodyPr wrap="square" lIns="0" tIns="0" rIns="0" bIns="0">
            <a:noAutofit/>
          </a:bodyPr>
          <a:lstStyle>
            <a:lvl1pPr marL="0" indent="0" fontAlgn="base">
              <a:lnSpc>
                <a:spcPct val="100000"/>
              </a:lnSpc>
              <a:spcBef>
                <a:spcPts val="0"/>
              </a:spcBef>
              <a:spcAft>
                <a:spcPct val="0"/>
              </a:spcAft>
              <a:buNone/>
              <a:defRPr sz="16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headline or column title</a:t>
            </a:r>
          </a:p>
        </p:txBody>
      </p:sp>
      <p:sp>
        <p:nvSpPr>
          <p:cNvPr id="22" name="Heading Middle"/>
          <p:cNvSpPr>
            <a:spLocks noGrp="1"/>
          </p:cNvSpPr>
          <p:nvPr>
            <p:ph type="body" sz="quarter" idx="13" hasCustomPrompt="1"/>
          </p:nvPr>
        </p:nvSpPr>
        <p:spPr bwMode="gray">
          <a:xfrm>
            <a:off x="4292619" y="1337513"/>
            <a:ext cx="3600000" cy="484632"/>
          </a:xfrm>
          <a:prstGeom prst="rect">
            <a:avLst/>
          </a:prstGeom>
        </p:spPr>
        <p:txBody>
          <a:bodyPr lIns="0" tIns="0" rIns="0" bIns="0">
            <a:noAutofit/>
          </a:bodyPr>
          <a:lstStyle>
            <a:lvl1pPr marL="0" indent="0" fontAlgn="base">
              <a:lnSpc>
                <a:spcPct val="100000"/>
              </a:lnSpc>
              <a:spcBef>
                <a:spcPts val="0"/>
              </a:spcBef>
              <a:spcAft>
                <a:spcPct val="0"/>
              </a:spcAft>
              <a:buNone/>
              <a:defRPr sz="16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headline or column title</a:t>
            </a:r>
          </a:p>
        </p:txBody>
      </p:sp>
      <p:sp>
        <p:nvSpPr>
          <p:cNvPr id="20" name="Heading Left"/>
          <p:cNvSpPr>
            <a:spLocks noGrp="1"/>
          </p:cNvSpPr>
          <p:nvPr>
            <p:ph type="body" sz="quarter" idx="11" hasCustomPrompt="1"/>
          </p:nvPr>
        </p:nvSpPr>
        <p:spPr bwMode="gray">
          <a:xfrm>
            <a:off x="287453" y="1337513"/>
            <a:ext cx="3600000" cy="484632"/>
          </a:xfrm>
          <a:prstGeom prst="rect">
            <a:avLst/>
          </a:prstGeom>
        </p:spPr>
        <p:txBody>
          <a:bodyPr lIns="0" tIns="0" rIns="0" bIns="0">
            <a:noAutofit/>
          </a:bodyPr>
          <a:lstStyle>
            <a:lvl1pPr marL="0" indent="0" fontAlgn="base">
              <a:lnSpc>
                <a:spcPct val="100000"/>
              </a:lnSpc>
              <a:spcBef>
                <a:spcPts val="0"/>
              </a:spcBef>
              <a:spcAft>
                <a:spcPct val="0"/>
              </a:spcAft>
              <a:buNone/>
              <a:defRPr sz="16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headline or column title</a:t>
            </a:r>
          </a:p>
        </p:txBody>
      </p:sp>
      <p:sp>
        <p:nvSpPr>
          <p:cNvPr id="12" name="Title">
            <a:extLst>
              <a:ext uri="{FF2B5EF4-FFF2-40B4-BE49-F238E27FC236}">
                <a16:creationId xmlns:a16="http://schemas.microsoft.com/office/drawing/2014/main" id="{AC56C90A-ED36-474E-B5E8-986C41198C5C}"/>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4" name="Content">
            <a:extLst>
              <a:ext uri="{FF2B5EF4-FFF2-40B4-BE49-F238E27FC236}">
                <a16:creationId xmlns:a16="http://schemas.microsoft.com/office/drawing/2014/main" id="{1DC2DC86-F832-4BBD-8802-F16CBA206E0D}"/>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425096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2/3 Split, Hea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7A0F40-C0FE-4922-B811-918FFD485E6F}"/>
              </a:ext>
            </a:extLst>
          </p:cNvPr>
          <p:cNvGraphicFramePr>
            <a:graphicFrameLocks noChangeAspect="1"/>
          </p:cNvGraphicFramePr>
          <p:nvPr userDrawn="1">
            <p:custDataLst>
              <p:tags r:id="rId2"/>
            </p:custDataLst>
            <p:extLst>
              <p:ext uri="{D42A27DB-BD31-4B8C-83A1-F6EECF244321}">
                <p14:modId xmlns:p14="http://schemas.microsoft.com/office/powerpoint/2010/main" val="323642694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46"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7E7A0F40-C0FE-4922-B811-918FFD485E6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684C6BA-D2B2-4634-97F6-0A6246D26950}"/>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5" name="Content Right"/>
          <p:cNvSpPr>
            <a:spLocks noGrp="1"/>
          </p:cNvSpPr>
          <p:nvPr>
            <p:ph idx="28" hasCustomPrompt="1"/>
          </p:nvPr>
        </p:nvSpPr>
        <p:spPr bwMode="gray">
          <a:xfrm>
            <a:off x="8297784" y="1984249"/>
            <a:ext cx="3600000" cy="400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0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19" name="Heading Right"/>
          <p:cNvSpPr>
            <a:spLocks noGrp="1"/>
          </p:cNvSpPr>
          <p:nvPr>
            <p:ph type="body" sz="quarter" idx="17" hasCustomPrompt="1"/>
          </p:nvPr>
        </p:nvSpPr>
        <p:spPr bwMode="gray">
          <a:xfrm>
            <a:off x="8297784" y="1337514"/>
            <a:ext cx="3600000" cy="548640"/>
          </a:xfrm>
          <a:prstGeom prst="rect">
            <a:avLst/>
          </a:prstGeom>
        </p:spPr>
        <p:txBody>
          <a:bodyPr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headline or column title</a:t>
            </a:r>
          </a:p>
        </p:txBody>
      </p:sp>
      <p:sp>
        <p:nvSpPr>
          <p:cNvPr id="12" name="Content Middle"/>
          <p:cNvSpPr>
            <a:spLocks noGrp="1"/>
          </p:cNvSpPr>
          <p:nvPr>
            <p:ph idx="26" hasCustomPrompt="1"/>
          </p:nvPr>
        </p:nvSpPr>
        <p:spPr bwMode="gray">
          <a:xfrm>
            <a:off x="287454" y="1984249"/>
            <a:ext cx="7612799" cy="400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0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13" name="Heading Middle"/>
          <p:cNvSpPr>
            <a:spLocks noGrp="1"/>
          </p:cNvSpPr>
          <p:nvPr>
            <p:ph type="body" sz="quarter" idx="13" hasCustomPrompt="1"/>
          </p:nvPr>
        </p:nvSpPr>
        <p:spPr bwMode="gray">
          <a:xfrm>
            <a:off x="287455" y="1337514"/>
            <a:ext cx="7612799" cy="548640"/>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main takeaway, headline, or figure title</a:t>
            </a:r>
          </a:p>
        </p:txBody>
      </p:sp>
      <p:sp>
        <p:nvSpPr>
          <p:cNvPr id="10" name="Title">
            <a:extLst>
              <a:ext uri="{FF2B5EF4-FFF2-40B4-BE49-F238E27FC236}">
                <a16:creationId xmlns:a16="http://schemas.microsoft.com/office/drawing/2014/main" id="{4F2A7FFF-EE2C-4204-9D30-1425D5BED4F6}"/>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1" name="Content">
            <a:extLst>
              <a:ext uri="{FF2B5EF4-FFF2-40B4-BE49-F238E27FC236}">
                <a16:creationId xmlns:a16="http://schemas.microsoft.com/office/drawing/2014/main" id="{A5F8AD8A-1AAB-4EB3-9856-C9326DC694D3}"/>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803048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op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8F73A2-04A1-4E96-B64D-006D4F1DFC3D}"/>
              </a:ext>
            </a:extLst>
          </p:cNvPr>
          <p:cNvGraphicFramePr>
            <a:graphicFrameLocks noChangeAspect="1"/>
          </p:cNvGraphicFramePr>
          <p:nvPr userDrawn="1">
            <p:custDataLst>
              <p:tags r:id="rId2"/>
            </p:custDataLst>
            <p:extLst>
              <p:ext uri="{D42A27DB-BD31-4B8C-83A1-F6EECF244321}">
                <p14:modId xmlns:p14="http://schemas.microsoft.com/office/powerpoint/2010/main" val="193704295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3371"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C08F73A2-04A1-4E96-B64D-006D4F1DFC3D}"/>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CC23497-0997-4ED4-B9CB-BBFA337B4348}"/>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5" name="Text Placeholder 2">
            <a:extLst>
              <a:ext uri="{FF2B5EF4-FFF2-40B4-BE49-F238E27FC236}">
                <a16:creationId xmlns:a16="http://schemas.microsoft.com/office/drawing/2014/main" id="{AB76F2A4-20E9-4270-ADF8-24B579A91768}"/>
              </a:ext>
            </a:extLst>
          </p:cNvPr>
          <p:cNvSpPr>
            <a:spLocks noGrp="1"/>
          </p:cNvSpPr>
          <p:nvPr>
            <p:ph idx="1" hasCustomPrompt="1"/>
          </p:nvPr>
        </p:nvSpPr>
        <p:spPr>
          <a:xfrm>
            <a:off x="287454" y="1341114"/>
            <a:ext cx="11610333" cy="4651262"/>
          </a:xfrm>
          <a:prstGeom prst="rect">
            <a:avLst/>
          </a:prstGeom>
        </p:spPr>
        <p:txBody>
          <a:bodyPr vert="horz" lIns="0" tIns="0" rIns="0" bIns="0" rtlCol="0">
            <a:noAutofit/>
          </a:bodyPr>
          <a:lstStyle>
            <a:lvl1pPr>
              <a:defRPr sz="1800"/>
            </a:lvl1pPr>
            <a:lvl2pPr>
              <a:defRPr sz="1600"/>
            </a:lvl2pPr>
            <a:lvl3pPr>
              <a:defRPr sz="1400"/>
            </a:lvl3pPr>
            <a:lvl4pPr>
              <a:defRPr sz="120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6" name="Content">
            <a:extLst>
              <a:ext uri="{FF2B5EF4-FFF2-40B4-BE49-F238E27FC236}">
                <a16:creationId xmlns:a16="http://schemas.microsoft.com/office/drawing/2014/main" id="{9A3F822C-A70D-413C-A564-D4A7F513A302}"/>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
        <p:nvSpPr>
          <p:cNvPr id="8" name="Heading ">
            <a:extLst>
              <a:ext uri="{FF2B5EF4-FFF2-40B4-BE49-F238E27FC236}">
                <a16:creationId xmlns:a16="http://schemas.microsoft.com/office/drawing/2014/main" id="{C18F9424-6472-4722-8613-3F2EBACD8560}"/>
              </a:ext>
            </a:extLst>
          </p:cNvPr>
          <p:cNvSpPr>
            <a:spLocks noGrp="1"/>
          </p:cNvSpPr>
          <p:nvPr>
            <p:ph type="body" sz="quarter" idx="18" hasCustomPrompt="1"/>
          </p:nvPr>
        </p:nvSpPr>
        <p:spPr bwMode="gray">
          <a:xfrm>
            <a:off x="287454" y="89847"/>
            <a:ext cx="11610333" cy="246221"/>
          </a:xfrm>
          <a:prstGeom prst="rect">
            <a:avLst/>
          </a:prstGeom>
        </p:spPr>
        <p:txBody>
          <a:bodyPr lIns="0" tIns="0" rIns="0" bIns="0" anchor="t">
            <a:noAutofit/>
          </a:bodyPr>
          <a:lstStyle>
            <a:lvl1pPr>
              <a:buNone/>
              <a:defRPr lang="en-US" sz="1400" b="0" kern="1200" cap="all" baseline="0" dirty="0">
                <a:solidFill>
                  <a:schemeClr val="accent2"/>
                </a:solidFill>
                <a:effectLst/>
                <a:ea typeface="+mj-ea"/>
                <a:cs typeface="+mj-cs"/>
              </a:defRPr>
            </a:lvl1pPr>
          </a:lstStyle>
          <a:p>
            <a:pPr marL="0" lvl="0" indent="0">
              <a:lnSpc>
                <a:spcPct val="100000"/>
              </a:lnSpc>
              <a:spcBef>
                <a:spcPct val="0"/>
              </a:spcBef>
              <a:spcAft>
                <a:spcPct val="0"/>
              </a:spcAft>
            </a:pPr>
            <a:r>
              <a:rPr lang="en-US" dirty="0"/>
              <a:t>Click to add high level title</a:t>
            </a:r>
          </a:p>
        </p:txBody>
      </p:sp>
      <p:sp>
        <p:nvSpPr>
          <p:cNvPr id="9" name="Title">
            <a:extLst>
              <a:ext uri="{FF2B5EF4-FFF2-40B4-BE49-F238E27FC236}">
                <a16:creationId xmlns:a16="http://schemas.microsoft.com/office/drawing/2014/main" id="{D4A7CCAE-BEAF-4499-96CB-450E18DF3D25}"/>
              </a:ext>
            </a:extLst>
          </p:cNvPr>
          <p:cNvSpPr>
            <a:spLocks noGrp="1" noChangeArrowheads="1"/>
          </p:cNvSpPr>
          <p:nvPr>
            <p:ph type="title"/>
            <p:custDataLst>
              <p:tags r:id="rId4"/>
            </p:custDataLst>
          </p:nvPr>
        </p:nvSpPr>
        <p:spPr bwMode="gray">
          <a:xfrm>
            <a:off x="287453" y="334492"/>
            <a:ext cx="11610331" cy="677108"/>
          </a:xfrm>
          <a:prstGeom prst="rect">
            <a:avLst/>
          </a:prstGeom>
          <a:extLst/>
        </p:spPr>
        <p:txBody>
          <a:bodyPr lIns="0" tIns="0" rIns="0" bIns="0" anchor="b">
            <a:noAutofit/>
          </a:bodyPr>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173345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Header, Top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20D8E1-3218-476F-ADAF-C22E4BC7D1DF}"/>
              </a:ext>
            </a:extLst>
          </p:cNvPr>
          <p:cNvGraphicFramePr>
            <a:graphicFrameLocks noChangeAspect="1"/>
          </p:cNvGraphicFramePr>
          <p:nvPr userDrawn="1">
            <p:custDataLst>
              <p:tags r:id="rId2"/>
            </p:custDataLst>
            <p:extLst>
              <p:ext uri="{D42A27DB-BD31-4B8C-83A1-F6EECF244321}">
                <p14:modId xmlns:p14="http://schemas.microsoft.com/office/powerpoint/2010/main" val="216757184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94"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D320D8E1-3218-476F-ADAF-C22E4BC7D1D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0C6AC38-0A44-4986-BDC7-9852BC4B10CA}"/>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1" name="Heading ">
            <a:extLst>
              <a:ext uri="{FF2B5EF4-FFF2-40B4-BE49-F238E27FC236}">
                <a16:creationId xmlns:a16="http://schemas.microsoft.com/office/drawing/2014/main" id="{C372A2B6-C9F0-4CF6-A4F5-F533B065D026}"/>
              </a:ext>
            </a:extLst>
          </p:cNvPr>
          <p:cNvSpPr>
            <a:spLocks noGrp="1"/>
          </p:cNvSpPr>
          <p:nvPr>
            <p:ph type="body" sz="quarter" idx="18" hasCustomPrompt="1"/>
          </p:nvPr>
        </p:nvSpPr>
        <p:spPr bwMode="gray">
          <a:xfrm>
            <a:off x="287454" y="89847"/>
            <a:ext cx="11610333" cy="246221"/>
          </a:xfrm>
          <a:prstGeom prst="rect">
            <a:avLst/>
          </a:prstGeom>
        </p:spPr>
        <p:txBody>
          <a:bodyPr lIns="0" tIns="0" rIns="0" bIns="0" anchor="t">
            <a:noAutofit/>
          </a:bodyPr>
          <a:lstStyle>
            <a:lvl1pPr>
              <a:buNone/>
              <a:defRPr lang="en-US" sz="1400" b="0" kern="1200" cap="all" baseline="0" dirty="0">
                <a:solidFill>
                  <a:schemeClr val="accent2"/>
                </a:solidFill>
                <a:effectLst/>
                <a:ea typeface="+mj-ea"/>
                <a:cs typeface="+mj-cs"/>
              </a:defRPr>
            </a:lvl1pPr>
          </a:lstStyle>
          <a:p>
            <a:pPr marL="0" lvl="0" indent="0">
              <a:lnSpc>
                <a:spcPct val="100000"/>
              </a:lnSpc>
              <a:spcBef>
                <a:spcPct val="0"/>
              </a:spcBef>
              <a:spcAft>
                <a:spcPct val="0"/>
              </a:spcAft>
            </a:pPr>
            <a:r>
              <a:rPr lang="en-US" dirty="0"/>
              <a:t>Click to add high level title</a:t>
            </a:r>
          </a:p>
        </p:txBody>
      </p:sp>
      <p:sp>
        <p:nvSpPr>
          <p:cNvPr id="8" name="Heading "/>
          <p:cNvSpPr>
            <a:spLocks noGrp="1"/>
          </p:cNvSpPr>
          <p:nvPr>
            <p:ph type="body" sz="quarter" idx="15" hasCustomPrompt="1"/>
          </p:nvPr>
        </p:nvSpPr>
        <p:spPr bwMode="gray">
          <a:xfrm>
            <a:off x="287454" y="1341115"/>
            <a:ext cx="11610333" cy="547159"/>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0" name="Title">
            <a:extLst>
              <a:ext uri="{FF2B5EF4-FFF2-40B4-BE49-F238E27FC236}">
                <a16:creationId xmlns:a16="http://schemas.microsoft.com/office/drawing/2014/main" id="{1F7AB54A-5D4B-4FED-AFBB-F1FE5CB45775}"/>
              </a:ext>
            </a:extLst>
          </p:cNvPr>
          <p:cNvSpPr>
            <a:spLocks noGrp="1" noChangeArrowheads="1"/>
          </p:cNvSpPr>
          <p:nvPr>
            <p:ph type="title"/>
            <p:custDataLst>
              <p:tags r:id="rId4"/>
            </p:custDataLst>
          </p:nvPr>
        </p:nvSpPr>
        <p:spPr bwMode="gray">
          <a:xfrm>
            <a:off x="287453" y="334492"/>
            <a:ext cx="11610331" cy="677108"/>
          </a:xfrm>
          <a:prstGeom prst="rect">
            <a:avLst/>
          </a:prstGeom>
          <a:extLst/>
        </p:spPr>
        <p:txBody>
          <a:bodyPr lIns="0" tIns="0" rIns="0" bIns="0" anchor="b">
            <a:noAutofit/>
          </a:bodyPr>
          <a:lstStyle>
            <a:lvl1pPr>
              <a:lnSpc>
                <a:spcPct val="100000"/>
              </a:lnSpc>
              <a:defRPr/>
            </a:lvl1pPr>
          </a:lstStyle>
          <a:p>
            <a:pPr lvl="0"/>
            <a:r>
              <a:rPr lang="en-US" altLang="ja-JP"/>
              <a:t>Click to edit Master title style</a:t>
            </a:r>
            <a:endParaRPr lang="en-GB" dirty="0"/>
          </a:p>
        </p:txBody>
      </p:sp>
      <p:sp>
        <p:nvSpPr>
          <p:cNvPr id="12" name="Content">
            <a:extLst>
              <a:ext uri="{FF2B5EF4-FFF2-40B4-BE49-F238E27FC236}">
                <a16:creationId xmlns:a16="http://schemas.microsoft.com/office/drawing/2014/main" id="{C9BF7FC0-3080-426E-8C4C-6AD0204626AB}"/>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
        <p:nvSpPr>
          <p:cNvPr id="13" name="Text Placeholder 2">
            <a:extLst>
              <a:ext uri="{FF2B5EF4-FFF2-40B4-BE49-F238E27FC236}">
                <a16:creationId xmlns:a16="http://schemas.microsoft.com/office/drawing/2014/main" id="{21698EDD-E274-4FC0-92CC-2D1577A20E73}"/>
              </a:ext>
            </a:extLst>
          </p:cNvPr>
          <p:cNvSpPr>
            <a:spLocks noGrp="1"/>
          </p:cNvSpPr>
          <p:nvPr>
            <p:ph idx="1" hasCustomPrompt="1"/>
          </p:nvPr>
        </p:nvSpPr>
        <p:spPr>
          <a:xfrm>
            <a:off x="287454" y="1984918"/>
            <a:ext cx="11610333" cy="4007459"/>
          </a:xfrm>
          <a:prstGeom prst="rect">
            <a:avLst/>
          </a:prstGeom>
        </p:spPr>
        <p:txBody>
          <a:bodyPr vert="horz" lIns="0" tIns="0" rIns="0" bIns="0" rtlCol="0">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0267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Header, Top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7658AF-894D-4304-8CF4-B265EDEAA97E}"/>
              </a:ext>
            </a:extLst>
          </p:cNvPr>
          <p:cNvGraphicFramePr>
            <a:graphicFrameLocks noChangeAspect="1"/>
          </p:cNvGraphicFramePr>
          <p:nvPr userDrawn="1">
            <p:custDataLst>
              <p:tags r:id="rId2"/>
            </p:custDataLst>
            <p:extLst>
              <p:ext uri="{D42A27DB-BD31-4B8C-83A1-F6EECF244321}">
                <p14:modId xmlns:p14="http://schemas.microsoft.com/office/powerpoint/2010/main" val="259131010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18"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CE7658AF-894D-4304-8CF4-B265EDEAA97E}"/>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0D1D91-D772-4A4A-BC40-12E6D8A06A6D}"/>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6" name="Content Right"/>
          <p:cNvSpPr>
            <a:spLocks noGrp="1"/>
          </p:cNvSpPr>
          <p:nvPr>
            <p:ph idx="11" hasCustomPrompt="1"/>
          </p:nvPr>
        </p:nvSpPr>
        <p:spPr bwMode="gray">
          <a:xfrm>
            <a:off x="6377784" y="1984248"/>
            <a:ext cx="5520000" cy="40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dirty="0" smtClean="0">
                <a:latin typeface="+mn-lt"/>
                <a:ea typeface="+mn-ea"/>
                <a:sym typeface="+mn-lt"/>
              </a:defRPr>
            </a:lvl1pPr>
            <a:lvl2pPr fontAlgn="base">
              <a:lnSpc>
                <a:spcPct val="100000"/>
              </a:lnSpc>
              <a:spcAft>
                <a:spcPts val="0"/>
              </a:spcAft>
              <a:defRPr lang="en-US" sz="16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5" name="Content Left"/>
          <p:cNvSpPr>
            <a:spLocks noGrp="1"/>
          </p:cNvSpPr>
          <p:nvPr>
            <p:ph idx="1" hasCustomPrompt="1"/>
          </p:nvPr>
        </p:nvSpPr>
        <p:spPr bwMode="gray">
          <a:xfrm>
            <a:off x="287451" y="1984248"/>
            <a:ext cx="5520000" cy="40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smtClean="0">
                <a:latin typeface="+mn-lt"/>
                <a:ea typeface="+mn-ea"/>
                <a:sym typeface="+mn-lt"/>
              </a:defRPr>
            </a:lvl1pPr>
            <a:lvl2pPr fontAlgn="base">
              <a:lnSpc>
                <a:spcPct val="100000"/>
              </a:lnSpc>
              <a:spcAft>
                <a:spcPts val="0"/>
              </a:spcAft>
              <a:defRPr lang="en-US" sz="1600" smtClean="0">
                <a:latin typeface="+mn-lt"/>
                <a:ea typeface="+mn-ea"/>
                <a:sym typeface="+mn-lt"/>
              </a:defRPr>
            </a:lvl2pPr>
            <a:lvl3pPr fontAlgn="base">
              <a:lnSpc>
                <a:spcPct val="100000"/>
              </a:lnSpc>
              <a:spcAft>
                <a:spcPts val="0"/>
              </a:spcAft>
              <a:defRPr lang="en-US" sz="14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4" name="Heading Right"/>
          <p:cNvSpPr>
            <a:spLocks noGrp="1"/>
          </p:cNvSpPr>
          <p:nvPr>
            <p:ph type="body" sz="quarter" idx="16" hasCustomPrompt="1"/>
          </p:nvPr>
        </p:nvSpPr>
        <p:spPr bwMode="gray">
          <a:xfrm>
            <a:off x="6377784" y="1341114"/>
            <a:ext cx="5520000" cy="548640"/>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3" name="Heading Left"/>
          <p:cNvSpPr>
            <a:spLocks noGrp="1"/>
          </p:cNvSpPr>
          <p:nvPr>
            <p:ph type="body" sz="quarter" idx="15" hasCustomPrompt="1"/>
          </p:nvPr>
        </p:nvSpPr>
        <p:spPr bwMode="gray">
          <a:xfrm>
            <a:off x="287455" y="1341114"/>
            <a:ext cx="5520000" cy="548640"/>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2" name="Content">
            <a:extLst>
              <a:ext uri="{FF2B5EF4-FFF2-40B4-BE49-F238E27FC236}">
                <a16:creationId xmlns:a16="http://schemas.microsoft.com/office/drawing/2014/main" id="{FB220409-CC97-4B8A-9FB1-178FF15DCB84}"/>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
        <p:nvSpPr>
          <p:cNvPr id="10" name="Heading ">
            <a:extLst>
              <a:ext uri="{FF2B5EF4-FFF2-40B4-BE49-F238E27FC236}">
                <a16:creationId xmlns:a16="http://schemas.microsoft.com/office/drawing/2014/main" id="{395503FF-309F-4BF6-AAD7-8BF5560153B7}"/>
              </a:ext>
            </a:extLst>
          </p:cNvPr>
          <p:cNvSpPr>
            <a:spLocks noGrp="1"/>
          </p:cNvSpPr>
          <p:nvPr>
            <p:ph type="body" sz="quarter" idx="18" hasCustomPrompt="1"/>
          </p:nvPr>
        </p:nvSpPr>
        <p:spPr bwMode="gray">
          <a:xfrm>
            <a:off x="287454" y="89847"/>
            <a:ext cx="11610333" cy="246221"/>
          </a:xfrm>
          <a:prstGeom prst="rect">
            <a:avLst/>
          </a:prstGeom>
        </p:spPr>
        <p:txBody>
          <a:bodyPr lIns="0" tIns="0" rIns="0" bIns="0" anchor="t">
            <a:noAutofit/>
          </a:bodyPr>
          <a:lstStyle>
            <a:lvl1pPr>
              <a:buNone/>
              <a:defRPr lang="en-US" sz="1400" b="0" kern="1200" cap="all" baseline="0" dirty="0">
                <a:solidFill>
                  <a:schemeClr val="accent2"/>
                </a:solidFill>
                <a:effectLst/>
                <a:ea typeface="+mj-ea"/>
                <a:cs typeface="+mj-cs"/>
              </a:defRPr>
            </a:lvl1pPr>
          </a:lstStyle>
          <a:p>
            <a:pPr marL="0" lvl="0" indent="0">
              <a:lnSpc>
                <a:spcPct val="100000"/>
              </a:lnSpc>
              <a:spcBef>
                <a:spcPct val="0"/>
              </a:spcBef>
              <a:spcAft>
                <a:spcPct val="0"/>
              </a:spcAft>
            </a:pPr>
            <a:r>
              <a:rPr lang="en-US" dirty="0"/>
              <a:t>Click to add high level title</a:t>
            </a:r>
          </a:p>
        </p:txBody>
      </p:sp>
      <p:sp>
        <p:nvSpPr>
          <p:cNvPr id="11" name="Title">
            <a:extLst>
              <a:ext uri="{FF2B5EF4-FFF2-40B4-BE49-F238E27FC236}">
                <a16:creationId xmlns:a16="http://schemas.microsoft.com/office/drawing/2014/main" id="{6D500DF7-A07E-44A8-8082-D9961C82AA47}"/>
              </a:ext>
            </a:extLst>
          </p:cNvPr>
          <p:cNvSpPr>
            <a:spLocks noGrp="1" noChangeArrowheads="1"/>
          </p:cNvSpPr>
          <p:nvPr>
            <p:ph type="title"/>
            <p:custDataLst>
              <p:tags r:id="rId4"/>
            </p:custDataLst>
          </p:nvPr>
        </p:nvSpPr>
        <p:spPr bwMode="gray">
          <a:xfrm>
            <a:off x="287453" y="334492"/>
            <a:ext cx="11610331" cy="677108"/>
          </a:xfrm>
          <a:prstGeom prst="rect">
            <a:avLst/>
          </a:prstGeom>
          <a:extLst/>
        </p:spPr>
        <p:txBody>
          <a:bodyPr lIns="0" tIns="0" rIns="0" bIns="0" anchor="b">
            <a:noAutofit/>
          </a:bodyPr>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50022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extboxes, Header, Top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742699-DA95-4F47-9326-80D03E4A7354}"/>
              </a:ext>
            </a:extLst>
          </p:cNvPr>
          <p:cNvGraphicFramePr>
            <a:graphicFrameLocks noChangeAspect="1"/>
          </p:cNvGraphicFramePr>
          <p:nvPr userDrawn="1">
            <p:custDataLst>
              <p:tags r:id="rId2"/>
            </p:custDataLst>
            <p:extLst>
              <p:ext uri="{D42A27DB-BD31-4B8C-83A1-F6EECF244321}">
                <p14:modId xmlns:p14="http://schemas.microsoft.com/office/powerpoint/2010/main" val="36809370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42"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36742699-DA95-4F47-9326-80D03E4A7354}"/>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2332938-4866-4318-824F-1ED9D95127E1}"/>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8" name="Content Right Top"/>
          <p:cNvSpPr>
            <a:spLocks noGrp="1"/>
          </p:cNvSpPr>
          <p:nvPr>
            <p:ph idx="29" hasCustomPrompt="1"/>
          </p:nvPr>
        </p:nvSpPr>
        <p:spPr bwMode="gray">
          <a:xfrm>
            <a:off x="6377784" y="1833237"/>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9" name="Content Left Top"/>
          <p:cNvSpPr>
            <a:spLocks noGrp="1"/>
          </p:cNvSpPr>
          <p:nvPr>
            <p:ph idx="1" hasCustomPrompt="1"/>
          </p:nvPr>
        </p:nvSpPr>
        <p:spPr bwMode="gray">
          <a:xfrm>
            <a:off x="287455" y="1833237"/>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11" name="Heading Right Top"/>
          <p:cNvSpPr>
            <a:spLocks noGrp="1"/>
          </p:cNvSpPr>
          <p:nvPr>
            <p:ph type="body" sz="quarter" idx="16" hasCustomPrompt="1"/>
          </p:nvPr>
        </p:nvSpPr>
        <p:spPr bwMode="gray">
          <a:xfrm>
            <a:off x="6377784" y="1341114"/>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0" name="Heading Left Top"/>
          <p:cNvSpPr>
            <a:spLocks noGrp="1"/>
          </p:cNvSpPr>
          <p:nvPr>
            <p:ph type="body" sz="quarter" idx="15" hasCustomPrompt="1"/>
          </p:nvPr>
        </p:nvSpPr>
        <p:spPr bwMode="gray">
          <a:xfrm>
            <a:off x="287455" y="1341114"/>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21" name="Content Right Top"/>
          <p:cNvSpPr>
            <a:spLocks noGrp="1"/>
          </p:cNvSpPr>
          <p:nvPr>
            <p:ph idx="34" hasCustomPrompt="1"/>
          </p:nvPr>
        </p:nvSpPr>
        <p:spPr bwMode="gray">
          <a:xfrm>
            <a:off x="6377784" y="4227584"/>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22" name="Content Left Top"/>
          <p:cNvSpPr>
            <a:spLocks noGrp="1"/>
          </p:cNvSpPr>
          <p:nvPr>
            <p:ph idx="35" hasCustomPrompt="1"/>
          </p:nvPr>
        </p:nvSpPr>
        <p:spPr bwMode="gray">
          <a:xfrm>
            <a:off x="287455" y="4227584"/>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23" name="Heading Right Top"/>
          <p:cNvSpPr>
            <a:spLocks noGrp="1"/>
          </p:cNvSpPr>
          <p:nvPr>
            <p:ph type="body" sz="quarter" idx="36" hasCustomPrompt="1"/>
          </p:nvPr>
        </p:nvSpPr>
        <p:spPr bwMode="gray">
          <a:xfrm>
            <a:off x="6377784" y="3735459"/>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24" name="Heading Left Top"/>
          <p:cNvSpPr>
            <a:spLocks noGrp="1"/>
          </p:cNvSpPr>
          <p:nvPr>
            <p:ph type="body" sz="quarter" idx="37" hasCustomPrompt="1"/>
          </p:nvPr>
        </p:nvSpPr>
        <p:spPr bwMode="gray">
          <a:xfrm>
            <a:off x="287455" y="3735459"/>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4" name="Content">
            <a:extLst>
              <a:ext uri="{FF2B5EF4-FFF2-40B4-BE49-F238E27FC236}">
                <a16:creationId xmlns:a16="http://schemas.microsoft.com/office/drawing/2014/main" id="{A75329C6-4FFB-4C83-9D3B-E61D5BB1D496}"/>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
        <p:nvSpPr>
          <p:cNvPr id="15" name="Heading ">
            <a:extLst>
              <a:ext uri="{FF2B5EF4-FFF2-40B4-BE49-F238E27FC236}">
                <a16:creationId xmlns:a16="http://schemas.microsoft.com/office/drawing/2014/main" id="{212CABDF-AFC1-4A9A-946B-DCE84768D866}"/>
              </a:ext>
            </a:extLst>
          </p:cNvPr>
          <p:cNvSpPr>
            <a:spLocks noGrp="1"/>
          </p:cNvSpPr>
          <p:nvPr>
            <p:ph type="body" sz="quarter" idx="18" hasCustomPrompt="1"/>
          </p:nvPr>
        </p:nvSpPr>
        <p:spPr bwMode="gray">
          <a:xfrm>
            <a:off x="287454" y="89847"/>
            <a:ext cx="11610333" cy="246221"/>
          </a:xfrm>
          <a:prstGeom prst="rect">
            <a:avLst/>
          </a:prstGeom>
        </p:spPr>
        <p:txBody>
          <a:bodyPr lIns="0" tIns="0" rIns="0" bIns="0" anchor="t">
            <a:noAutofit/>
          </a:bodyPr>
          <a:lstStyle>
            <a:lvl1pPr>
              <a:buNone/>
              <a:defRPr lang="en-US" sz="1400" b="0" kern="1200" cap="all" baseline="0" dirty="0">
                <a:solidFill>
                  <a:schemeClr val="accent2"/>
                </a:solidFill>
                <a:effectLst/>
                <a:ea typeface="+mj-ea"/>
                <a:cs typeface="+mj-cs"/>
              </a:defRPr>
            </a:lvl1pPr>
          </a:lstStyle>
          <a:p>
            <a:pPr marL="0" lvl="0" indent="0">
              <a:lnSpc>
                <a:spcPct val="100000"/>
              </a:lnSpc>
              <a:spcBef>
                <a:spcPct val="0"/>
              </a:spcBef>
              <a:spcAft>
                <a:spcPct val="0"/>
              </a:spcAft>
            </a:pPr>
            <a:r>
              <a:rPr lang="en-US" dirty="0"/>
              <a:t>Click to add high-level title</a:t>
            </a:r>
          </a:p>
        </p:txBody>
      </p:sp>
      <p:sp>
        <p:nvSpPr>
          <p:cNvPr id="16" name="Title">
            <a:extLst>
              <a:ext uri="{FF2B5EF4-FFF2-40B4-BE49-F238E27FC236}">
                <a16:creationId xmlns:a16="http://schemas.microsoft.com/office/drawing/2014/main" id="{2143BD00-4AF0-4A53-8849-EE5E7D93DD0D}"/>
              </a:ext>
            </a:extLst>
          </p:cNvPr>
          <p:cNvSpPr>
            <a:spLocks noGrp="1" noChangeArrowheads="1"/>
          </p:cNvSpPr>
          <p:nvPr>
            <p:ph type="title"/>
            <p:custDataLst>
              <p:tags r:id="rId4"/>
            </p:custDataLst>
          </p:nvPr>
        </p:nvSpPr>
        <p:spPr bwMode="gray">
          <a:xfrm>
            <a:off x="287453" y="334492"/>
            <a:ext cx="11610331" cy="677108"/>
          </a:xfrm>
          <a:prstGeom prst="rect">
            <a:avLst/>
          </a:prstGeom>
          <a:extLst/>
        </p:spPr>
        <p:txBody>
          <a:bodyPr lIns="0" tIns="0" rIns="0" bIns="0" anchor="b">
            <a:noAutofit/>
          </a:bodyPr>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309684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Header, Top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CBDC37-26C9-4ECD-B490-9831AA4A9D25}"/>
              </a:ext>
            </a:extLst>
          </p:cNvPr>
          <p:cNvGraphicFramePr>
            <a:graphicFrameLocks noChangeAspect="1"/>
          </p:cNvGraphicFramePr>
          <p:nvPr userDrawn="1">
            <p:custDataLst>
              <p:tags r:id="rId2"/>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7465"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AACBDC37-26C9-4ECD-B490-9831AA4A9D25}"/>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AF11EA5-FA9A-427E-BA08-AF55F351AF3D}"/>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18" name="Content Right"/>
          <p:cNvSpPr>
            <a:spLocks noGrp="1"/>
          </p:cNvSpPr>
          <p:nvPr>
            <p:ph idx="27" hasCustomPrompt="1"/>
          </p:nvPr>
        </p:nvSpPr>
        <p:spPr bwMode="gray">
          <a:xfrm>
            <a:off x="8297784" y="1920240"/>
            <a:ext cx="3600000" cy="40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smtClean="0">
                <a:latin typeface="+mn-lt"/>
                <a:ea typeface="+mn-ea"/>
                <a:sym typeface="+mn-lt"/>
              </a:defRPr>
            </a:lvl1pPr>
            <a:lvl2pPr fontAlgn="base">
              <a:lnSpc>
                <a:spcPct val="100000"/>
              </a:lnSpc>
              <a:spcAft>
                <a:spcPts val="0"/>
              </a:spcAft>
              <a:defRPr lang="en-US" sz="14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7" name="Content Middle"/>
          <p:cNvSpPr>
            <a:spLocks noGrp="1"/>
          </p:cNvSpPr>
          <p:nvPr>
            <p:ph idx="26" hasCustomPrompt="1"/>
          </p:nvPr>
        </p:nvSpPr>
        <p:spPr bwMode="gray">
          <a:xfrm>
            <a:off x="4292619" y="1920240"/>
            <a:ext cx="3600000" cy="40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6" name="Content Left"/>
          <p:cNvSpPr>
            <a:spLocks noGrp="1"/>
          </p:cNvSpPr>
          <p:nvPr>
            <p:ph idx="25" hasCustomPrompt="1"/>
          </p:nvPr>
        </p:nvSpPr>
        <p:spPr bwMode="gray">
          <a:xfrm>
            <a:off x="287452" y="1920240"/>
            <a:ext cx="3600000" cy="407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21" name="Heading Right"/>
          <p:cNvSpPr>
            <a:spLocks noGrp="1"/>
          </p:cNvSpPr>
          <p:nvPr>
            <p:ph type="body" sz="quarter" idx="12" hasCustomPrompt="1"/>
          </p:nvPr>
        </p:nvSpPr>
        <p:spPr bwMode="gray">
          <a:xfrm>
            <a:off x="8297784" y="1337513"/>
            <a:ext cx="3600000" cy="484632"/>
          </a:xfrm>
          <a:prstGeom prst="rect">
            <a:avLst/>
          </a:prstGeom>
        </p:spPr>
        <p:txBody>
          <a:bodyPr wrap="square" lIns="0" tIns="0" rIns="0" bIns="0">
            <a:noAutofit/>
          </a:bodyPr>
          <a:lstStyle>
            <a:lvl1pPr marL="0" indent="0" fontAlgn="base">
              <a:lnSpc>
                <a:spcPct val="100000"/>
              </a:lnSpc>
              <a:spcBef>
                <a:spcPts val="0"/>
              </a:spcBef>
              <a:spcAft>
                <a:spcPct val="0"/>
              </a:spcAft>
              <a:buNone/>
              <a:defRPr sz="16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headline or column title</a:t>
            </a:r>
          </a:p>
        </p:txBody>
      </p:sp>
      <p:sp>
        <p:nvSpPr>
          <p:cNvPr id="22" name="Heading Middle"/>
          <p:cNvSpPr>
            <a:spLocks noGrp="1"/>
          </p:cNvSpPr>
          <p:nvPr>
            <p:ph type="body" sz="quarter" idx="13" hasCustomPrompt="1"/>
          </p:nvPr>
        </p:nvSpPr>
        <p:spPr bwMode="gray">
          <a:xfrm>
            <a:off x="4292619" y="1337513"/>
            <a:ext cx="3600000" cy="484632"/>
          </a:xfrm>
          <a:prstGeom prst="rect">
            <a:avLst/>
          </a:prstGeom>
        </p:spPr>
        <p:txBody>
          <a:bodyPr lIns="0" tIns="0" rIns="0" bIns="0">
            <a:noAutofit/>
          </a:bodyPr>
          <a:lstStyle>
            <a:lvl1pPr marL="0" indent="0" fontAlgn="base">
              <a:lnSpc>
                <a:spcPct val="100000"/>
              </a:lnSpc>
              <a:spcBef>
                <a:spcPts val="0"/>
              </a:spcBef>
              <a:spcAft>
                <a:spcPct val="0"/>
              </a:spcAft>
              <a:buNone/>
              <a:defRPr sz="16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headline or column title</a:t>
            </a:r>
          </a:p>
        </p:txBody>
      </p:sp>
      <p:sp>
        <p:nvSpPr>
          <p:cNvPr id="20" name="Heading Left"/>
          <p:cNvSpPr>
            <a:spLocks noGrp="1"/>
          </p:cNvSpPr>
          <p:nvPr>
            <p:ph type="body" sz="quarter" idx="11" hasCustomPrompt="1"/>
          </p:nvPr>
        </p:nvSpPr>
        <p:spPr bwMode="gray">
          <a:xfrm>
            <a:off x="287453" y="1337513"/>
            <a:ext cx="3600000" cy="484632"/>
          </a:xfrm>
          <a:prstGeom prst="rect">
            <a:avLst/>
          </a:prstGeom>
        </p:spPr>
        <p:txBody>
          <a:bodyPr lIns="0" tIns="0" rIns="0" bIns="0">
            <a:noAutofit/>
          </a:bodyPr>
          <a:lstStyle>
            <a:lvl1pPr marL="0" indent="0" fontAlgn="base">
              <a:lnSpc>
                <a:spcPct val="100000"/>
              </a:lnSpc>
              <a:spcBef>
                <a:spcPts val="0"/>
              </a:spcBef>
              <a:spcAft>
                <a:spcPct val="0"/>
              </a:spcAft>
              <a:buNone/>
              <a:defRPr sz="16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headline or column title</a:t>
            </a:r>
          </a:p>
        </p:txBody>
      </p:sp>
      <p:sp>
        <p:nvSpPr>
          <p:cNvPr id="14" name="Content">
            <a:extLst>
              <a:ext uri="{FF2B5EF4-FFF2-40B4-BE49-F238E27FC236}">
                <a16:creationId xmlns:a16="http://schemas.microsoft.com/office/drawing/2014/main" id="{1DC2DC86-F832-4BBD-8802-F16CBA206E0D}"/>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
        <p:nvSpPr>
          <p:cNvPr id="13" name="Heading ">
            <a:extLst>
              <a:ext uri="{FF2B5EF4-FFF2-40B4-BE49-F238E27FC236}">
                <a16:creationId xmlns:a16="http://schemas.microsoft.com/office/drawing/2014/main" id="{57A299D3-D479-4BC3-B453-5488E45110CC}"/>
              </a:ext>
            </a:extLst>
          </p:cNvPr>
          <p:cNvSpPr>
            <a:spLocks noGrp="1"/>
          </p:cNvSpPr>
          <p:nvPr>
            <p:ph type="body" sz="quarter" idx="18" hasCustomPrompt="1"/>
          </p:nvPr>
        </p:nvSpPr>
        <p:spPr bwMode="gray">
          <a:xfrm>
            <a:off x="287454" y="89847"/>
            <a:ext cx="11610333" cy="246221"/>
          </a:xfrm>
          <a:prstGeom prst="rect">
            <a:avLst/>
          </a:prstGeom>
        </p:spPr>
        <p:txBody>
          <a:bodyPr lIns="0" tIns="0" rIns="0" bIns="0" anchor="t">
            <a:noAutofit/>
          </a:bodyPr>
          <a:lstStyle>
            <a:lvl1pPr>
              <a:buNone/>
              <a:defRPr lang="en-US" sz="1400" b="0" kern="1200" cap="all" baseline="0" dirty="0">
                <a:solidFill>
                  <a:schemeClr val="accent2"/>
                </a:solidFill>
                <a:effectLst/>
                <a:ea typeface="+mj-ea"/>
                <a:cs typeface="+mj-cs"/>
              </a:defRPr>
            </a:lvl1pPr>
          </a:lstStyle>
          <a:p>
            <a:pPr marL="0" lvl="0" indent="0">
              <a:lnSpc>
                <a:spcPct val="100000"/>
              </a:lnSpc>
              <a:spcBef>
                <a:spcPct val="0"/>
              </a:spcBef>
              <a:spcAft>
                <a:spcPct val="0"/>
              </a:spcAft>
            </a:pPr>
            <a:r>
              <a:rPr lang="en-US" dirty="0"/>
              <a:t>Click to add high level title</a:t>
            </a:r>
          </a:p>
        </p:txBody>
      </p:sp>
      <p:sp>
        <p:nvSpPr>
          <p:cNvPr id="15" name="Title">
            <a:extLst>
              <a:ext uri="{FF2B5EF4-FFF2-40B4-BE49-F238E27FC236}">
                <a16:creationId xmlns:a16="http://schemas.microsoft.com/office/drawing/2014/main" id="{6C374BC2-3137-4568-83FD-DCF19C32CF3C}"/>
              </a:ext>
            </a:extLst>
          </p:cNvPr>
          <p:cNvSpPr>
            <a:spLocks noGrp="1" noChangeArrowheads="1"/>
          </p:cNvSpPr>
          <p:nvPr>
            <p:ph type="title"/>
            <p:custDataLst>
              <p:tags r:id="rId4"/>
            </p:custDataLst>
          </p:nvPr>
        </p:nvSpPr>
        <p:spPr bwMode="gray">
          <a:xfrm>
            <a:off x="287453" y="334492"/>
            <a:ext cx="11610331" cy="677108"/>
          </a:xfrm>
          <a:prstGeom prst="rect">
            <a:avLst/>
          </a:prstGeom>
          <a:extLst/>
        </p:spPr>
        <p:txBody>
          <a:bodyPr lIns="0" tIns="0" rIns="0" bIns="0" anchor="b">
            <a:noAutofit/>
          </a:bodyPr>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231002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2/3 Split, Header, Top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7A0F40-C0FE-4922-B811-918FFD485E6F}"/>
              </a:ext>
            </a:extLst>
          </p:cNvPr>
          <p:cNvGraphicFramePr>
            <a:graphicFrameLocks noChangeAspect="1"/>
          </p:cNvGraphicFramePr>
          <p:nvPr userDrawn="1">
            <p:custDataLst>
              <p:tags r:id="rId2"/>
            </p:custDataLst>
            <p:extLst>
              <p:ext uri="{D42A27DB-BD31-4B8C-83A1-F6EECF244321}">
                <p14:modId xmlns:p14="http://schemas.microsoft.com/office/powerpoint/2010/main" val="361783201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8490"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7E7A0F40-C0FE-4922-B811-918FFD485E6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684C6BA-D2B2-4634-97F6-0A6246D26950}"/>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5" name="Content Right"/>
          <p:cNvSpPr>
            <a:spLocks noGrp="1"/>
          </p:cNvSpPr>
          <p:nvPr>
            <p:ph idx="28" hasCustomPrompt="1"/>
          </p:nvPr>
        </p:nvSpPr>
        <p:spPr bwMode="gray">
          <a:xfrm>
            <a:off x="8297784" y="1984249"/>
            <a:ext cx="3600000" cy="400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0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19" name="Heading Right"/>
          <p:cNvSpPr>
            <a:spLocks noGrp="1"/>
          </p:cNvSpPr>
          <p:nvPr>
            <p:ph type="body" sz="quarter" idx="17" hasCustomPrompt="1"/>
          </p:nvPr>
        </p:nvSpPr>
        <p:spPr bwMode="gray">
          <a:xfrm>
            <a:off x="8297784" y="1337514"/>
            <a:ext cx="3600000" cy="548640"/>
          </a:xfrm>
          <a:prstGeom prst="rect">
            <a:avLst/>
          </a:prstGeom>
        </p:spPr>
        <p:txBody>
          <a:bodyPr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headline or column title</a:t>
            </a:r>
          </a:p>
        </p:txBody>
      </p:sp>
      <p:sp>
        <p:nvSpPr>
          <p:cNvPr id="12" name="Content Middle"/>
          <p:cNvSpPr>
            <a:spLocks noGrp="1"/>
          </p:cNvSpPr>
          <p:nvPr>
            <p:ph idx="26" hasCustomPrompt="1"/>
          </p:nvPr>
        </p:nvSpPr>
        <p:spPr bwMode="gray">
          <a:xfrm>
            <a:off x="287454" y="1984249"/>
            <a:ext cx="7612799" cy="400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0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13" name="Heading Middle"/>
          <p:cNvSpPr>
            <a:spLocks noGrp="1"/>
          </p:cNvSpPr>
          <p:nvPr>
            <p:ph type="body" sz="quarter" idx="13" hasCustomPrompt="1"/>
          </p:nvPr>
        </p:nvSpPr>
        <p:spPr bwMode="gray">
          <a:xfrm>
            <a:off x="287455" y="1337514"/>
            <a:ext cx="7612799" cy="548640"/>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b="0" baseline="0">
                <a:solidFill>
                  <a:schemeClr val="accent1"/>
                </a:solidFill>
                <a:latin typeface="+mn-lt"/>
                <a:sym typeface="+mn-lt"/>
              </a:defRPr>
            </a:lvl2pPr>
          </a:lstStyle>
          <a:p>
            <a:pPr lvl="0"/>
            <a:r>
              <a:rPr lang="en-US" dirty="0"/>
              <a:t>Click to add main takeaway, headline, or figure title</a:t>
            </a:r>
          </a:p>
        </p:txBody>
      </p:sp>
      <p:sp>
        <p:nvSpPr>
          <p:cNvPr id="11" name="Content">
            <a:extLst>
              <a:ext uri="{FF2B5EF4-FFF2-40B4-BE49-F238E27FC236}">
                <a16:creationId xmlns:a16="http://schemas.microsoft.com/office/drawing/2014/main" id="{A5F8AD8A-1AAB-4EB3-9856-C9326DC694D3}"/>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
        <p:nvSpPr>
          <p:cNvPr id="14" name="Heading ">
            <a:extLst>
              <a:ext uri="{FF2B5EF4-FFF2-40B4-BE49-F238E27FC236}">
                <a16:creationId xmlns:a16="http://schemas.microsoft.com/office/drawing/2014/main" id="{EB70BF8C-1445-44D6-89F9-6130FA7853AB}"/>
              </a:ext>
            </a:extLst>
          </p:cNvPr>
          <p:cNvSpPr>
            <a:spLocks noGrp="1"/>
          </p:cNvSpPr>
          <p:nvPr>
            <p:ph type="body" sz="quarter" idx="18" hasCustomPrompt="1"/>
          </p:nvPr>
        </p:nvSpPr>
        <p:spPr bwMode="gray">
          <a:xfrm>
            <a:off x="287454" y="89847"/>
            <a:ext cx="11610333" cy="246221"/>
          </a:xfrm>
          <a:prstGeom prst="rect">
            <a:avLst/>
          </a:prstGeom>
        </p:spPr>
        <p:txBody>
          <a:bodyPr lIns="0" tIns="0" rIns="0" bIns="0" anchor="t">
            <a:noAutofit/>
          </a:bodyPr>
          <a:lstStyle>
            <a:lvl1pPr>
              <a:buNone/>
              <a:defRPr lang="en-US" sz="1400" b="0" kern="1200" cap="all" baseline="0" dirty="0">
                <a:solidFill>
                  <a:schemeClr val="accent2"/>
                </a:solidFill>
                <a:effectLst/>
                <a:ea typeface="+mj-ea"/>
                <a:cs typeface="+mj-cs"/>
              </a:defRPr>
            </a:lvl1pPr>
          </a:lstStyle>
          <a:p>
            <a:pPr marL="0" lvl="0" indent="0">
              <a:lnSpc>
                <a:spcPct val="100000"/>
              </a:lnSpc>
              <a:spcBef>
                <a:spcPct val="0"/>
              </a:spcBef>
              <a:spcAft>
                <a:spcPct val="0"/>
              </a:spcAft>
            </a:pPr>
            <a:r>
              <a:rPr lang="en-US" dirty="0"/>
              <a:t>Click to add high level title</a:t>
            </a:r>
          </a:p>
        </p:txBody>
      </p:sp>
      <p:sp>
        <p:nvSpPr>
          <p:cNvPr id="16" name="Title">
            <a:extLst>
              <a:ext uri="{FF2B5EF4-FFF2-40B4-BE49-F238E27FC236}">
                <a16:creationId xmlns:a16="http://schemas.microsoft.com/office/drawing/2014/main" id="{7484566C-2088-459C-B7B9-0B2D6D56CA49}"/>
              </a:ext>
            </a:extLst>
          </p:cNvPr>
          <p:cNvSpPr>
            <a:spLocks noGrp="1" noChangeArrowheads="1"/>
          </p:cNvSpPr>
          <p:nvPr>
            <p:ph type="title"/>
            <p:custDataLst>
              <p:tags r:id="rId4"/>
            </p:custDataLst>
          </p:nvPr>
        </p:nvSpPr>
        <p:spPr bwMode="gray">
          <a:xfrm>
            <a:off x="287453" y="334492"/>
            <a:ext cx="11610331" cy="677108"/>
          </a:xfrm>
          <a:prstGeom prst="rect">
            <a:avLst/>
          </a:prstGeom>
          <a:extLst/>
        </p:spPr>
        <p:txBody>
          <a:bodyPr lIns="0" tIns="0" rIns="0" bIns="0" anchor="b">
            <a:noAutofit/>
          </a:bodyPr>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135912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No Source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8F73A2-04A1-4E96-B64D-006D4F1DFC3D}"/>
              </a:ext>
            </a:extLst>
          </p:cNvPr>
          <p:cNvGraphicFramePr>
            <a:graphicFrameLocks noChangeAspect="1"/>
          </p:cNvGraphicFramePr>
          <p:nvPr userDrawn="1">
            <p:custDataLst>
              <p:tags r:id="rId2"/>
            </p:custDataLst>
            <p:extLst>
              <p:ext uri="{D42A27DB-BD31-4B8C-83A1-F6EECF244321}">
                <p14:modId xmlns:p14="http://schemas.microsoft.com/office/powerpoint/2010/main" val="257457082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9514"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C08F73A2-04A1-4E96-B64D-006D4F1DFC3D}"/>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CC23497-0997-4ED4-B9CB-BBFA337B4348}"/>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5" name="Text Placeholder 2">
            <a:extLst>
              <a:ext uri="{FF2B5EF4-FFF2-40B4-BE49-F238E27FC236}">
                <a16:creationId xmlns:a16="http://schemas.microsoft.com/office/drawing/2014/main" id="{AB76F2A4-20E9-4270-ADF8-24B579A91768}"/>
              </a:ext>
            </a:extLst>
          </p:cNvPr>
          <p:cNvSpPr>
            <a:spLocks noGrp="1"/>
          </p:cNvSpPr>
          <p:nvPr>
            <p:ph idx="1" hasCustomPrompt="1"/>
          </p:nvPr>
        </p:nvSpPr>
        <p:spPr>
          <a:xfrm>
            <a:off x="287454" y="1341114"/>
            <a:ext cx="11610333" cy="4651262"/>
          </a:xfrm>
          <a:prstGeom prst="rect">
            <a:avLst/>
          </a:prstGeom>
        </p:spPr>
        <p:txBody>
          <a:bodyPr vert="horz" lIns="0" tIns="0" rIns="0" bIns="0" rtlCol="0">
            <a:noAutofit/>
          </a:bodyPr>
          <a:lstStyle>
            <a:lvl1pPr>
              <a:defRPr sz="1800"/>
            </a:lvl1pPr>
            <a:lvl2pPr>
              <a:defRPr sz="1600"/>
            </a:lvl2pPr>
            <a:lvl3pPr>
              <a:defRPr sz="1400"/>
            </a:lvl3pPr>
            <a:lvl4pPr>
              <a:defRPr sz="120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7" name="Title">
            <a:extLst>
              <a:ext uri="{FF2B5EF4-FFF2-40B4-BE49-F238E27FC236}">
                <a16:creationId xmlns:a16="http://schemas.microsoft.com/office/drawing/2014/main" id="{55B52FB9-352C-43AE-B047-3EF2824426D4}"/>
              </a:ext>
            </a:extLst>
          </p:cNvPr>
          <p:cNvSpPr>
            <a:spLocks noGrp="1" noChangeArrowheads="1"/>
          </p:cNvSpPr>
          <p:nvPr>
            <p:ph type="title"/>
            <p:custDataLst>
              <p:tags r:id="rId4"/>
            </p:custDataLst>
          </p:nvPr>
        </p:nvSpPr>
        <p:spPr bwMode="gray">
          <a:xfrm>
            <a:off x="287454" y="1"/>
            <a:ext cx="11610333" cy="1011600"/>
          </a:xfrm>
          <a:prstGeom prst="rect">
            <a:avLst/>
          </a:prstGeom>
          <a:extLst/>
        </p:spPr>
        <p:txBody>
          <a:bodyPr wrap="square" lIns="0" tIns="0" rIns="0" bIns="0" anchor="b"/>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3789406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eader, No Source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12A1D1F-438D-436C-9502-B48AA4BA837D}"/>
              </a:ext>
            </a:extLst>
          </p:cNvPr>
          <p:cNvGraphicFramePr>
            <a:graphicFrameLocks noChangeAspect="1"/>
          </p:cNvGraphicFramePr>
          <p:nvPr userDrawn="1">
            <p:custDataLst>
              <p:tags r:id="rId2"/>
            </p:custDataLst>
            <p:extLst>
              <p:ext uri="{D42A27DB-BD31-4B8C-83A1-F6EECF244321}">
                <p14:modId xmlns:p14="http://schemas.microsoft.com/office/powerpoint/2010/main" val="364001029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1562"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412A1D1F-438D-436C-9502-B48AA4BA837D}"/>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FC5E17-231D-442F-AF03-D71F8247D716}"/>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8" name="Heading "/>
          <p:cNvSpPr>
            <a:spLocks noGrp="1"/>
          </p:cNvSpPr>
          <p:nvPr>
            <p:ph type="body" sz="quarter" idx="15" hasCustomPrompt="1"/>
          </p:nvPr>
        </p:nvSpPr>
        <p:spPr bwMode="gray">
          <a:xfrm>
            <a:off x="287454" y="1341115"/>
            <a:ext cx="11610333" cy="547159"/>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9" name="Text Placeholder 2">
            <a:extLst>
              <a:ext uri="{FF2B5EF4-FFF2-40B4-BE49-F238E27FC236}">
                <a16:creationId xmlns:a16="http://schemas.microsoft.com/office/drawing/2014/main" id="{D9B9A5C5-09FA-4F23-9056-C9675EF30347}"/>
              </a:ext>
            </a:extLst>
          </p:cNvPr>
          <p:cNvSpPr>
            <a:spLocks noGrp="1"/>
          </p:cNvSpPr>
          <p:nvPr>
            <p:ph idx="1" hasCustomPrompt="1"/>
          </p:nvPr>
        </p:nvSpPr>
        <p:spPr>
          <a:xfrm>
            <a:off x="287454" y="1984918"/>
            <a:ext cx="11610333" cy="4007459"/>
          </a:xfrm>
          <a:prstGeom prst="rect">
            <a:avLst/>
          </a:prstGeom>
        </p:spPr>
        <p:txBody>
          <a:bodyPr vert="horz" lIns="0" tIns="0" rIns="0" bIns="0" rtlCol="0">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Title">
            <a:extLst>
              <a:ext uri="{FF2B5EF4-FFF2-40B4-BE49-F238E27FC236}">
                <a16:creationId xmlns:a16="http://schemas.microsoft.com/office/drawing/2014/main" id="{1F7AB54A-5D4B-4FED-AFBB-F1FE5CB45775}"/>
              </a:ext>
            </a:extLst>
          </p:cNvPr>
          <p:cNvSpPr>
            <a:spLocks noGrp="1" noChangeArrowheads="1"/>
          </p:cNvSpPr>
          <p:nvPr>
            <p:ph type="title"/>
            <p:custDataLst>
              <p:tags r:id="rId4"/>
            </p:custDataLst>
          </p:nvPr>
        </p:nvSpPr>
        <p:spPr bwMode="gray">
          <a:xfrm>
            <a:off x="287454" y="1"/>
            <a:ext cx="11610333"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32508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BC4C54-664B-4897-AC58-BA6ECA05BF84}"/>
              </a:ext>
            </a:extLst>
          </p:cNvPr>
          <p:cNvGraphicFramePr>
            <a:graphicFrameLocks noChangeAspect="1"/>
          </p:cNvGraphicFramePr>
          <p:nvPr userDrawn="1">
            <p:custDataLst>
              <p:tags r:id="rId2"/>
            </p:custDataLst>
            <p:extLst>
              <p:ext uri="{D42A27DB-BD31-4B8C-83A1-F6EECF244321}">
                <p14:modId xmlns:p14="http://schemas.microsoft.com/office/powerpoint/2010/main" val="51087979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30" name="think-cell Slide" r:id="rId4" imgW="470" imgH="469" progId="TCLayout.ActiveDocument.1">
                  <p:embed/>
                </p:oleObj>
              </mc:Choice>
              <mc:Fallback>
                <p:oleObj name="think-cell Slide" r:id="rId4" imgW="470" imgH="469" progId="TCLayout.ActiveDocument.1">
                  <p:embed/>
                  <p:pic>
                    <p:nvPicPr>
                      <p:cNvPr id="6" name="Object 5" hidden="1">
                        <a:extLst>
                          <a:ext uri="{FF2B5EF4-FFF2-40B4-BE49-F238E27FC236}">
                            <a16:creationId xmlns:a16="http://schemas.microsoft.com/office/drawing/2014/main" id="{DABC4C54-664B-4897-AC58-BA6ECA05BF84}"/>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7" name="Rectangle 6"/>
          <p:cNvSpPr/>
          <p:nvPr userDrawn="1"/>
        </p:nvSpPr>
        <p:spPr>
          <a:xfrm>
            <a:off x="1397" y="3692"/>
            <a:ext cx="12190604" cy="685430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Freeform 15">
            <a:extLst>
              <a:ext uri="{FF2B5EF4-FFF2-40B4-BE49-F238E27FC236}">
                <a16:creationId xmlns:a16="http://schemas.microsoft.com/office/drawing/2014/main" id="{F0A0EE2C-B316-4194-8096-9E1F1A8429E2}"/>
              </a:ext>
            </a:extLst>
          </p:cNvPr>
          <p:cNvSpPr/>
          <p:nvPr userDrawn="1"/>
        </p:nvSpPr>
        <p:spPr>
          <a:xfrm>
            <a:off x="-6855" y="-3463"/>
            <a:ext cx="11328375" cy="6875348"/>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0 w 8510462"/>
              <a:gd name="connsiteY0" fmla="*/ 0 h 5164627"/>
              <a:gd name="connsiteX1" fmla="*/ 8510462 w 8510462"/>
              <a:gd name="connsiteY1" fmla="*/ 8967 h 5164627"/>
              <a:gd name="connsiteX2" fmla="*/ 4298385 w 8510462"/>
              <a:gd name="connsiteY2" fmla="*/ 5164627 h 5164627"/>
              <a:gd name="connsiteX3" fmla="*/ 16214 w 8510462"/>
              <a:gd name="connsiteY3" fmla="*/ 5164627 h 5164627"/>
              <a:gd name="connsiteX4" fmla="*/ 13639 w 8510462"/>
              <a:gd name="connsiteY4" fmla="*/ 3991005 h 5164627"/>
              <a:gd name="connsiteX5" fmla="*/ 0 w 8510462"/>
              <a:gd name="connsiteY5" fmla="*/ 0 h 5164627"/>
              <a:gd name="connsiteX0" fmla="*/ 0 w 8501525"/>
              <a:gd name="connsiteY0" fmla="*/ 0 h 5164627"/>
              <a:gd name="connsiteX1" fmla="*/ 8501525 w 8501525"/>
              <a:gd name="connsiteY1" fmla="*/ 8967 h 5164627"/>
              <a:gd name="connsiteX2" fmla="*/ 4289448 w 8501525"/>
              <a:gd name="connsiteY2" fmla="*/ 5164627 h 5164627"/>
              <a:gd name="connsiteX3" fmla="*/ 7277 w 8501525"/>
              <a:gd name="connsiteY3" fmla="*/ 5164627 h 5164627"/>
              <a:gd name="connsiteX4" fmla="*/ 4702 w 8501525"/>
              <a:gd name="connsiteY4" fmla="*/ 3991005 h 5164627"/>
              <a:gd name="connsiteX5" fmla="*/ 0 w 8501525"/>
              <a:gd name="connsiteY5" fmla="*/ 0 h 5164627"/>
              <a:gd name="connsiteX0" fmla="*/ 17287 w 8497362"/>
              <a:gd name="connsiteY0" fmla="*/ 14271 h 5155660"/>
              <a:gd name="connsiteX1" fmla="*/ 8497362 w 8497362"/>
              <a:gd name="connsiteY1" fmla="*/ 0 h 5155660"/>
              <a:gd name="connsiteX2" fmla="*/ 4285285 w 8497362"/>
              <a:gd name="connsiteY2" fmla="*/ 5155660 h 5155660"/>
              <a:gd name="connsiteX3" fmla="*/ 3114 w 8497362"/>
              <a:gd name="connsiteY3" fmla="*/ 5155660 h 5155660"/>
              <a:gd name="connsiteX4" fmla="*/ 539 w 8497362"/>
              <a:gd name="connsiteY4" fmla="*/ 3982038 h 5155660"/>
              <a:gd name="connsiteX5" fmla="*/ 17287 w 8497362"/>
              <a:gd name="connsiteY5" fmla="*/ 14271 h 5155660"/>
              <a:gd name="connsiteX0" fmla="*/ 0 w 8503313"/>
              <a:gd name="connsiteY0" fmla="*/ 48234 h 5155660"/>
              <a:gd name="connsiteX1" fmla="*/ 8503313 w 8503313"/>
              <a:gd name="connsiteY1" fmla="*/ 0 h 5155660"/>
              <a:gd name="connsiteX2" fmla="*/ 4291236 w 8503313"/>
              <a:gd name="connsiteY2" fmla="*/ 5155660 h 5155660"/>
              <a:gd name="connsiteX3" fmla="*/ 9065 w 8503313"/>
              <a:gd name="connsiteY3" fmla="*/ 5155660 h 5155660"/>
              <a:gd name="connsiteX4" fmla="*/ 6490 w 8503313"/>
              <a:gd name="connsiteY4" fmla="*/ 3982038 h 5155660"/>
              <a:gd name="connsiteX5" fmla="*/ 0 w 8503313"/>
              <a:gd name="connsiteY5" fmla="*/ 48234 h 5155660"/>
              <a:gd name="connsiteX0" fmla="*/ 0 w 8501525"/>
              <a:gd name="connsiteY0" fmla="*/ 0 h 5162839"/>
              <a:gd name="connsiteX1" fmla="*/ 8501525 w 8501525"/>
              <a:gd name="connsiteY1" fmla="*/ 7179 h 5162839"/>
              <a:gd name="connsiteX2" fmla="*/ 4289448 w 8501525"/>
              <a:gd name="connsiteY2" fmla="*/ 5162839 h 5162839"/>
              <a:gd name="connsiteX3" fmla="*/ 7277 w 8501525"/>
              <a:gd name="connsiteY3" fmla="*/ 5162839 h 5162839"/>
              <a:gd name="connsiteX4" fmla="*/ 4702 w 8501525"/>
              <a:gd name="connsiteY4" fmla="*/ 3989217 h 5162839"/>
              <a:gd name="connsiteX5" fmla="*/ 0 w 8501525"/>
              <a:gd name="connsiteY5" fmla="*/ 0 h 5162839"/>
              <a:gd name="connsiteX0" fmla="*/ 816742 w 9318267"/>
              <a:gd name="connsiteY0" fmla="*/ 0 h 5162839"/>
              <a:gd name="connsiteX1" fmla="*/ 9318267 w 9318267"/>
              <a:gd name="connsiteY1" fmla="*/ 7179 h 5162839"/>
              <a:gd name="connsiteX2" fmla="*/ 5106190 w 9318267"/>
              <a:gd name="connsiteY2" fmla="*/ 5162839 h 5162839"/>
              <a:gd name="connsiteX3" fmla="*/ 824019 w 9318267"/>
              <a:gd name="connsiteY3" fmla="*/ 5162839 h 5162839"/>
              <a:gd name="connsiteX4" fmla="*/ 816742 w 9318267"/>
              <a:gd name="connsiteY4" fmla="*/ 0 h 5162839"/>
              <a:gd name="connsiteX0" fmla="*/ 311364 w 8812889"/>
              <a:gd name="connsiteY0" fmla="*/ 0 h 5162839"/>
              <a:gd name="connsiteX1" fmla="*/ 8812889 w 8812889"/>
              <a:gd name="connsiteY1" fmla="*/ 7179 h 5162839"/>
              <a:gd name="connsiteX2" fmla="*/ 4600812 w 8812889"/>
              <a:gd name="connsiteY2" fmla="*/ 5162839 h 5162839"/>
              <a:gd name="connsiteX3" fmla="*/ 318641 w 8812889"/>
              <a:gd name="connsiteY3" fmla="*/ 5162839 h 5162839"/>
              <a:gd name="connsiteX4" fmla="*/ 311364 w 8812889"/>
              <a:gd name="connsiteY4" fmla="*/ 0 h 5162839"/>
              <a:gd name="connsiteX0" fmla="*/ 6384 w 8507909"/>
              <a:gd name="connsiteY0" fmla="*/ 0 h 5162839"/>
              <a:gd name="connsiteX1" fmla="*/ 8507909 w 8507909"/>
              <a:gd name="connsiteY1" fmla="*/ 7179 h 5162839"/>
              <a:gd name="connsiteX2" fmla="*/ 4295832 w 8507909"/>
              <a:gd name="connsiteY2" fmla="*/ 5162839 h 5162839"/>
              <a:gd name="connsiteX3" fmla="*/ 13661 w 8507909"/>
              <a:gd name="connsiteY3" fmla="*/ 5162839 h 5162839"/>
              <a:gd name="connsiteX4" fmla="*/ 6384 w 8507909"/>
              <a:gd name="connsiteY4" fmla="*/ 0 h 5162839"/>
              <a:gd name="connsiteX0" fmla="*/ 0 w 8501525"/>
              <a:gd name="connsiteY0" fmla="*/ 0 h 5162839"/>
              <a:gd name="connsiteX1" fmla="*/ 8501525 w 8501525"/>
              <a:gd name="connsiteY1" fmla="*/ 7179 h 5162839"/>
              <a:gd name="connsiteX2" fmla="*/ 4289448 w 8501525"/>
              <a:gd name="connsiteY2" fmla="*/ 5162839 h 5162839"/>
              <a:gd name="connsiteX3" fmla="*/ 7277 w 8501525"/>
              <a:gd name="connsiteY3" fmla="*/ 5162839 h 5162839"/>
              <a:gd name="connsiteX4" fmla="*/ 0 w 8501525"/>
              <a:gd name="connsiteY4" fmla="*/ 0 h 5162839"/>
              <a:gd name="connsiteX0" fmla="*/ 138333 w 8495070"/>
              <a:gd name="connsiteY0" fmla="*/ 109009 h 5155660"/>
              <a:gd name="connsiteX1" fmla="*/ 8495070 w 8495070"/>
              <a:gd name="connsiteY1" fmla="*/ 0 h 5155660"/>
              <a:gd name="connsiteX2" fmla="*/ 4282993 w 8495070"/>
              <a:gd name="connsiteY2" fmla="*/ 5155660 h 5155660"/>
              <a:gd name="connsiteX3" fmla="*/ 822 w 8495070"/>
              <a:gd name="connsiteY3" fmla="*/ 5155660 h 5155660"/>
              <a:gd name="connsiteX4" fmla="*/ 138333 w 8495070"/>
              <a:gd name="connsiteY4" fmla="*/ 109009 h 5155660"/>
              <a:gd name="connsiteX0" fmla="*/ 0 w 8501525"/>
              <a:gd name="connsiteY0" fmla="*/ 0 h 5157476"/>
              <a:gd name="connsiteX1" fmla="*/ 8501525 w 8501525"/>
              <a:gd name="connsiteY1" fmla="*/ 1816 h 5157476"/>
              <a:gd name="connsiteX2" fmla="*/ 4289448 w 8501525"/>
              <a:gd name="connsiteY2" fmla="*/ 5157476 h 5157476"/>
              <a:gd name="connsiteX3" fmla="*/ 7277 w 8501525"/>
              <a:gd name="connsiteY3" fmla="*/ 5157476 h 5157476"/>
              <a:gd name="connsiteX4" fmla="*/ 0 w 8501525"/>
              <a:gd name="connsiteY4" fmla="*/ 0 h 5157476"/>
              <a:gd name="connsiteX0" fmla="*/ 974 w 8500712"/>
              <a:gd name="connsiteY0" fmla="*/ 0 h 5159263"/>
              <a:gd name="connsiteX1" fmla="*/ 8500712 w 8500712"/>
              <a:gd name="connsiteY1" fmla="*/ 3603 h 5159263"/>
              <a:gd name="connsiteX2" fmla="*/ 4288635 w 8500712"/>
              <a:gd name="connsiteY2" fmla="*/ 5159263 h 5159263"/>
              <a:gd name="connsiteX3" fmla="*/ 6464 w 8500712"/>
              <a:gd name="connsiteY3" fmla="*/ 5159263 h 5159263"/>
              <a:gd name="connsiteX4" fmla="*/ 974 w 8500712"/>
              <a:gd name="connsiteY4" fmla="*/ 0 h 5159263"/>
              <a:gd name="connsiteX0" fmla="*/ 974 w 8500712"/>
              <a:gd name="connsiteY0" fmla="*/ 0 h 5161050"/>
              <a:gd name="connsiteX1" fmla="*/ 8500712 w 8500712"/>
              <a:gd name="connsiteY1" fmla="*/ 5390 h 5161050"/>
              <a:gd name="connsiteX2" fmla="*/ 4288635 w 8500712"/>
              <a:gd name="connsiteY2" fmla="*/ 5161050 h 5161050"/>
              <a:gd name="connsiteX3" fmla="*/ 6464 w 8500712"/>
              <a:gd name="connsiteY3" fmla="*/ 5161050 h 5161050"/>
              <a:gd name="connsiteX4" fmla="*/ 974 w 8500712"/>
              <a:gd name="connsiteY4" fmla="*/ 0 h 5161050"/>
              <a:gd name="connsiteX0" fmla="*/ 974 w 8506075"/>
              <a:gd name="connsiteY0" fmla="*/ 0 h 5161050"/>
              <a:gd name="connsiteX1" fmla="*/ 8506075 w 8506075"/>
              <a:gd name="connsiteY1" fmla="*/ 3602 h 5161050"/>
              <a:gd name="connsiteX2" fmla="*/ 4288635 w 8506075"/>
              <a:gd name="connsiteY2" fmla="*/ 5161050 h 5161050"/>
              <a:gd name="connsiteX3" fmla="*/ 6464 w 8506075"/>
              <a:gd name="connsiteY3" fmla="*/ 5161050 h 5161050"/>
              <a:gd name="connsiteX4" fmla="*/ 974 w 8506075"/>
              <a:gd name="connsiteY4" fmla="*/ 0 h 5161050"/>
              <a:gd name="connsiteX0" fmla="*/ 974 w 8502500"/>
              <a:gd name="connsiteY0" fmla="*/ 0 h 5161050"/>
              <a:gd name="connsiteX1" fmla="*/ 8502500 w 8502500"/>
              <a:gd name="connsiteY1" fmla="*/ 1814 h 5161050"/>
              <a:gd name="connsiteX2" fmla="*/ 4288635 w 8502500"/>
              <a:gd name="connsiteY2" fmla="*/ 5161050 h 5161050"/>
              <a:gd name="connsiteX3" fmla="*/ 6464 w 8502500"/>
              <a:gd name="connsiteY3" fmla="*/ 5161050 h 5161050"/>
              <a:gd name="connsiteX4" fmla="*/ 974 w 8502500"/>
              <a:gd name="connsiteY4" fmla="*/ 0 h 5161050"/>
              <a:gd name="connsiteX0" fmla="*/ 2236 w 8503762"/>
              <a:gd name="connsiteY0" fmla="*/ 0 h 5161050"/>
              <a:gd name="connsiteX1" fmla="*/ 8503762 w 8503762"/>
              <a:gd name="connsiteY1" fmla="*/ 1814 h 5161050"/>
              <a:gd name="connsiteX2" fmla="*/ 4289897 w 8503762"/>
              <a:gd name="connsiteY2" fmla="*/ 5161050 h 5161050"/>
              <a:gd name="connsiteX3" fmla="*/ 5939 w 8503762"/>
              <a:gd name="connsiteY3" fmla="*/ 5159262 h 5161050"/>
              <a:gd name="connsiteX4" fmla="*/ 2236 w 8503762"/>
              <a:gd name="connsiteY4" fmla="*/ 0 h 5161050"/>
              <a:gd name="connsiteX0" fmla="*/ 974 w 8502500"/>
              <a:gd name="connsiteY0" fmla="*/ 0 h 5161050"/>
              <a:gd name="connsiteX1" fmla="*/ 8502500 w 8502500"/>
              <a:gd name="connsiteY1" fmla="*/ 1814 h 5161050"/>
              <a:gd name="connsiteX2" fmla="*/ 4288635 w 8502500"/>
              <a:gd name="connsiteY2" fmla="*/ 5161050 h 5161050"/>
              <a:gd name="connsiteX3" fmla="*/ 6465 w 8502500"/>
              <a:gd name="connsiteY3" fmla="*/ 5161049 h 5161050"/>
              <a:gd name="connsiteX4" fmla="*/ 974 w 8502500"/>
              <a:gd name="connsiteY4" fmla="*/ 0 h 5161050"/>
              <a:gd name="connsiteX0" fmla="*/ 2236 w 8503762"/>
              <a:gd name="connsiteY0" fmla="*/ 0 h 5161050"/>
              <a:gd name="connsiteX1" fmla="*/ 8503762 w 8503762"/>
              <a:gd name="connsiteY1" fmla="*/ 1814 h 5161050"/>
              <a:gd name="connsiteX2" fmla="*/ 4289897 w 8503762"/>
              <a:gd name="connsiteY2" fmla="*/ 5161050 h 5161050"/>
              <a:gd name="connsiteX3" fmla="*/ 5939 w 8503762"/>
              <a:gd name="connsiteY3" fmla="*/ 5161049 h 5161050"/>
              <a:gd name="connsiteX4" fmla="*/ 2236 w 8503762"/>
              <a:gd name="connsiteY4" fmla="*/ 0 h 516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3762" h="5161050">
                <a:moveTo>
                  <a:pt x="2236" y="0"/>
                </a:moveTo>
                <a:lnTo>
                  <a:pt x="8503762" y="1814"/>
                </a:lnTo>
                <a:lnTo>
                  <a:pt x="4289897" y="5161050"/>
                </a:lnTo>
                <a:lnTo>
                  <a:pt x="5939" y="5161049"/>
                </a:lnTo>
                <a:cubicBezTo>
                  <a:pt x="-7479" y="3669400"/>
                  <a:pt x="6674" y="2058511"/>
                  <a:pt x="2236" y="0"/>
                </a:cubicBezTo>
                <a:close/>
              </a:path>
            </a:pathLst>
          </a:cu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1866737" y="3588760"/>
            <a:ext cx="6604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3"/>
          <p:cNvSpPr>
            <a:spLocks noGrp="1"/>
          </p:cNvSpPr>
          <p:nvPr>
            <p:ph type="body" sz="quarter" idx="19" hasCustomPrompt="1"/>
          </p:nvPr>
        </p:nvSpPr>
        <p:spPr>
          <a:xfrm>
            <a:off x="1866740" y="3059449"/>
            <a:ext cx="6154313" cy="452437"/>
          </a:xfrm>
          <a:prstGeom prst="rect">
            <a:avLst/>
          </a:prstGeom>
        </p:spPr>
        <p:txBody>
          <a:bodyPr vert="horz" lIns="0" rIns="0" bIns="0" anchor="b">
            <a:noAutofit/>
          </a:bodyPr>
          <a:lstStyle>
            <a:lvl1pPr marL="0" indent="0">
              <a:buFontTx/>
              <a:buNone/>
              <a:defRPr sz="2400" cap="all" baseline="0">
                <a:solidFill>
                  <a:schemeClr val="bg1"/>
                </a:solidFill>
                <a:latin typeface="+mj-lt"/>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Click to Add Title</a:t>
            </a:r>
          </a:p>
        </p:txBody>
      </p:sp>
      <p:pic>
        <p:nvPicPr>
          <p:cNvPr id="22" name="Picture 21">
            <a:extLst>
              <a:ext uri="{FF2B5EF4-FFF2-40B4-BE49-F238E27FC236}">
                <a16:creationId xmlns:a16="http://schemas.microsoft.com/office/drawing/2014/main" id="{82C43532-C920-4D70-A603-34F8D15FDAA2}"/>
              </a:ext>
            </a:extLst>
          </p:cNvPr>
          <p:cNvPicPr>
            <a:picLocks noChangeAspect="1"/>
          </p:cNvPicPr>
          <p:nvPr userDrawn="1"/>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l="783" r="23063" b="1573"/>
          <a:stretch>
            <a:fillRect/>
          </a:stretch>
        </p:blipFill>
        <p:spPr>
          <a:xfrm>
            <a:off x="-14876" y="-4329"/>
            <a:ext cx="2186769" cy="5322214"/>
          </a:xfrm>
          <a:custGeom>
            <a:avLst/>
            <a:gdLst>
              <a:gd name="connsiteX0" fmla="*/ 3195 w 2186769"/>
              <a:gd name="connsiteY0" fmla="*/ 0 h 5322214"/>
              <a:gd name="connsiteX1" fmla="*/ 2186769 w 2186769"/>
              <a:gd name="connsiteY1" fmla="*/ 4914 h 5322214"/>
              <a:gd name="connsiteX2" fmla="*/ 2140 w 2186769"/>
              <a:gd name="connsiteY2" fmla="*/ 5322214 h 5322214"/>
              <a:gd name="connsiteX3" fmla="*/ 3195 w 2186769"/>
              <a:gd name="connsiteY3" fmla="*/ 0 h 5322214"/>
            </a:gdLst>
            <a:ahLst/>
            <a:cxnLst>
              <a:cxn ang="0">
                <a:pos x="connsiteX0" y="connsiteY0"/>
              </a:cxn>
              <a:cxn ang="0">
                <a:pos x="connsiteX1" y="connsiteY1"/>
              </a:cxn>
              <a:cxn ang="0">
                <a:pos x="connsiteX2" y="connsiteY2"/>
              </a:cxn>
              <a:cxn ang="0">
                <a:pos x="connsiteX3" y="connsiteY3"/>
              </a:cxn>
            </a:cxnLst>
            <a:rect l="l" t="t" r="r" b="b"/>
            <a:pathLst>
              <a:path w="2186769" h="5322214">
                <a:moveTo>
                  <a:pt x="3195" y="0"/>
                </a:moveTo>
                <a:lnTo>
                  <a:pt x="2186769" y="4914"/>
                </a:lnTo>
                <a:lnTo>
                  <a:pt x="2140" y="5322214"/>
                </a:lnTo>
                <a:cubicBezTo>
                  <a:pt x="-5669" y="3530161"/>
                  <a:pt x="11004" y="1803767"/>
                  <a:pt x="3195" y="0"/>
                </a:cubicBezTo>
                <a:close/>
              </a:path>
            </a:pathLst>
          </a:custGeom>
        </p:spPr>
      </p:pic>
      <p:sp>
        <p:nvSpPr>
          <p:cNvPr id="4" name="Text Placeholder 3"/>
          <p:cNvSpPr>
            <a:spLocks noGrp="1"/>
          </p:cNvSpPr>
          <p:nvPr>
            <p:ph type="body" sz="quarter" idx="20" hasCustomPrompt="1"/>
          </p:nvPr>
        </p:nvSpPr>
        <p:spPr>
          <a:xfrm>
            <a:off x="1866737" y="4764211"/>
            <a:ext cx="4267200" cy="347472"/>
          </a:xfrm>
          <a:prstGeom prst="rect">
            <a:avLst/>
          </a:prstGeom>
        </p:spPr>
        <p:txBody>
          <a:bodyPr anchor="ctr">
            <a:noAutofit/>
          </a:bodyPr>
          <a:lstStyle>
            <a:lvl1pPr marL="0" indent="0">
              <a:buNone/>
              <a:defRPr sz="1600" cap="all" baseline="0">
                <a:solidFill>
                  <a:schemeClr val="bg1"/>
                </a:solidFill>
              </a:defRPr>
            </a:lvl1pPr>
          </a:lstStyle>
          <a:p>
            <a:pPr lvl="0"/>
            <a:r>
              <a:rPr lang="en-US" dirty="0"/>
              <a:t>Click to add Date</a:t>
            </a:r>
          </a:p>
        </p:txBody>
      </p:sp>
      <p:sp>
        <p:nvSpPr>
          <p:cNvPr id="21" name="Text Placeholder 3">
            <a:extLst>
              <a:ext uri="{FF2B5EF4-FFF2-40B4-BE49-F238E27FC236}">
                <a16:creationId xmlns:a16="http://schemas.microsoft.com/office/drawing/2014/main" id="{51E556CC-6B55-444A-868A-6D051FE3E603}"/>
              </a:ext>
            </a:extLst>
          </p:cNvPr>
          <p:cNvSpPr>
            <a:spLocks noGrp="1"/>
          </p:cNvSpPr>
          <p:nvPr>
            <p:ph type="body" sz="quarter" idx="21" hasCustomPrompt="1"/>
          </p:nvPr>
        </p:nvSpPr>
        <p:spPr>
          <a:xfrm>
            <a:off x="1866737" y="3692359"/>
            <a:ext cx="5100120" cy="347472"/>
          </a:xfrm>
          <a:prstGeom prst="rect">
            <a:avLst/>
          </a:prstGeom>
        </p:spPr>
        <p:txBody>
          <a:bodyPr anchor="t">
            <a:noAutofit/>
          </a:bodyPr>
          <a:lstStyle>
            <a:lvl1pPr marL="0" indent="0">
              <a:buNone/>
              <a:defRPr sz="2000" cap="all" baseline="0">
                <a:solidFill>
                  <a:schemeClr val="accent2"/>
                </a:solidFill>
              </a:defRPr>
            </a:lvl1pPr>
          </a:lstStyle>
          <a:p>
            <a:pPr lvl="0"/>
            <a:r>
              <a:rPr lang="en-US" dirty="0"/>
              <a:t>Click to add subtitle</a:t>
            </a:r>
          </a:p>
        </p:txBody>
      </p:sp>
      <p:pic>
        <p:nvPicPr>
          <p:cNvPr id="15" name="Picture 14">
            <a:extLst>
              <a:ext uri="{FF2B5EF4-FFF2-40B4-BE49-F238E27FC236}">
                <a16:creationId xmlns:a16="http://schemas.microsoft.com/office/drawing/2014/main" id="{908E7A84-17D0-49A3-A8D7-976C030AB9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44724" y="6197562"/>
            <a:ext cx="1994246" cy="343835"/>
          </a:xfrm>
          <a:prstGeom prst="rect">
            <a:avLst/>
          </a:prstGeom>
        </p:spPr>
      </p:pic>
    </p:spTree>
    <p:extLst>
      <p:ext uri="{BB962C8B-B14F-4D97-AF65-F5344CB8AC3E}">
        <p14:creationId xmlns:p14="http://schemas.microsoft.com/office/powerpoint/2010/main" val="965416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No Source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422BCD6-4A88-47D4-B16F-73A31A9CDC5E}"/>
              </a:ext>
            </a:extLst>
          </p:cNvPr>
          <p:cNvGraphicFramePr>
            <a:graphicFrameLocks noChangeAspect="1"/>
          </p:cNvGraphicFramePr>
          <p:nvPr userDrawn="1">
            <p:custDataLst>
              <p:tags r:id="rId2"/>
            </p:custDataLst>
            <p:extLst>
              <p:ext uri="{D42A27DB-BD31-4B8C-83A1-F6EECF244321}">
                <p14:modId xmlns:p14="http://schemas.microsoft.com/office/powerpoint/2010/main" val="129966472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538"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0422BCD6-4A88-47D4-B16F-73A31A9CDC5E}"/>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ADD763-B1D3-455B-BDCB-24E3A559222B}"/>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6" name="Content Right"/>
          <p:cNvSpPr>
            <a:spLocks noGrp="1"/>
          </p:cNvSpPr>
          <p:nvPr>
            <p:ph idx="11" hasCustomPrompt="1"/>
          </p:nvPr>
        </p:nvSpPr>
        <p:spPr bwMode="gray">
          <a:xfrm>
            <a:off x="6377784" y="1341114"/>
            <a:ext cx="5520000" cy="46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dirty="0" smtClean="0">
                <a:latin typeface="+mn-lt"/>
                <a:ea typeface="+mn-ea"/>
                <a:sym typeface="+mn-lt"/>
              </a:defRPr>
            </a:lvl1pPr>
            <a:lvl2pPr fontAlgn="base">
              <a:lnSpc>
                <a:spcPct val="100000"/>
              </a:lnSpc>
              <a:spcAft>
                <a:spcPts val="0"/>
              </a:spcAft>
              <a:defRPr lang="en-US" sz="16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5" name="Content Left"/>
          <p:cNvSpPr>
            <a:spLocks noGrp="1"/>
          </p:cNvSpPr>
          <p:nvPr>
            <p:ph idx="1" hasCustomPrompt="1"/>
          </p:nvPr>
        </p:nvSpPr>
        <p:spPr bwMode="gray">
          <a:xfrm>
            <a:off x="287455" y="1341114"/>
            <a:ext cx="5520000" cy="46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dirty="0" smtClean="0">
                <a:latin typeface="+mn-lt"/>
                <a:ea typeface="+mn-ea"/>
                <a:sym typeface="+mn-lt"/>
              </a:defRPr>
            </a:lvl1pPr>
            <a:lvl2pPr fontAlgn="base">
              <a:lnSpc>
                <a:spcPct val="100000"/>
              </a:lnSpc>
              <a:spcAft>
                <a:spcPts val="0"/>
              </a:spcAft>
              <a:defRPr lang="en-US" sz="16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0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10" name="Title">
            <a:extLst>
              <a:ext uri="{FF2B5EF4-FFF2-40B4-BE49-F238E27FC236}">
                <a16:creationId xmlns:a16="http://schemas.microsoft.com/office/drawing/2014/main" id="{616D1980-4CAD-475B-8F1D-1078AAC448D8}"/>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Tree>
    <p:extLst>
      <p:ext uri="{BB962C8B-B14F-4D97-AF65-F5344CB8AC3E}">
        <p14:creationId xmlns:p14="http://schemas.microsoft.com/office/powerpoint/2010/main" val="3090829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noAutofit/>
          </a:bodyP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Section Divider Slide</a:t>
            </a:r>
          </a:p>
          <a:p>
            <a:pPr lvl="0"/>
            <a:r>
              <a:rPr lang="en-US" dirty="0"/>
              <a:t>Click to add text</a:t>
            </a:r>
          </a:p>
        </p:txBody>
      </p:sp>
      <p:sp>
        <p:nvSpPr>
          <p:cNvPr id="9" name="Rectangle 8"/>
          <p:cNvSpPr/>
          <p:nvPr userDrawn="1"/>
        </p:nvSpPr>
        <p:spPr>
          <a:xfrm>
            <a:off x="1" y="866"/>
            <a:ext cx="6096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D91F3B74-40FD-4F6E-AED7-DD17CF3434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3082" y="6396705"/>
            <a:ext cx="977407" cy="168678"/>
          </a:xfrm>
          <a:prstGeom prst="rect">
            <a:avLst/>
          </a:prstGeom>
        </p:spPr>
      </p:pic>
      <p:pic>
        <p:nvPicPr>
          <p:cNvPr id="11" name="Picture 10">
            <a:extLst>
              <a:ext uri="{FF2B5EF4-FFF2-40B4-BE49-F238E27FC236}">
                <a16:creationId xmlns:a16="http://schemas.microsoft.com/office/drawing/2014/main" id="{5A67AAA6-2D2A-460E-BA20-5C4545A13E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28394" y="858420"/>
            <a:ext cx="3935212" cy="4842504"/>
          </a:xfrm>
          <a:prstGeom prst="rect">
            <a:avLst/>
          </a:prstGeom>
        </p:spPr>
      </p:pic>
    </p:spTree>
    <p:extLst>
      <p:ext uri="{BB962C8B-B14F-4D97-AF65-F5344CB8AC3E}">
        <p14:creationId xmlns:p14="http://schemas.microsoft.com/office/powerpoint/2010/main" val="52966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6096007" y="1"/>
            <a:ext cx="6095999" cy="6857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Text Placeholder 23"/>
          <p:cNvSpPr>
            <a:spLocks noGrp="1"/>
          </p:cNvSpPr>
          <p:nvPr>
            <p:ph type="body" sz="quarter" idx="12" hasCustomPrompt="1"/>
          </p:nvPr>
        </p:nvSpPr>
        <p:spPr>
          <a:xfrm>
            <a:off x="8947053" y="858420"/>
            <a:ext cx="2963436" cy="4842504"/>
          </a:xfrm>
          <a:prstGeom prst="rect">
            <a:avLst/>
          </a:prstGeom>
        </p:spPr>
        <p:txBody>
          <a:bodyPr vert="horz" lIns="0" rIns="0" bIns="0" anchor="ctr">
            <a:noAutofit/>
          </a:bodyPr>
          <a:lstStyle>
            <a:lvl1pPr marL="0" indent="0">
              <a:buFontTx/>
              <a:buNone/>
              <a:defRPr sz="2000" cap="all" baseline="0">
                <a:solidFill>
                  <a:srgbClr val="555759"/>
                </a:solidFill>
              </a:defRPr>
            </a:lvl1pPr>
            <a:lvl2pPr marL="457178" indent="0">
              <a:buFontTx/>
              <a:buNone/>
              <a:defRPr sz="2400" cap="all" baseline="0">
                <a:solidFill>
                  <a:schemeClr val="bg1"/>
                </a:solidFill>
              </a:defRPr>
            </a:lvl2pPr>
            <a:lvl3pPr marL="914354" indent="0">
              <a:buFontTx/>
              <a:buNone/>
              <a:defRPr sz="2400" cap="all" baseline="0">
                <a:solidFill>
                  <a:schemeClr val="bg1"/>
                </a:solidFill>
              </a:defRPr>
            </a:lvl3pPr>
            <a:lvl4pPr marL="1371532" indent="0">
              <a:buFontTx/>
              <a:buNone/>
              <a:defRPr sz="2400" cap="all" baseline="0">
                <a:solidFill>
                  <a:schemeClr val="bg1"/>
                </a:solidFill>
              </a:defRPr>
            </a:lvl4pPr>
            <a:lvl5pPr marL="1828709" indent="0">
              <a:buFontTx/>
              <a:buNone/>
              <a:defRPr sz="2400" cap="all" baseline="0">
                <a:solidFill>
                  <a:schemeClr val="bg1"/>
                </a:solidFill>
              </a:defRPr>
            </a:lvl5pPr>
          </a:lstStyle>
          <a:p>
            <a:pPr lvl="0"/>
            <a:r>
              <a:rPr lang="en-US" dirty="0"/>
              <a:t>Section Divider Slide</a:t>
            </a:r>
          </a:p>
          <a:p>
            <a:pPr lvl="0"/>
            <a:r>
              <a:rPr lang="en-US" dirty="0"/>
              <a:t>Click to add text</a:t>
            </a:r>
          </a:p>
        </p:txBody>
      </p:sp>
      <p:sp>
        <p:nvSpPr>
          <p:cNvPr id="9" name="Rectangle 8"/>
          <p:cNvSpPr/>
          <p:nvPr userDrawn="1"/>
        </p:nvSpPr>
        <p:spPr>
          <a:xfrm>
            <a:off x="1" y="866"/>
            <a:ext cx="6096000" cy="6857135"/>
          </a:xfrm>
          <a:prstGeom prst="rect">
            <a:avLst/>
          </a:prstGeom>
          <a:solidFill>
            <a:srgbClr val="5557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7F31C8E9-7FD8-42CA-9DFB-6161E99B21D4}"/>
              </a:ext>
            </a:extLst>
          </p:cNvPr>
          <p:cNvPicPr>
            <a:picLocks noChangeAspect="1"/>
          </p:cNvPicPr>
          <p:nvPr userDrawn="1"/>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t="-153" b="-1"/>
          <a:stretch/>
        </p:blipFill>
        <p:spPr>
          <a:xfrm>
            <a:off x="-22577" y="-10510"/>
            <a:ext cx="6118577" cy="6875544"/>
          </a:xfrm>
          <a:prstGeom prst="rect">
            <a:avLst/>
          </a:prstGeom>
        </p:spPr>
      </p:pic>
      <p:pic>
        <p:nvPicPr>
          <p:cNvPr id="11" name="Picture 10">
            <a:extLst>
              <a:ext uri="{FF2B5EF4-FFF2-40B4-BE49-F238E27FC236}">
                <a16:creationId xmlns:a16="http://schemas.microsoft.com/office/drawing/2014/main" id="{15E87703-FBB2-434A-A07F-370DE6FC83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33082" y="6396705"/>
            <a:ext cx="977407" cy="168678"/>
          </a:xfrm>
          <a:prstGeom prst="rect">
            <a:avLst/>
          </a:prstGeom>
        </p:spPr>
      </p:pic>
      <p:pic>
        <p:nvPicPr>
          <p:cNvPr id="13" name="Picture 12">
            <a:extLst>
              <a:ext uri="{FF2B5EF4-FFF2-40B4-BE49-F238E27FC236}">
                <a16:creationId xmlns:a16="http://schemas.microsoft.com/office/drawing/2014/main" id="{213589A5-B11F-4D35-8760-AA1BB23BE3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28394" y="858420"/>
            <a:ext cx="3935212" cy="4842504"/>
          </a:xfrm>
          <a:prstGeom prst="rect">
            <a:avLst/>
          </a:prstGeom>
        </p:spPr>
      </p:pic>
    </p:spTree>
    <p:extLst>
      <p:ext uri="{BB962C8B-B14F-4D97-AF65-F5344CB8AC3E}">
        <p14:creationId xmlns:p14="http://schemas.microsoft.com/office/powerpoint/2010/main" val="953170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F4E942-0EBA-4CF0-8688-BC9302F8A57B}"/>
              </a:ext>
            </a:extLst>
          </p:cNvPr>
          <p:cNvSpPr/>
          <p:nvPr userDrawn="1"/>
        </p:nvSpPr>
        <p:spPr>
          <a:xfrm>
            <a:off x="1396" y="1"/>
            <a:ext cx="12201685" cy="6858001"/>
          </a:xfrm>
          <a:prstGeom prst="rect">
            <a:avLst/>
          </a:prstGeom>
          <a:gradFill flip="none" rotWithShape="1">
            <a:gsLst>
              <a:gs pos="0">
                <a:schemeClr val="accent2">
                  <a:shade val="30000"/>
                  <a:satMod val="115000"/>
                </a:schemeClr>
              </a:gs>
              <a:gs pos="100000">
                <a:schemeClr val="accent2">
                  <a:shade val="100000"/>
                  <a:satMod val="115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26625" y="-18548"/>
            <a:ext cx="11945808" cy="6883161"/>
          </a:xfrm>
          <a:custGeom>
            <a:avLst/>
            <a:gdLst>
              <a:gd name="connsiteX0" fmla="*/ 1643975 w 8501975"/>
              <a:gd name="connsiteY0" fmla="*/ 0 h 5175115"/>
              <a:gd name="connsiteX1" fmla="*/ 8501975 w 8501975"/>
              <a:gd name="connsiteY1" fmla="*/ 19455 h 5175115"/>
              <a:gd name="connsiteX2" fmla="*/ 4289898 w 8501975"/>
              <a:gd name="connsiteY2" fmla="*/ 5175115 h 5175115"/>
              <a:gd name="connsiteX3" fmla="*/ 0 w 8501975"/>
              <a:gd name="connsiteY3" fmla="*/ 5175115 h 5175115"/>
              <a:gd name="connsiteX4" fmla="*/ 0 w 8501975"/>
              <a:gd name="connsiteY4" fmla="*/ 4027251 h 5175115"/>
              <a:gd name="connsiteX5" fmla="*/ 1643975 w 8501975"/>
              <a:gd name="connsiteY5" fmla="*/ 0 h 5175115"/>
              <a:gd name="connsiteX0" fmla="*/ 1649126 w 8507126"/>
              <a:gd name="connsiteY0" fmla="*/ 0 h 5175115"/>
              <a:gd name="connsiteX1" fmla="*/ 8507126 w 8507126"/>
              <a:gd name="connsiteY1" fmla="*/ 19455 h 5175115"/>
              <a:gd name="connsiteX2" fmla="*/ 4295049 w 8507126"/>
              <a:gd name="connsiteY2" fmla="*/ 5175115 h 5175115"/>
              <a:gd name="connsiteX3" fmla="*/ 5151 w 8507126"/>
              <a:gd name="connsiteY3" fmla="*/ 5175115 h 5175115"/>
              <a:gd name="connsiteX4" fmla="*/ 0 w 8507126"/>
              <a:gd name="connsiteY4" fmla="*/ 4037554 h 5175115"/>
              <a:gd name="connsiteX5" fmla="*/ 1649126 w 8507126"/>
              <a:gd name="connsiteY5" fmla="*/ 0 h 5175115"/>
              <a:gd name="connsiteX0" fmla="*/ 1649127 w 8507127"/>
              <a:gd name="connsiteY0" fmla="*/ 0 h 5175115"/>
              <a:gd name="connsiteX1" fmla="*/ 8507127 w 8507127"/>
              <a:gd name="connsiteY1" fmla="*/ 19455 h 5175115"/>
              <a:gd name="connsiteX2" fmla="*/ 4295050 w 8507127"/>
              <a:gd name="connsiteY2" fmla="*/ 5175115 h 5175115"/>
              <a:gd name="connsiteX3" fmla="*/ 0 w 8507127"/>
              <a:gd name="connsiteY3" fmla="*/ 5175115 h 5175115"/>
              <a:gd name="connsiteX4" fmla="*/ 1 w 8507127"/>
              <a:gd name="connsiteY4" fmla="*/ 4037554 h 5175115"/>
              <a:gd name="connsiteX5" fmla="*/ 1649127 w 8507127"/>
              <a:gd name="connsiteY5" fmla="*/ 0 h 5175115"/>
              <a:gd name="connsiteX0" fmla="*/ 1690339 w 8507127"/>
              <a:gd name="connsiteY0" fmla="*/ 34637 h 5155660"/>
              <a:gd name="connsiteX1" fmla="*/ 8507127 w 8507127"/>
              <a:gd name="connsiteY1" fmla="*/ 0 h 5155660"/>
              <a:gd name="connsiteX2" fmla="*/ 4295050 w 8507127"/>
              <a:gd name="connsiteY2" fmla="*/ 5155660 h 5155660"/>
              <a:gd name="connsiteX3" fmla="*/ 0 w 8507127"/>
              <a:gd name="connsiteY3" fmla="*/ 5155660 h 5155660"/>
              <a:gd name="connsiteX4" fmla="*/ 1 w 8507127"/>
              <a:gd name="connsiteY4" fmla="*/ 4018099 h 5155660"/>
              <a:gd name="connsiteX5" fmla="*/ 1690339 w 8507127"/>
              <a:gd name="connsiteY5" fmla="*/ 34637 h 5155660"/>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 w 8507127"/>
              <a:gd name="connsiteY4" fmla="*/ 4019523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46365 w 8507127"/>
              <a:gd name="connsiteY4" fmla="*/ 4006644 h 5157084"/>
              <a:gd name="connsiteX5" fmla="*/ 1651702 w 8507127"/>
              <a:gd name="connsiteY5" fmla="*/ 0 h 5157084"/>
              <a:gd name="connsiteX0" fmla="*/ 1651702 w 8507127"/>
              <a:gd name="connsiteY0" fmla="*/ 0 h 5157084"/>
              <a:gd name="connsiteX1" fmla="*/ 8507127 w 8507127"/>
              <a:gd name="connsiteY1" fmla="*/ 1424 h 5157084"/>
              <a:gd name="connsiteX2" fmla="*/ 4295050 w 8507127"/>
              <a:gd name="connsiteY2" fmla="*/ 5157084 h 5157084"/>
              <a:gd name="connsiteX3" fmla="*/ 0 w 8507127"/>
              <a:gd name="connsiteY3" fmla="*/ 5157084 h 5157084"/>
              <a:gd name="connsiteX4" fmla="*/ 15455 w 8507127"/>
              <a:gd name="connsiteY4" fmla="*/ 3973159 h 5157084"/>
              <a:gd name="connsiteX5" fmla="*/ 1651702 w 8507127"/>
              <a:gd name="connsiteY5" fmla="*/ 0 h 5157084"/>
              <a:gd name="connsiteX0" fmla="*/ 1636247 w 8491672"/>
              <a:gd name="connsiteY0" fmla="*/ 0 h 5157084"/>
              <a:gd name="connsiteX1" fmla="*/ 8491672 w 8491672"/>
              <a:gd name="connsiteY1" fmla="*/ 1424 h 5157084"/>
              <a:gd name="connsiteX2" fmla="*/ 4279595 w 8491672"/>
              <a:gd name="connsiteY2" fmla="*/ 5157084 h 5157084"/>
              <a:gd name="connsiteX3" fmla="*/ 64394 w 8491672"/>
              <a:gd name="connsiteY3" fmla="*/ 5157084 h 5157084"/>
              <a:gd name="connsiteX4" fmla="*/ 0 w 8491672"/>
              <a:gd name="connsiteY4" fmla="*/ 3973159 h 5157084"/>
              <a:gd name="connsiteX5" fmla="*/ 1636247 w 8491672"/>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2576 w 8494248"/>
              <a:gd name="connsiteY4" fmla="*/ 3973159 h 5157084"/>
              <a:gd name="connsiteX5" fmla="*/ 1638823 w 8494248"/>
              <a:gd name="connsiteY5" fmla="*/ 0 h 5157084"/>
              <a:gd name="connsiteX0" fmla="*/ 1638823 w 8494248"/>
              <a:gd name="connsiteY0" fmla="*/ 0 h 5157084"/>
              <a:gd name="connsiteX1" fmla="*/ 8494248 w 8494248"/>
              <a:gd name="connsiteY1" fmla="*/ 1424 h 5157084"/>
              <a:gd name="connsiteX2" fmla="*/ 4282171 w 8494248"/>
              <a:gd name="connsiteY2" fmla="*/ 5157084 h 5157084"/>
              <a:gd name="connsiteX3" fmla="*/ 0 w 8494248"/>
              <a:gd name="connsiteY3" fmla="*/ 5157084 h 5157084"/>
              <a:gd name="connsiteX4" fmla="*/ 38637 w 8494248"/>
              <a:gd name="connsiteY4" fmla="*/ 4029826 h 5157084"/>
              <a:gd name="connsiteX5" fmla="*/ 1638823 w 8494248"/>
              <a:gd name="connsiteY5" fmla="*/ 0 h 5157084"/>
              <a:gd name="connsiteX0" fmla="*/ 1641398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41398 w 8496823"/>
              <a:gd name="connsiteY5" fmla="*/ 0 h 5157084"/>
              <a:gd name="connsiteX0" fmla="*/ 1638256 w 8496823"/>
              <a:gd name="connsiteY0" fmla="*/ 0 h 5157084"/>
              <a:gd name="connsiteX1" fmla="*/ 8496823 w 8496823"/>
              <a:gd name="connsiteY1" fmla="*/ 1424 h 5157084"/>
              <a:gd name="connsiteX2" fmla="*/ 4284746 w 8496823"/>
              <a:gd name="connsiteY2" fmla="*/ 5157084 h 5157084"/>
              <a:gd name="connsiteX3" fmla="*/ 2575 w 8496823"/>
              <a:gd name="connsiteY3" fmla="*/ 5157084 h 5157084"/>
              <a:gd name="connsiteX4" fmla="*/ 0 w 8496823"/>
              <a:gd name="connsiteY4" fmla="*/ 3983462 h 5157084"/>
              <a:gd name="connsiteX5" fmla="*/ 1638256 w 8496823"/>
              <a:gd name="connsiteY5" fmla="*/ 0 h 5157084"/>
              <a:gd name="connsiteX0" fmla="*/ 1638256 w 8496823"/>
              <a:gd name="connsiteY0" fmla="*/ 0 h 6846184"/>
              <a:gd name="connsiteX1" fmla="*/ 8496823 w 8496823"/>
              <a:gd name="connsiteY1" fmla="*/ 1424 h 6846184"/>
              <a:gd name="connsiteX2" fmla="*/ 2900446 w 8496823"/>
              <a:gd name="connsiteY2" fmla="*/ 6846184 h 6846184"/>
              <a:gd name="connsiteX3" fmla="*/ 2575 w 8496823"/>
              <a:gd name="connsiteY3" fmla="*/ 5157084 h 6846184"/>
              <a:gd name="connsiteX4" fmla="*/ 0 w 8496823"/>
              <a:gd name="connsiteY4" fmla="*/ 3983462 h 6846184"/>
              <a:gd name="connsiteX5" fmla="*/ 1638256 w 8496823"/>
              <a:gd name="connsiteY5" fmla="*/ 0 h 6846184"/>
              <a:gd name="connsiteX0" fmla="*/ 16483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648381 w 8506948"/>
              <a:gd name="connsiteY5" fmla="*/ 0 h 6858884"/>
              <a:gd name="connsiteX0" fmla="*/ 1597581 w 8506948"/>
              <a:gd name="connsiteY0" fmla="*/ 0 h 6858884"/>
              <a:gd name="connsiteX1" fmla="*/ 8506948 w 8506948"/>
              <a:gd name="connsiteY1" fmla="*/ 1424 h 6858884"/>
              <a:gd name="connsiteX2" fmla="*/ 2910571 w 8506948"/>
              <a:gd name="connsiteY2" fmla="*/ 6846184 h 6858884"/>
              <a:gd name="connsiteX3" fmla="*/ 0 w 8506948"/>
              <a:gd name="connsiteY3" fmla="*/ 6858884 h 6858884"/>
              <a:gd name="connsiteX4" fmla="*/ 10125 w 8506948"/>
              <a:gd name="connsiteY4" fmla="*/ 3983462 h 6858884"/>
              <a:gd name="connsiteX5" fmla="*/ 1597581 w 8506948"/>
              <a:gd name="connsiteY5" fmla="*/ 0 h 6858884"/>
              <a:gd name="connsiteX0" fmla="*/ 2083733 w 8993100"/>
              <a:gd name="connsiteY0" fmla="*/ 0 h 6858884"/>
              <a:gd name="connsiteX1" fmla="*/ 8993100 w 8993100"/>
              <a:gd name="connsiteY1" fmla="*/ 1424 h 6858884"/>
              <a:gd name="connsiteX2" fmla="*/ 3396723 w 8993100"/>
              <a:gd name="connsiteY2" fmla="*/ 6846184 h 6858884"/>
              <a:gd name="connsiteX3" fmla="*/ 486152 w 8993100"/>
              <a:gd name="connsiteY3" fmla="*/ 6858884 h 6858884"/>
              <a:gd name="connsiteX4" fmla="*/ 0 w 8993100"/>
              <a:gd name="connsiteY4" fmla="*/ 5136231 h 6858884"/>
              <a:gd name="connsiteX5" fmla="*/ 2083733 w 8993100"/>
              <a:gd name="connsiteY5" fmla="*/ 0 h 6858884"/>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36231 h 6862792"/>
              <a:gd name="connsiteX5" fmla="*/ 2083733 w 8993100"/>
              <a:gd name="connsiteY5" fmla="*/ 0 h 6862792"/>
              <a:gd name="connsiteX0" fmla="*/ 2083733 w 8993100"/>
              <a:gd name="connsiteY0" fmla="*/ 0 h 6862792"/>
              <a:gd name="connsiteX1" fmla="*/ 8993100 w 8993100"/>
              <a:gd name="connsiteY1" fmla="*/ 1424 h 6862792"/>
              <a:gd name="connsiteX2" fmla="*/ 3396723 w 8993100"/>
              <a:gd name="connsiteY2" fmla="*/ 6846184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2792"/>
              <a:gd name="connsiteX1" fmla="*/ 8993100 w 8993100"/>
              <a:gd name="connsiteY1" fmla="*/ 1424 h 6862792"/>
              <a:gd name="connsiteX2" fmla="*/ 3388908 w 8993100"/>
              <a:gd name="connsiteY2" fmla="*/ 6857907 h 6862792"/>
              <a:gd name="connsiteX3" fmla="*/ 9413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57907"/>
              <a:gd name="connsiteX1" fmla="*/ 8993100 w 8993100"/>
              <a:gd name="connsiteY1" fmla="*/ 1424 h 6857907"/>
              <a:gd name="connsiteX2" fmla="*/ 3388908 w 8993100"/>
              <a:gd name="connsiteY2" fmla="*/ 6857907 h 6857907"/>
              <a:gd name="connsiteX3" fmla="*/ 99290 w 8993100"/>
              <a:gd name="connsiteY3" fmla="*/ 6851069 h 6857907"/>
              <a:gd name="connsiteX4" fmla="*/ 0 w 8993100"/>
              <a:gd name="connsiteY4" fmla="*/ 5124508 h 6857907"/>
              <a:gd name="connsiteX5" fmla="*/ 2083733 w 8993100"/>
              <a:gd name="connsiteY5" fmla="*/ 0 h 6857907"/>
              <a:gd name="connsiteX0" fmla="*/ 2083733 w 8993100"/>
              <a:gd name="connsiteY0" fmla="*/ 0 h 6862792"/>
              <a:gd name="connsiteX1" fmla="*/ 8993100 w 8993100"/>
              <a:gd name="connsiteY1" fmla="*/ 1424 h 6862792"/>
              <a:gd name="connsiteX2" fmla="*/ 3388908 w 8993100"/>
              <a:gd name="connsiteY2" fmla="*/ 6857907 h 6862792"/>
              <a:gd name="connsiteX3" fmla="*/ 5505 w 8993100"/>
              <a:gd name="connsiteY3" fmla="*/ 6862792 h 6862792"/>
              <a:gd name="connsiteX4" fmla="*/ 0 w 8993100"/>
              <a:gd name="connsiteY4" fmla="*/ 5124508 h 6862792"/>
              <a:gd name="connsiteX5" fmla="*/ 2083733 w 8993100"/>
              <a:gd name="connsiteY5" fmla="*/ 0 h 6862792"/>
              <a:gd name="connsiteX0" fmla="*/ 2083733 w 8993100"/>
              <a:gd name="connsiteY0" fmla="*/ 0 h 6867554"/>
              <a:gd name="connsiteX1" fmla="*/ 8993100 w 8993100"/>
              <a:gd name="connsiteY1" fmla="*/ 6186 h 6867554"/>
              <a:gd name="connsiteX2" fmla="*/ 3388908 w 8993100"/>
              <a:gd name="connsiteY2" fmla="*/ 6862669 h 6867554"/>
              <a:gd name="connsiteX3" fmla="*/ 5505 w 8993100"/>
              <a:gd name="connsiteY3" fmla="*/ 6867554 h 6867554"/>
              <a:gd name="connsiteX4" fmla="*/ 0 w 8993100"/>
              <a:gd name="connsiteY4" fmla="*/ 5129270 h 6867554"/>
              <a:gd name="connsiteX5" fmla="*/ 2083733 w 8993100"/>
              <a:gd name="connsiteY5" fmla="*/ 0 h 6867554"/>
              <a:gd name="connsiteX0" fmla="*/ 2083733 w 8791676"/>
              <a:gd name="connsiteY0" fmla="*/ 0 h 6867554"/>
              <a:gd name="connsiteX1" fmla="*/ 8791676 w 8791676"/>
              <a:gd name="connsiteY1" fmla="*/ 22172 h 6867554"/>
              <a:gd name="connsiteX2" fmla="*/ 3388908 w 8791676"/>
              <a:gd name="connsiteY2" fmla="*/ 6862669 h 6867554"/>
              <a:gd name="connsiteX3" fmla="*/ 5505 w 8791676"/>
              <a:gd name="connsiteY3" fmla="*/ 6867554 h 6867554"/>
              <a:gd name="connsiteX4" fmla="*/ 0 w 8791676"/>
              <a:gd name="connsiteY4" fmla="*/ 5129270 h 6867554"/>
              <a:gd name="connsiteX5" fmla="*/ 2083733 w 8791676"/>
              <a:gd name="connsiteY5" fmla="*/ 0 h 6867554"/>
              <a:gd name="connsiteX0" fmla="*/ 2083733 w 8948339"/>
              <a:gd name="connsiteY0" fmla="*/ 208 h 6867762"/>
              <a:gd name="connsiteX1" fmla="*/ 8948339 w 8948339"/>
              <a:gd name="connsiteY1" fmla="*/ 0 h 6867762"/>
              <a:gd name="connsiteX2" fmla="*/ 3388908 w 8948339"/>
              <a:gd name="connsiteY2" fmla="*/ 6862877 h 6867762"/>
              <a:gd name="connsiteX3" fmla="*/ 5505 w 8948339"/>
              <a:gd name="connsiteY3" fmla="*/ 6867762 h 6867762"/>
              <a:gd name="connsiteX4" fmla="*/ 0 w 8948339"/>
              <a:gd name="connsiteY4" fmla="*/ 5129478 h 6867762"/>
              <a:gd name="connsiteX5" fmla="*/ 2083733 w 8948339"/>
              <a:gd name="connsiteY5" fmla="*/ 208 h 6867762"/>
              <a:gd name="connsiteX0" fmla="*/ 2094750 w 8959356"/>
              <a:gd name="connsiteY0" fmla="*/ 15607 h 6883161"/>
              <a:gd name="connsiteX1" fmla="*/ 8959356 w 8959356"/>
              <a:gd name="connsiteY1" fmla="*/ 15399 h 6883161"/>
              <a:gd name="connsiteX2" fmla="*/ 3399925 w 8959356"/>
              <a:gd name="connsiteY2" fmla="*/ 6878276 h 6883161"/>
              <a:gd name="connsiteX3" fmla="*/ 16522 w 8959356"/>
              <a:gd name="connsiteY3" fmla="*/ 6883161 h 6883161"/>
              <a:gd name="connsiteX4" fmla="*/ 0 w 8959356"/>
              <a:gd name="connsiteY4" fmla="*/ 0 h 6883161"/>
              <a:gd name="connsiteX5" fmla="*/ 2094750 w 8959356"/>
              <a:gd name="connsiteY5" fmla="*/ 15607 h 688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59356" h="6883161">
                <a:moveTo>
                  <a:pt x="2094750" y="15607"/>
                </a:moveTo>
                <a:lnTo>
                  <a:pt x="8959356" y="15399"/>
                </a:lnTo>
                <a:lnTo>
                  <a:pt x="3399925" y="6878276"/>
                </a:lnTo>
                <a:lnTo>
                  <a:pt x="16522" y="6883161"/>
                </a:lnTo>
                <a:cubicBezTo>
                  <a:pt x="16522" y="6503974"/>
                  <a:pt x="0" y="379187"/>
                  <a:pt x="0" y="0"/>
                </a:cubicBezTo>
                <a:lnTo>
                  <a:pt x="2094750" y="15607"/>
                </a:lnTo>
                <a:close/>
              </a:path>
            </a:pathLst>
          </a:custGeom>
          <a:solidFill>
            <a:srgbClr val="5C5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C79CF7E0-3B40-4B73-8900-221A9E140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3082" y="6396705"/>
            <a:ext cx="977407" cy="168677"/>
          </a:xfrm>
          <a:prstGeom prst="rect">
            <a:avLst/>
          </a:prstGeom>
        </p:spPr>
      </p:pic>
    </p:spTree>
    <p:extLst>
      <p:ext uri="{BB962C8B-B14F-4D97-AF65-F5344CB8AC3E}">
        <p14:creationId xmlns:p14="http://schemas.microsoft.com/office/powerpoint/2010/main" val="887813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693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Title, Sourc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12A1D1F-438D-436C-9502-B48AA4BA837D}"/>
              </a:ext>
            </a:extLst>
          </p:cNvPr>
          <p:cNvGraphicFramePr>
            <a:graphicFrameLocks noChangeAspect="1"/>
          </p:cNvGraphicFramePr>
          <p:nvPr userDrawn="1">
            <p:custDataLst>
              <p:tags r:id="rId2"/>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6651"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412A1D1F-438D-436C-9502-B48AA4BA837D}"/>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FC5E17-231D-442F-AF03-D71F8247D716}"/>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eiryo" panose="020B0604030504040204" pitchFamily="34" charset="-128"/>
              <a:cs typeface="+mj-cs"/>
              <a:sym typeface="Arial" panose="020B0604020202020204" pitchFamily="34" charset="0"/>
            </a:endParaRPr>
          </a:p>
        </p:txBody>
      </p:sp>
      <p:sp>
        <p:nvSpPr>
          <p:cNvPr id="8" name="Heading "/>
          <p:cNvSpPr>
            <a:spLocks noGrp="1"/>
          </p:cNvSpPr>
          <p:nvPr>
            <p:ph type="body" sz="quarter" idx="15" hasCustomPrompt="1"/>
          </p:nvPr>
        </p:nvSpPr>
        <p:spPr bwMode="gray">
          <a:xfrm>
            <a:off x="287454" y="1341115"/>
            <a:ext cx="11610333" cy="547159"/>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9" name="Text Placeholder 2">
            <a:extLst>
              <a:ext uri="{FF2B5EF4-FFF2-40B4-BE49-F238E27FC236}">
                <a16:creationId xmlns:a16="http://schemas.microsoft.com/office/drawing/2014/main" id="{D9B9A5C5-09FA-4F23-9056-C9675EF30347}"/>
              </a:ext>
            </a:extLst>
          </p:cNvPr>
          <p:cNvSpPr>
            <a:spLocks noGrp="1"/>
          </p:cNvSpPr>
          <p:nvPr>
            <p:ph idx="1" hasCustomPrompt="1"/>
          </p:nvPr>
        </p:nvSpPr>
        <p:spPr>
          <a:xfrm>
            <a:off x="287454" y="1984918"/>
            <a:ext cx="11610333" cy="4007459"/>
          </a:xfrm>
          <a:prstGeom prst="rect">
            <a:avLst/>
          </a:prstGeom>
        </p:spPr>
        <p:txBody>
          <a:bodyPr vert="horz" lIns="0" tIns="0" rIns="0" bIns="0" rtlCol="0">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Title">
            <a:extLst>
              <a:ext uri="{FF2B5EF4-FFF2-40B4-BE49-F238E27FC236}">
                <a16:creationId xmlns:a16="http://schemas.microsoft.com/office/drawing/2014/main" id="{1F7AB54A-5D4B-4FED-AFBB-F1FE5CB45775}"/>
              </a:ext>
            </a:extLst>
          </p:cNvPr>
          <p:cNvSpPr>
            <a:spLocks noGrp="1" noChangeArrowheads="1"/>
          </p:cNvSpPr>
          <p:nvPr>
            <p:ph type="title"/>
            <p:custDataLst>
              <p:tags r:id="rId4"/>
            </p:custDataLst>
          </p:nvPr>
        </p:nvSpPr>
        <p:spPr bwMode="gray">
          <a:xfrm>
            <a:off x="287454" y="1"/>
            <a:ext cx="11610333"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6" name="Content">
            <a:extLst>
              <a:ext uri="{FF2B5EF4-FFF2-40B4-BE49-F238E27FC236}">
                <a16:creationId xmlns:a16="http://schemas.microsoft.com/office/drawing/2014/main" id="{2A79D07B-9FB9-4DA4-86A5-F4017D85AAB9}"/>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2664887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ray Bar_Title and Harvard Outline">
    <p:spTree>
      <p:nvGrpSpPr>
        <p:cNvPr id="1" name=""/>
        <p:cNvGrpSpPr/>
        <p:nvPr/>
      </p:nvGrpSpPr>
      <p:grpSpPr>
        <a:xfrm>
          <a:off x="0" y="0"/>
          <a:ext cx="0" cy="0"/>
          <a:chOff x="0" y="0"/>
          <a:chExt cx="0" cy="0"/>
        </a:xfrm>
      </p:grpSpPr>
      <p:sp>
        <p:nvSpPr>
          <p:cNvPr id="11" name="Title 1"/>
          <p:cNvSpPr>
            <a:spLocks noGrp="1"/>
          </p:cNvSpPr>
          <p:nvPr>
            <p:ph type="title"/>
          </p:nvPr>
        </p:nvSpPr>
        <p:spPr>
          <a:xfrm>
            <a:off x="287453" y="1"/>
            <a:ext cx="11623035" cy="1011420"/>
          </a:xfrm>
          <a:prstGeom prst="rect">
            <a:avLst/>
          </a:prstGeom>
        </p:spPr>
        <p:txBody>
          <a:bodyPr lIns="0" rIns="0" anchor="b"/>
          <a:lstStyle>
            <a:lvl1pPr>
              <a:defRPr>
                <a:solidFill>
                  <a:schemeClr val="bg2"/>
                </a:solidFill>
              </a:defRPr>
            </a:lvl1pPr>
          </a:lstStyle>
          <a:p>
            <a:r>
              <a:rPr lang="en-US"/>
              <a:t>Click to edit Master title style</a:t>
            </a:r>
            <a:endParaRPr lang="en-US" dirty="0"/>
          </a:p>
        </p:txBody>
      </p:sp>
      <p:sp>
        <p:nvSpPr>
          <p:cNvPr id="19" name="Text Placeholder 5"/>
          <p:cNvSpPr>
            <a:spLocks noGrp="1"/>
          </p:cNvSpPr>
          <p:nvPr>
            <p:ph type="body" sz="quarter" idx="10"/>
          </p:nvPr>
        </p:nvSpPr>
        <p:spPr>
          <a:xfrm>
            <a:off x="287453" y="1392701"/>
            <a:ext cx="11623035" cy="4706022"/>
          </a:xfrm>
          <a:prstGeom prst="rect">
            <a:avLst/>
          </a:prstGeom>
        </p:spPr>
        <p:txBody>
          <a:bodyPr lIns="0" tIns="0" rIns="0" bIns="0"/>
          <a:lstStyle>
            <a:lvl1pPr marL="574675" indent="-574675">
              <a:spcBef>
                <a:spcPts val="0"/>
              </a:spcBef>
              <a:buFont typeface="+mj-lt"/>
              <a:buAutoNum type="romanUcPeriod"/>
              <a:defRPr/>
            </a:lvl1pPr>
            <a:lvl2pPr marL="1149350" indent="-590550">
              <a:spcBef>
                <a:spcPts val="0"/>
              </a:spcBef>
              <a:buFont typeface="+mj-lt"/>
              <a:buAutoNum type="alphaUcPeriod"/>
              <a:defRPr/>
            </a:lvl2pPr>
            <a:lvl3pPr marL="1711325" indent="-579438">
              <a:spcBef>
                <a:spcPts val="0"/>
              </a:spcBef>
              <a:buFont typeface="+mj-lt"/>
              <a:buAutoNum type="arabicPeriod"/>
              <a:defRPr/>
            </a:lvl3pPr>
            <a:lvl4pPr marL="2286000" indent="-579438">
              <a:spcBef>
                <a:spcPts val="0"/>
              </a:spcBef>
              <a:buFont typeface="+mj-lt"/>
              <a:buAutoNum type="alphaLcPeriod"/>
              <a:defRPr/>
            </a:lvl4pPr>
            <a:lvl5pPr marL="2860675" indent="-579438">
              <a:spcBef>
                <a:spcPts val="0"/>
              </a:spcBef>
              <a:buFont typeface="+mj-lt"/>
              <a:buAutoNum type="romanLcPeriod"/>
              <a:defRPr/>
            </a:lvl5pPr>
            <a:lvl6pPr marL="3435350" indent="-579438">
              <a:spcBef>
                <a:spcPts val="0"/>
              </a:spcBef>
              <a:buClr>
                <a:schemeClr val="tx2"/>
              </a:buClr>
              <a:buSzPct val="100000"/>
              <a:buFont typeface="+mj-lt"/>
              <a:buAutoNum type="alphaLcParenR"/>
              <a:defRPr sz="16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9023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6" name="Title 1"/>
          <p:cNvSpPr>
            <a:spLocks noGrp="1"/>
          </p:cNvSpPr>
          <p:nvPr>
            <p:ph type="ctrTitle"/>
          </p:nvPr>
        </p:nvSpPr>
        <p:spPr>
          <a:xfrm>
            <a:off x="838201" y="1779670"/>
            <a:ext cx="9490656"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17" name="Subtitle 2"/>
          <p:cNvSpPr>
            <a:spLocks noGrp="1"/>
          </p:cNvSpPr>
          <p:nvPr>
            <p:ph type="subTitle" idx="1"/>
          </p:nvPr>
        </p:nvSpPr>
        <p:spPr>
          <a:xfrm>
            <a:off x="838200" y="3301770"/>
            <a:ext cx="8331558" cy="1233982"/>
          </a:xfrm>
        </p:spPr>
        <p:txBody>
          <a:bodyPr/>
          <a:lstStyle>
            <a:lvl1pPr marL="0" indent="0" algn="l">
              <a:buNone/>
              <a:defRPr sz="2400" baseline="0">
                <a:solidFill>
                  <a:schemeClr val="tx1"/>
                </a:solidFill>
                <a:latin typeface="Montserrat"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7919837-A7C6-48C4-BE16-16FF9BA59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8" name="Picture 7">
            <a:extLst>
              <a:ext uri="{FF2B5EF4-FFF2-40B4-BE49-F238E27FC236}">
                <a16:creationId xmlns:a16="http://schemas.microsoft.com/office/drawing/2014/main" id="{DDBF6DBB-C7D6-4466-BDA8-223B4B5DA5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5446649"/>
            <a:ext cx="3640320" cy="1007177"/>
          </a:xfrm>
          <a:prstGeom prst="rect">
            <a:avLst/>
          </a:prstGeom>
        </p:spPr>
      </p:pic>
      <p:pic>
        <p:nvPicPr>
          <p:cNvPr id="9" name="Picture 8">
            <a:extLst>
              <a:ext uri="{FF2B5EF4-FFF2-40B4-BE49-F238E27FC236}">
                <a16:creationId xmlns:a16="http://schemas.microsoft.com/office/drawing/2014/main" id="{EDB2606D-4D16-47D1-A5E5-E63666DF67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1896" y="3974291"/>
            <a:ext cx="4549851" cy="2956800"/>
          </a:xfrm>
          <a:prstGeom prst="rect">
            <a:avLst/>
          </a:prstGeom>
        </p:spPr>
      </p:pic>
    </p:spTree>
    <p:extLst>
      <p:ext uri="{BB962C8B-B14F-4D97-AF65-F5344CB8AC3E}">
        <p14:creationId xmlns:p14="http://schemas.microsoft.com/office/powerpoint/2010/main" val="72296577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779670"/>
            <a:ext cx="9490656"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301770"/>
            <a:ext cx="8331558" cy="1233982"/>
          </a:xfrm>
        </p:spPr>
        <p:txBody>
          <a:bodyPr/>
          <a:lstStyle>
            <a:lvl1pPr marL="0" indent="0" algn="l">
              <a:buNone/>
              <a:defRPr sz="2400" baseline="0">
                <a:solidFill>
                  <a:schemeClr val="tx1"/>
                </a:solidFill>
                <a:latin typeface="Montserrat"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ACB09FE5-AEFC-4020-AA93-77AEA175B8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7" name="Picture 6">
            <a:extLst>
              <a:ext uri="{FF2B5EF4-FFF2-40B4-BE49-F238E27FC236}">
                <a16:creationId xmlns:a16="http://schemas.microsoft.com/office/drawing/2014/main" id="{5C3397B4-5029-4CFF-8AAD-21ADA892D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149" y="3974291"/>
            <a:ext cx="4549851" cy="2956800"/>
          </a:xfrm>
          <a:prstGeom prst="rect">
            <a:avLst/>
          </a:prstGeom>
        </p:spPr>
      </p:pic>
    </p:spTree>
    <p:extLst>
      <p:ext uri="{BB962C8B-B14F-4D97-AF65-F5344CB8AC3E}">
        <p14:creationId xmlns:p14="http://schemas.microsoft.com/office/powerpoint/2010/main" val="61568471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7"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sp>
        <p:nvSpPr>
          <p:cNvPr id="8" name="Text Placeholder 4"/>
          <p:cNvSpPr>
            <a:spLocks noGrp="1"/>
          </p:cNvSpPr>
          <p:nvPr>
            <p:ph type="body" sz="quarter" idx="12" hasCustomPrompt="1"/>
          </p:nvPr>
        </p:nvSpPr>
        <p:spPr>
          <a:xfrm>
            <a:off x="839793" y="1376101"/>
            <a:ext cx="7202487" cy="4932362"/>
          </a:xfrm>
        </p:spPr>
        <p:txBody>
          <a:bodyPr>
            <a:normAutofit/>
          </a:bodyPr>
          <a:lstStyle>
            <a:lvl1pPr>
              <a:defRPr sz="1800" baseline="0"/>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pic>
        <p:nvPicPr>
          <p:cNvPr id="10" name="Picture 9">
            <a:extLst>
              <a:ext uri="{FF2B5EF4-FFF2-40B4-BE49-F238E27FC236}">
                <a16:creationId xmlns:a16="http://schemas.microsoft.com/office/drawing/2014/main" id="{EBB8469C-729C-4A9E-8DFA-DE140E7B5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317506925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8F73A2-04A1-4E96-B64D-006D4F1DFC3D}"/>
              </a:ext>
            </a:extLst>
          </p:cNvPr>
          <p:cNvGraphicFramePr>
            <a:graphicFrameLocks noChangeAspect="1"/>
          </p:cNvGraphicFramePr>
          <p:nvPr userDrawn="1">
            <p:custDataLst>
              <p:tags r:id="rId2"/>
            </p:custDataLst>
            <p:extLst>
              <p:ext uri="{D42A27DB-BD31-4B8C-83A1-F6EECF244321}">
                <p14:modId xmlns:p14="http://schemas.microsoft.com/office/powerpoint/2010/main" val="22158837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54"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C08F73A2-04A1-4E96-B64D-006D4F1DFC3D}"/>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CC23497-0997-4ED4-B9CB-BBFA337B4348}"/>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5" name="Text Placeholder 2">
            <a:extLst>
              <a:ext uri="{FF2B5EF4-FFF2-40B4-BE49-F238E27FC236}">
                <a16:creationId xmlns:a16="http://schemas.microsoft.com/office/drawing/2014/main" id="{AB76F2A4-20E9-4270-ADF8-24B579A91768}"/>
              </a:ext>
            </a:extLst>
          </p:cNvPr>
          <p:cNvSpPr>
            <a:spLocks noGrp="1"/>
          </p:cNvSpPr>
          <p:nvPr>
            <p:ph idx="1" hasCustomPrompt="1"/>
          </p:nvPr>
        </p:nvSpPr>
        <p:spPr>
          <a:xfrm>
            <a:off x="287454" y="1341114"/>
            <a:ext cx="11610333" cy="4651262"/>
          </a:xfrm>
          <a:prstGeom prst="rect">
            <a:avLst/>
          </a:prstGeom>
        </p:spPr>
        <p:txBody>
          <a:bodyPr vert="horz" lIns="0" tIns="0" rIns="0" bIns="0" rtlCol="0">
            <a:noAutofit/>
          </a:bodyPr>
          <a:lstStyle>
            <a:lvl1pPr>
              <a:defRPr sz="1800"/>
            </a:lvl1pPr>
            <a:lvl2pPr>
              <a:defRPr sz="1600"/>
            </a:lvl2pPr>
            <a:lvl3pPr>
              <a:defRPr sz="1400"/>
            </a:lvl3pPr>
            <a:lvl4pPr>
              <a:defRPr sz="1200"/>
            </a:lvl4pPr>
            <a:lvl5pPr marL="720000"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7" name="Title">
            <a:extLst>
              <a:ext uri="{FF2B5EF4-FFF2-40B4-BE49-F238E27FC236}">
                <a16:creationId xmlns:a16="http://schemas.microsoft.com/office/drawing/2014/main" id="{55B52FB9-352C-43AE-B047-3EF2824426D4}"/>
              </a:ext>
            </a:extLst>
          </p:cNvPr>
          <p:cNvSpPr>
            <a:spLocks noGrp="1" noChangeArrowheads="1"/>
          </p:cNvSpPr>
          <p:nvPr>
            <p:ph type="title"/>
            <p:custDataLst>
              <p:tags r:id="rId4"/>
            </p:custDataLst>
          </p:nvPr>
        </p:nvSpPr>
        <p:spPr bwMode="gray">
          <a:xfrm>
            <a:off x="287454" y="1"/>
            <a:ext cx="11610333" cy="1011600"/>
          </a:xfrm>
          <a:prstGeom prst="rect">
            <a:avLst/>
          </a:prstGeom>
          <a:extLst/>
        </p:spPr>
        <p:txBody>
          <a:bodyPr wrap="square" lIns="0" tIns="0" rIns="0" bIns="0" anchor="b"/>
          <a:lstStyle>
            <a:lvl1pPr>
              <a:lnSpc>
                <a:spcPct val="100000"/>
              </a:lnSpc>
              <a:defRPr/>
            </a:lvl1pPr>
          </a:lstStyle>
          <a:p>
            <a:pPr lvl="0"/>
            <a:r>
              <a:rPr lang="en-US" altLang="ja-JP"/>
              <a:t>Click to edit Master title style</a:t>
            </a:r>
            <a:endParaRPr lang="en-GB" dirty="0"/>
          </a:p>
        </p:txBody>
      </p:sp>
      <p:sp>
        <p:nvSpPr>
          <p:cNvPr id="6" name="Content">
            <a:extLst>
              <a:ext uri="{FF2B5EF4-FFF2-40B4-BE49-F238E27FC236}">
                <a16:creationId xmlns:a16="http://schemas.microsoft.com/office/drawing/2014/main" id="{9A3F822C-A70D-413C-A564-D4A7F513A302}"/>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1303522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6"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952F0F34-36BB-49D9-9CAB-574638A3B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117107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8" name="Content Placeholder 2"/>
          <p:cNvSpPr>
            <a:spLocks noGrp="1"/>
          </p:cNvSpPr>
          <p:nvPr>
            <p:ph sz="half" idx="1"/>
          </p:nvPr>
        </p:nvSpPr>
        <p:spPr>
          <a:xfrm>
            <a:off x="838199" y="2110507"/>
            <a:ext cx="10514014"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839792" y="1359323"/>
            <a:ext cx="10512425"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D342B04D-DD1D-405F-92AB-0AF6C66B8D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4014905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9" name="Content Placeholder 2"/>
          <p:cNvSpPr>
            <a:spLocks noGrp="1"/>
          </p:cNvSpPr>
          <p:nvPr>
            <p:ph sz="half" idx="1"/>
          </p:nvPr>
        </p:nvSpPr>
        <p:spPr>
          <a:xfrm>
            <a:off x="838201" y="2110507"/>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1" y="2110507"/>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2" hasCustomPrompt="1"/>
          </p:nvPr>
        </p:nvSpPr>
        <p:spPr>
          <a:xfrm>
            <a:off x="839792" y="1359323"/>
            <a:ext cx="10512425"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4"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7EC834B7-A529-4DD2-9A9C-D7AB421F3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4174869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8" name="Content Placeholder 3"/>
          <p:cNvSpPr>
            <a:spLocks noGrp="1"/>
          </p:cNvSpPr>
          <p:nvPr>
            <p:ph sz="half" idx="2"/>
          </p:nvPr>
        </p:nvSpPr>
        <p:spPr>
          <a:xfrm>
            <a:off x="7408718" y="1359324"/>
            <a:ext cx="3945082" cy="4943475"/>
          </a:xfrm>
        </p:spPr>
        <p:txBody>
          <a:body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9" name="Text Placeholder 11"/>
          <p:cNvSpPr>
            <a:spLocks noGrp="1"/>
          </p:cNvSpPr>
          <p:nvPr>
            <p:ph type="body" sz="quarter" idx="12" hasCustomPrompt="1"/>
          </p:nvPr>
        </p:nvSpPr>
        <p:spPr>
          <a:xfrm>
            <a:off x="839792" y="1359323"/>
            <a:ext cx="6103273"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ext Placeholder 3"/>
          <p:cNvSpPr>
            <a:spLocks noGrp="1"/>
          </p:cNvSpPr>
          <p:nvPr>
            <p:ph type="body" sz="quarter" idx="13" hasCustomPrompt="1"/>
          </p:nvPr>
        </p:nvSpPr>
        <p:spPr>
          <a:xfrm>
            <a:off x="839790" y="2284835"/>
            <a:ext cx="6081712" cy="4006850"/>
          </a:xfrm>
        </p:spPr>
        <p:txBody>
          <a:bodyPr>
            <a:normAutofit/>
          </a:bodyPr>
          <a:lstStyle>
            <a:lvl1pPr>
              <a:defRPr sz="2000" baseline="0"/>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14"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07A33BAD-856F-4D00-8536-149296DD85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16969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15" name="Table Placeholder 4"/>
          <p:cNvSpPr>
            <a:spLocks noGrp="1"/>
          </p:cNvSpPr>
          <p:nvPr>
            <p:ph type="tbl" sz="quarter" idx="12"/>
          </p:nvPr>
        </p:nvSpPr>
        <p:spPr>
          <a:xfrm>
            <a:off x="839792" y="2102110"/>
            <a:ext cx="10512425" cy="4181186"/>
          </a:xfrm>
        </p:spPr>
        <p:txBody>
          <a:bodyPr/>
          <a:lstStyle/>
          <a:p>
            <a:r>
              <a:rPr lang="en-US" dirty="0"/>
              <a:t>Click icon to add table</a:t>
            </a:r>
          </a:p>
        </p:txBody>
      </p:sp>
      <p:sp>
        <p:nvSpPr>
          <p:cNvPr id="16" name="Text Placeholder 11"/>
          <p:cNvSpPr>
            <a:spLocks noGrp="1"/>
          </p:cNvSpPr>
          <p:nvPr>
            <p:ph type="body" sz="quarter" idx="13" hasCustomPrompt="1"/>
          </p:nvPr>
        </p:nvSpPr>
        <p:spPr>
          <a:xfrm>
            <a:off x="839792" y="1350934"/>
            <a:ext cx="10512425"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7"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F50B0A89-7F8E-4475-BCF8-D063F39F2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4242288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8"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A68C9C36-9FB9-4FAC-80F1-D8FE9C2CC1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217340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12A1D1F-438D-436C-9502-B48AA4BA837D}"/>
              </a:ext>
            </a:extLst>
          </p:cNvPr>
          <p:cNvGraphicFramePr>
            <a:graphicFrameLocks noChangeAspect="1"/>
          </p:cNvGraphicFramePr>
          <p:nvPr userDrawn="1">
            <p:custDataLst>
              <p:tags r:id="rId2"/>
            </p:custDataLst>
            <p:extLst>
              <p:ext uri="{D42A27DB-BD31-4B8C-83A1-F6EECF244321}">
                <p14:modId xmlns:p14="http://schemas.microsoft.com/office/powerpoint/2010/main" val="2207915612"/>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78"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412A1D1F-438D-436C-9502-B48AA4BA837D}"/>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DFC5E17-231D-442F-AF03-D71F8247D716}"/>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8" name="Heading "/>
          <p:cNvSpPr>
            <a:spLocks noGrp="1"/>
          </p:cNvSpPr>
          <p:nvPr>
            <p:ph type="body" sz="quarter" idx="15" hasCustomPrompt="1"/>
          </p:nvPr>
        </p:nvSpPr>
        <p:spPr bwMode="gray">
          <a:xfrm>
            <a:off x="287454" y="1341115"/>
            <a:ext cx="11610333" cy="547159"/>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9" name="Text Placeholder 2">
            <a:extLst>
              <a:ext uri="{FF2B5EF4-FFF2-40B4-BE49-F238E27FC236}">
                <a16:creationId xmlns:a16="http://schemas.microsoft.com/office/drawing/2014/main" id="{D9B9A5C5-09FA-4F23-9056-C9675EF30347}"/>
              </a:ext>
            </a:extLst>
          </p:cNvPr>
          <p:cNvSpPr>
            <a:spLocks noGrp="1"/>
          </p:cNvSpPr>
          <p:nvPr>
            <p:ph idx="1" hasCustomPrompt="1"/>
          </p:nvPr>
        </p:nvSpPr>
        <p:spPr>
          <a:xfrm>
            <a:off x="287454" y="1984918"/>
            <a:ext cx="11610333" cy="4007459"/>
          </a:xfrm>
          <a:prstGeom prst="rect">
            <a:avLst/>
          </a:prstGeom>
        </p:spPr>
        <p:txBody>
          <a:bodyPr vert="horz" lIns="0" tIns="0" rIns="0" bIns="0" rtlCol="0">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Title">
            <a:extLst>
              <a:ext uri="{FF2B5EF4-FFF2-40B4-BE49-F238E27FC236}">
                <a16:creationId xmlns:a16="http://schemas.microsoft.com/office/drawing/2014/main" id="{1F7AB54A-5D4B-4FED-AFBB-F1FE5CB45775}"/>
              </a:ext>
            </a:extLst>
          </p:cNvPr>
          <p:cNvSpPr>
            <a:spLocks noGrp="1" noChangeArrowheads="1"/>
          </p:cNvSpPr>
          <p:nvPr>
            <p:ph type="title"/>
            <p:custDataLst>
              <p:tags r:id="rId4"/>
            </p:custDataLst>
          </p:nvPr>
        </p:nvSpPr>
        <p:spPr bwMode="gray">
          <a:xfrm>
            <a:off x="287454" y="1"/>
            <a:ext cx="11610333"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6" name="Content">
            <a:extLst>
              <a:ext uri="{FF2B5EF4-FFF2-40B4-BE49-F238E27FC236}">
                <a16:creationId xmlns:a16="http://schemas.microsoft.com/office/drawing/2014/main" id="{2A79D07B-9FB9-4DA4-86A5-F4017D85AAB9}"/>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384333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422BCD6-4A88-47D4-B16F-73A31A9CDC5E}"/>
              </a:ext>
            </a:extLst>
          </p:cNvPr>
          <p:cNvGraphicFramePr>
            <a:graphicFrameLocks noChangeAspect="1"/>
          </p:cNvGraphicFramePr>
          <p:nvPr userDrawn="1">
            <p:custDataLst>
              <p:tags r:id="rId2"/>
            </p:custDataLst>
            <p:extLst>
              <p:ext uri="{D42A27DB-BD31-4B8C-83A1-F6EECF244321}">
                <p14:modId xmlns:p14="http://schemas.microsoft.com/office/powerpoint/2010/main" val="410893614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202"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0422BCD6-4A88-47D4-B16F-73A31A9CDC5E}"/>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4ADD763-B1D3-455B-BDCB-24E3A559222B}"/>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6" name="Content Right"/>
          <p:cNvSpPr>
            <a:spLocks noGrp="1"/>
          </p:cNvSpPr>
          <p:nvPr>
            <p:ph idx="11" hasCustomPrompt="1"/>
          </p:nvPr>
        </p:nvSpPr>
        <p:spPr bwMode="gray">
          <a:xfrm>
            <a:off x="6377784" y="1341114"/>
            <a:ext cx="5520000" cy="46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dirty="0" smtClean="0">
                <a:latin typeface="+mn-lt"/>
                <a:ea typeface="+mn-ea"/>
                <a:sym typeface="+mn-lt"/>
              </a:defRPr>
            </a:lvl1pPr>
            <a:lvl2pPr fontAlgn="base">
              <a:lnSpc>
                <a:spcPct val="100000"/>
              </a:lnSpc>
              <a:spcAft>
                <a:spcPts val="0"/>
              </a:spcAft>
              <a:defRPr lang="en-US" sz="16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5" name="Content Left"/>
          <p:cNvSpPr>
            <a:spLocks noGrp="1"/>
          </p:cNvSpPr>
          <p:nvPr>
            <p:ph idx="1" hasCustomPrompt="1"/>
          </p:nvPr>
        </p:nvSpPr>
        <p:spPr bwMode="gray">
          <a:xfrm>
            <a:off x="287455" y="1341114"/>
            <a:ext cx="5520000" cy="465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dirty="0" smtClean="0">
                <a:latin typeface="+mn-lt"/>
                <a:ea typeface="+mn-ea"/>
                <a:sym typeface="+mn-lt"/>
              </a:defRPr>
            </a:lvl1pPr>
            <a:lvl2pPr fontAlgn="base">
              <a:lnSpc>
                <a:spcPct val="100000"/>
              </a:lnSpc>
              <a:spcAft>
                <a:spcPts val="0"/>
              </a:spcAft>
              <a:defRPr lang="en-US" sz="16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0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a:p>
            <a:pPr lvl="3"/>
            <a:r>
              <a:rPr lang="en-US" altLang="ja-JP" dirty="0"/>
              <a:t>Fourth level</a:t>
            </a:r>
          </a:p>
        </p:txBody>
      </p:sp>
      <p:sp>
        <p:nvSpPr>
          <p:cNvPr id="10" name="Title">
            <a:extLst>
              <a:ext uri="{FF2B5EF4-FFF2-40B4-BE49-F238E27FC236}">
                <a16:creationId xmlns:a16="http://schemas.microsoft.com/office/drawing/2014/main" id="{616D1980-4CAD-475B-8F1D-1078AAC448D8}"/>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9" name="Content">
            <a:extLst>
              <a:ext uri="{FF2B5EF4-FFF2-40B4-BE49-F238E27FC236}">
                <a16:creationId xmlns:a16="http://schemas.microsoft.com/office/drawing/2014/main" id="{32F6456B-2AF6-478C-8BF8-BB804EDDF957}"/>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8535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Hea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7658AF-894D-4304-8CF4-B265EDEAA97E}"/>
              </a:ext>
            </a:extLst>
          </p:cNvPr>
          <p:cNvGraphicFramePr>
            <a:graphicFrameLocks noChangeAspect="1"/>
          </p:cNvGraphicFramePr>
          <p:nvPr userDrawn="1">
            <p:custDataLst>
              <p:tags r:id="rId2"/>
            </p:custDataLst>
            <p:extLst>
              <p:ext uri="{D42A27DB-BD31-4B8C-83A1-F6EECF244321}">
                <p14:modId xmlns:p14="http://schemas.microsoft.com/office/powerpoint/2010/main" val="101996081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26"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CE7658AF-894D-4304-8CF4-B265EDEAA97E}"/>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0D1D91-D772-4A4A-BC40-12E6D8A06A6D}"/>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6" name="Content Right"/>
          <p:cNvSpPr>
            <a:spLocks noGrp="1"/>
          </p:cNvSpPr>
          <p:nvPr>
            <p:ph idx="11" hasCustomPrompt="1"/>
          </p:nvPr>
        </p:nvSpPr>
        <p:spPr bwMode="gray">
          <a:xfrm>
            <a:off x="6377784" y="1984248"/>
            <a:ext cx="5520000" cy="40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dirty="0" smtClean="0">
                <a:latin typeface="+mn-lt"/>
                <a:ea typeface="+mn-ea"/>
                <a:sym typeface="+mn-lt"/>
              </a:defRPr>
            </a:lvl1pPr>
            <a:lvl2pPr fontAlgn="base">
              <a:lnSpc>
                <a:spcPct val="100000"/>
              </a:lnSpc>
              <a:spcAft>
                <a:spcPts val="0"/>
              </a:spcAft>
              <a:defRPr lang="en-US" sz="1600" dirty="0" smtClean="0">
                <a:latin typeface="+mn-lt"/>
                <a:ea typeface="+mn-ea"/>
                <a:sym typeface="+mn-lt"/>
              </a:defRPr>
            </a:lvl2pPr>
            <a:lvl3pPr fontAlgn="base">
              <a:lnSpc>
                <a:spcPct val="100000"/>
              </a:lnSpc>
              <a:spcAft>
                <a:spcPts val="0"/>
              </a:spcAft>
              <a:defRPr lang="en-US" sz="14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5" name="Content Left"/>
          <p:cNvSpPr>
            <a:spLocks noGrp="1"/>
          </p:cNvSpPr>
          <p:nvPr>
            <p:ph idx="1" hasCustomPrompt="1"/>
          </p:nvPr>
        </p:nvSpPr>
        <p:spPr bwMode="gray">
          <a:xfrm>
            <a:off x="287451" y="1984248"/>
            <a:ext cx="5520000" cy="40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800" smtClean="0">
                <a:latin typeface="+mn-lt"/>
                <a:ea typeface="+mn-ea"/>
                <a:sym typeface="+mn-lt"/>
              </a:defRPr>
            </a:lvl1pPr>
            <a:lvl2pPr fontAlgn="base">
              <a:lnSpc>
                <a:spcPct val="100000"/>
              </a:lnSpc>
              <a:spcAft>
                <a:spcPts val="0"/>
              </a:spcAft>
              <a:defRPr lang="en-US" sz="1600" smtClean="0">
                <a:latin typeface="+mn-lt"/>
                <a:ea typeface="+mn-ea"/>
                <a:sym typeface="+mn-lt"/>
              </a:defRPr>
            </a:lvl2pPr>
            <a:lvl3pPr fontAlgn="base">
              <a:lnSpc>
                <a:spcPct val="100000"/>
              </a:lnSpc>
              <a:spcAft>
                <a:spcPts val="0"/>
              </a:spcAft>
              <a:defRPr lang="en-US" sz="14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4" name="Heading Right"/>
          <p:cNvSpPr>
            <a:spLocks noGrp="1"/>
          </p:cNvSpPr>
          <p:nvPr>
            <p:ph type="body" sz="quarter" idx="16" hasCustomPrompt="1"/>
          </p:nvPr>
        </p:nvSpPr>
        <p:spPr bwMode="gray">
          <a:xfrm>
            <a:off x="6377784" y="1341114"/>
            <a:ext cx="5520000" cy="548640"/>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3" name="Heading Left"/>
          <p:cNvSpPr>
            <a:spLocks noGrp="1"/>
          </p:cNvSpPr>
          <p:nvPr>
            <p:ph type="body" sz="quarter" idx="15" hasCustomPrompt="1"/>
          </p:nvPr>
        </p:nvSpPr>
        <p:spPr bwMode="gray">
          <a:xfrm>
            <a:off x="287455" y="1341114"/>
            <a:ext cx="5520000" cy="548640"/>
          </a:xfrm>
          <a:prstGeom prst="rect">
            <a:avLst/>
          </a:prstGeom>
        </p:spPr>
        <p:txBody>
          <a:bodyPr wrap="square" lIns="0" tIns="0" rIns="0" bIns="0">
            <a:noAutofit/>
          </a:bodyPr>
          <a:lstStyle>
            <a:lvl1pPr marL="0" indent="0" fontAlgn="base">
              <a:lnSpc>
                <a:spcPct val="100000"/>
              </a:lnSpc>
              <a:spcBef>
                <a:spcPts val="0"/>
              </a:spcBef>
              <a:spcAft>
                <a:spcPct val="0"/>
              </a:spcAft>
              <a:buNone/>
              <a:defRPr sz="1800" b="1">
                <a:solidFill>
                  <a:srgbClr val="648C1A"/>
                </a:solidFill>
                <a:latin typeface="+mn-lt"/>
                <a:sym typeface="+mn-lt"/>
              </a:defRPr>
            </a:lvl1pPr>
            <a:lvl2pPr marL="0" indent="0" fontAlgn="base">
              <a:lnSpc>
                <a:spcPct val="100000"/>
              </a:lnSpc>
              <a:spcBef>
                <a:spcPts val="0"/>
              </a:spcBef>
              <a:spcAft>
                <a:spcPct val="0"/>
              </a:spcAft>
              <a:buNone/>
              <a:defRPr sz="12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9" name="Title">
            <a:extLst>
              <a:ext uri="{FF2B5EF4-FFF2-40B4-BE49-F238E27FC236}">
                <a16:creationId xmlns:a16="http://schemas.microsoft.com/office/drawing/2014/main" id="{DC55B431-24EC-42F0-A1FA-11B32D72383B}"/>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2" name="Content">
            <a:extLst>
              <a:ext uri="{FF2B5EF4-FFF2-40B4-BE49-F238E27FC236}">
                <a16:creationId xmlns:a16="http://schemas.microsoft.com/office/drawing/2014/main" id="{FB220409-CC97-4B8A-9FB1-178FF15DCB84}"/>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147842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Textboxe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742699-DA95-4F47-9326-80D03E4A7354}"/>
              </a:ext>
            </a:extLst>
          </p:cNvPr>
          <p:cNvGraphicFramePr>
            <a:graphicFrameLocks noChangeAspect="1"/>
          </p:cNvGraphicFramePr>
          <p:nvPr userDrawn="1">
            <p:custDataLst>
              <p:tags r:id="rId2"/>
            </p:custDataLst>
            <p:extLst>
              <p:ext uri="{D42A27DB-BD31-4B8C-83A1-F6EECF244321}">
                <p14:modId xmlns:p14="http://schemas.microsoft.com/office/powerpoint/2010/main" val="382771296"/>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50"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36742699-DA95-4F47-9326-80D03E4A7354}"/>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2332938-4866-4318-824F-1ED9D95127E1}"/>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8" name="Content Right Top"/>
          <p:cNvSpPr>
            <a:spLocks noGrp="1"/>
          </p:cNvSpPr>
          <p:nvPr>
            <p:ph idx="29" hasCustomPrompt="1"/>
          </p:nvPr>
        </p:nvSpPr>
        <p:spPr bwMode="gray">
          <a:xfrm>
            <a:off x="6377784" y="1341113"/>
            <a:ext cx="5520000" cy="225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9" name="Content Left Top"/>
          <p:cNvSpPr>
            <a:spLocks noGrp="1"/>
          </p:cNvSpPr>
          <p:nvPr>
            <p:ph idx="1" hasCustomPrompt="1"/>
          </p:nvPr>
        </p:nvSpPr>
        <p:spPr bwMode="gray">
          <a:xfrm>
            <a:off x="287455" y="1341113"/>
            <a:ext cx="5520000" cy="225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21" name="Content Right Top"/>
          <p:cNvSpPr>
            <a:spLocks noGrp="1"/>
          </p:cNvSpPr>
          <p:nvPr>
            <p:ph idx="34" hasCustomPrompt="1"/>
          </p:nvPr>
        </p:nvSpPr>
        <p:spPr bwMode="gray">
          <a:xfrm>
            <a:off x="6377784" y="3735460"/>
            <a:ext cx="5520000" cy="225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22" name="Content Left Top"/>
          <p:cNvSpPr>
            <a:spLocks noGrp="1"/>
          </p:cNvSpPr>
          <p:nvPr>
            <p:ph idx="35" hasCustomPrompt="1"/>
          </p:nvPr>
        </p:nvSpPr>
        <p:spPr bwMode="gray">
          <a:xfrm>
            <a:off x="287455" y="3735460"/>
            <a:ext cx="5520000" cy="225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12" name="Title">
            <a:extLst>
              <a:ext uri="{FF2B5EF4-FFF2-40B4-BE49-F238E27FC236}">
                <a16:creationId xmlns:a16="http://schemas.microsoft.com/office/drawing/2014/main" id="{3C11DF43-E960-42FE-8079-BC334E34FE5D}"/>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4" name="Content">
            <a:extLst>
              <a:ext uri="{FF2B5EF4-FFF2-40B4-BE49-F238E27FC236}">
                <a16:creationId xmlns:a16="http://schemas.microsoft.com/office/drawing/2014/main" id="{A75329C6-4FFB-4C83-9D3B-E61D5BB1D496}"/>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2533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xtboxes, Hea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742699-DA95-4F47-9326-80D03E4A7354}"/>
              </a:ext>
            </a:extLst>
          </p:cNvPr>
          <p:cNvGraphicFramePr>
            <a:graphicFrameLocks noChangeAspect="1"/>
          </p:cNvGraphicFramePr>
          <p:nvPr userDrawn="1">
            <p:custDataLst>
              <p:tags r:id="rId2"/>
            </p:custDataLst>
            <p:extLst>
              <p:ext uri="{D42A27DB-BD31-4B8C-83A1-F6EECF244321}">
                <p14:modId xmlns:p14="http://schemas.microsoft.com/office/powerpoint/2010/main" val="1107685153"/>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74"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36742699-DA95-4F47-9326-80D03E4A7354}"/>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2332938-4866-4318-824F-1ED9D95127E1}"/>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8" name="Content Right Top"/>
          <p:cNvSpPr>
            <a:spLocks noGrp="1"/>
          </p:cNvSpPr>
          <p:nvPr>
            <p:ph idx="29" hasCustomPrompt="1"/>
          </p:nvPr>
        </p:nvSpPr>
        <p:spPr bwMode="gray">
          <a:xfrm>
            <a:off x="6377784" y="1833237"/>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9" name="Content Left Top"/>
          <p:cNvSpPr>
            <a:spLocks noGrp="1"/>
          </p:cNvSpPr>
          <p:nvPr>
            <p:ph idx="1" hasCustomPrompt="1"/>
          </p:nvPr>
        </p:nvSpPr>
        <p:spPr bwMode="gray">
          <a:xfrm>
            <a:off x="287455" y="1833237"/>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11" name="Heading Right Top"/>
          <p:cNvSpPr>
            <a:spLocks noGrp="1"/>
          </p:cNvSpPr>
          <p:nvPr>
            <p:ph type="body" sz="quarter" idx="16" hasCustomPrompt="1"/>
          </p:nvPr>
        </p:nvSpPr>
        <p:spPr bwMode="gray">
          <a:xfrm>
            <a:off x="6377784" y="1341114"/>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0" name="Heading Left Top"/>
          <p:cNvSpPr>
            <a:spLocks noGrp="1"/>
          </p:cNvSpPr>
          <p:nvPr>
            <p:ph type="body" sz="quarter" idx="15" hasCustomPrompt="1"/>
          </p:nvPr>
        </p:nvSpPr>
        <p:spPr bwMode="gray">
          <a:xfrm>
            <a:off x="287455" y="1341114"/>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21" name="Content Right Top"/>
          <p:cNvSpPr>
            <a:spLocks noGrp="1"/>
          </p:cNvSpPr>
          <p:nvPr>
            <p:ph idx="34" hasCustomPrompt="1"/>
          </p:nvPr>
        </p:nvSpPr>
        <p:spPr bwMode="gray">
          <a:xfrm>
            <a:off x="6377784" y="4227584"/>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22" name="Content Left Top"/>
          <p:cNvSpPr>
            <a:spLocks noGrp="1"/>
          </p:cNvSpPr>
          <p:nvPr>
            <p:ph idx="35" hasCustomPrompt="1"/>
          </p:nvPr>
        </p:nvSpPr>
        <p:spPr bwMode="gray">
          <a:xfrm>
            <a:off x="287455" y="4227584"/>
            <a:ext cx="5520000" cy="176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en-US" altLang="ja-JP" sz="1400" smtClean="0">
                <a:latin typeface="+mn-lt"/>
                <a:ea typeface="+mn-ea"/>
                <a:sym typeface="+mn-lt"/>
              </a:defRPr>
            </a:lvl1pPr>
            <a:lvl2pPr>
              <a:defRPr lang="en-US" altLang="ja-JP" sz="1200" smtClean="0">
                <a:latin typeface="+mn-lt"/>
                <a:ea typeface="+mn-ea"/>
                <a:sym typeface="+mn-lt"/>
              </a:defRPr>
            </a:lvl2pPr>
            <a:lvl3pPr>
              <a:defRPr lang="en-US" altLang="ja-JP" sz="1000" smtClean="0">
                <a:latin typeface="+mn-lt"/>
                <a:ea typeface="+mn-ea"/>
                <a:sym typeface="+mn-lt"/>
              </a:defRPr>
            </a:lvl3pPr>
            <a:lvl4pPr>
              <a:defRPr lang="en-US" altLang="ja-JP" sz="1000" smtClean="0">
                <a:latin typeface="+mn-lt"/>
                <a:ea typeface="+mn-ea"/>
                <a:sym typeface="+mn-lt"/>
              </a:defRPr>
            </a:lvl4pPr>
            <a:lvl5pPr>
              <a:defRPr lang="en-GB" sz="1000" dirty="0" smtClean="0">
                <a:latin typeface="+mn-lt"/>
                <a:ea typeface="+mn-ea"/>
                <a:sym typeface="+mn-lt"/>
              </a:defRPr>
            </a:lvl5pPr>
          </a:lstStyle>
          <a:p>
            <a:pPr lvl="0"/>
            <a:r>
              <a:rPr lang="en-US" dirty="0"/>
              <a:t>Click to add text</a:t>
            </a:r>
          </a:p>
          <a:p>
            <a:pPr lvl="1">
              <a:lnSpc>
                <a:spcPct val="100000"/>
              </a:lnSpc>
            </a:pPr>
            <a:r>
              <a:rPr lang="en-US" altLang="ja-JP" dirty="0"/>
              <a:t>Second level</a:t>
            </a:r>
          </a:p>
          <a:p>
            <a:pPr lvl="2">
              <a:lnSpc>
                <a:spcPct val="100000"/>
              </a:lnSpc>
            </a:pPr>
            <a:r>
              <a:rPr lang="en-US" altLang="ja-JP" dirty="0"/>
              <a:t>Third level</a:t>
            </a:r>
          </a:p>
        </p:txBody>
      </p:sp>
      <p:sp>
        <p:nvSpPr>
          <p:cNvPr id="23" name="Heading Right Top"/>
          <p:cNvSpPr>
            <a:spLocks noGrp="1"/>
          </p:cNvSpPr>
          <p:nvPr>
            <p:ph type="body" sz="quarter" idx="36" hasCustomPrompt="1"/>
          </p:nvPr>
        </p:nvSpPr>
        <p:spPr bwMode="gray">
          <a:xfrm>
            <a:off x="6377784" y="3735459"/>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24" name="Heading Left Top"/>
          <p:cNvSpPr>
            <a:spLocks noGrp="1"/>
          </p:cNvSpPr>
          <p:nvPr>
            <p:ph type="body" sz="quarter" idx="37" hasCustomPrompt="1"/>
          </p:nvPr>
        </p:nvSpPr>
        <p:spPr bwMode="gray">
          <a:xfrm>
            <a:off x="287455" y="3735459"/>
            <a:ext cx="5520000" cy="420779"/>
          </a:xfrm>
          <a:prstGeom prst="rect">
            <a:avLst/>
          </a:prstGeom>
          <a:solidFill>
            <a:schemeClr val="tx2"/>
          </a:solidFill>
        </p:spPr>
        <p:txBody>
          <a:bodyPr wrap="square" lIns="0" tIns="0" rIns="0" bIns="0">
            <a:noAutofit/>
          </a:bodyPr>
          <a:lstStyle>
            <a:lvl1pPr marL="0" indent="0" fontAlgn="base">
              <a:lnSpc>
                <a:spcPct val="100000"/>
              </a:lnSpc>
              <a:spcBef>
                <a:spcPts val="0"/>
              </a:spcBef>
              <a:spcAft>
                <a:spcPct val="0"/>
              </a:spcAft>
              <a:buNone/>
              <a:defRPr sz="1400" b="1">
                <a:solidFill>
                  <a:schemeClr val="bg1"/>
                </a:solidFill>
                <a:latin typeface="+mn-lt"/>
                <a:sym typeface="+mn-lt"/>
              </a:defRPr>
            </a:lvl1pPr>
            <a:lvl2pPr marL="0" indent="0" fontAlgn="base">
              <a:lnSpc>
                <a:spcPct val="100000"/>
              </a:lnSpc>
              <a:spcBef>
                <a:spcPts val="0"/>
              </a:spcBef>
              <a:spcAft>
                <a:spcPct val="0"/>
              </a:spcAft>
              <a:buNone/>
              <a:defRPr sz="1400">
                <a:solidFill>
                  <a:schemeClr val="accent1"/>
                </a:solidFill>
                <a:latin typeface="+mn-lt"/>
                <a:sym typeface="+mn-lt"/>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Click to add main takeaway, headline, or figure title</a:t>
            </a:r>
          </a:p>
        </p:txBody>
      </p:sp>
      <p:sp>
        <p:nvSpPr>
          <p:cNvPr id="12" name="Title">
            <a:extLst>
              <a:ext uri="{FF2B5EF4-FFF2-40B4-BE49-F238E27FC236}">
                <a16:creationId xmlns:a16="http://schemas.microsoft.com/office/drawing/2014/main" id="{3C11DF43-E960-42FE-8079-BC334E34FE5D}"/>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4" name="Content">
            <a:extLst>
              <a:ext uri="{FF2B5EF4-FFF2-40B4-BE49-F238E27FC236}">
                <a16:creationId xmlns:a16="http://schemas.microsoft.com/office/drawing/2014/main" id="{A75329C6-4FFB-4C83-9D3B-E61D5BB1D496}"/>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245487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8B75D86-0059-4649-B683-0C9721E1A2AB}"/>
              </a:ext>
            </a:extLst>
          </p:cNvPr>
          <p:cNvGraphicFramePr>
            <a:graphicFrameLocks noChangeAspect="1"/>
          </p:cNvGraphicFramePr>
          <p:nvPr userDrawn="1">
            <p:custDataLst>
              <p:tags r:id="rId2"/>
            </p:custDataLst>
            <p:extLst>
              <p:ext uri="{D42A27DB-BD31-4B8C-83A1-F6EECF244321}">
                <p14:modId xmlns:p14="http://schemas.microsoft.com/office/powerpoint/2010/main" val="633722504"/>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98" name="think-cell Slide" r:id="rId6" imgW="470" imgH="469" progId="TCLayout.ActiveDocument.1">
                  <p:embed/>
                </p:oleObj>
              </mc:Choice>
              <mc:Fallback>
                <p:oleObj name="think-cell Slide" r:id="rId6" imgW="470" imgH="469" progId="TCLayout.ActiveDocument.1">
                  <p:embed/>
                  <p:pic>
                    <p:nvPicPr>
                      <p:cNvPr id="3" name="Object 2" hidden="1">
                        <a:extLst>
                          <a:ext uri="{FF2B5EF4-FFF2-40B4-BE49-F238E27FC236}">
                            <a16:creationId xmlns:a16="http://schemas.microsoft.com/office/drawing/2014/main" id="{A8B75D86-0059-4649-B683-0C9721E1A2AB}"/>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E701441-C0AC-4078-A1D9-7297E4A01A99}"/>
              </a:ext>
            </a:extLst>
          </p:cNvPr>
          <p:cNvSpPr/>
          <p:nvPr userDrawn="1">
            <p:custDataLst>
              <p:tags r:id="rId3"/>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5" name="Content Right"/>
          <p:cNvSpPr>
            <a:spLocks noGrp="1"/>
          </p:cNvSpPr>
          <p:nvPr>
            <p:ph idx="27" hasCustomPrompt="1"/>
          </p:nvPr>
        </p:nvSpPr>
        <p:spPr bwMode="gray">
          <a:xfrm>
            <a:off x="8297784" y="1341114"/>
            <a:ext cx="3600000" cy="465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smtClean="0">
                <a:latin typeface="+mn-lt"/>
                <a:ea typeface="+mn-ea"/>
                <a:sym typeface="+mn-lt"/>
              </a:defRPr>
            </a:lvl1pPr>
            <a:lvl2pPr fontAlgn="base">
              <a:lnSpc>
                <a:spcPct val="100000"/>
              </a:lnSpc>
              <a:spcAft>
                <a:spcPts val="0"/>
              </a:spcAft>
              <a:defRPr lang="en-US" sz="14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4" name="Content Middle"/>
          <p:cNvSpPr>
            <a:spLocks noGrp="1"/>
          </p:cNvSpPr>
          <p:nvPr>
            <p:ph idx="26" hasCustomPrompt="1"/>
          </p:nvPr>
        </p:nvSpPr>
        <p:spPr bwMode="gray">
          <a:xfrm>
            <a:off x="4292617" y="1341114"/>
            <a:ext cx="3600000" cy="465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dirty="0" smtClean="0">
                <a:latin typeface="+mn-lt"/>
                <a:ea typeface="+mn-ea"/>
                <a:sym typeface="+mn-lt"/>
              </a:defRPr>
            </a:lvl1pPr>
            <a:lvl2pPr fontAlgn="base">
              <a:lnSpc>
                <a:spcPct val="100000"/>
              </a:lnSpc>
              <a:spcAft>
                <a:spcPts val="0"/>
              </a:spcAft>
              <a:defRPr lang="en-US" sz="1400" dirty="0" smtClean="0">
                <a:latin typeface="+mn-lt"/>
                <a:ea typeface="+mn-ea"/>
                <a:sym typeface="+mn-lt"/>
              </a:defRPr>
            </a:lvl2pPr>
            <a:lvl3pPr fontAlgn="base">
              <a:lnSpc>
                <a:spcPct val="100000"/>
              </a:lnSpc>
              <a:spcAft>
                <a:spcPts val="0"/>
              </a:spcAft>
              <a:defRPr lang="en-US" sz="1200" dirty="0" smtClean="0">
                <a:latin typeface="+mn-lt"/>
                <a:ea typeface="+mn-ea"/>
                <a:sym typeface="+mn-lt"/>
              </a:defRPr>
            </a:lvl3pPr>
            <a:lvl4pPr fontAlgn="base">
              <a:lnSpc>
                <a:spcPct val="100000"/>
              </a:lnSpc>
              <a:spcAft>
                <a:spcPts val="0"/>
              </a:spcAft>
              <a:defRPr lang="en-US" sz="1200" dirty="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13" name="Content Left"/>
          <p:cNvSpPr>
            <a:spLocks noGrp="1"/>
          </p:cNvSpPr>
          <p:nvPr>
            <p:ph idx="25" hasCustomPrompt="1"/>
          </p:nvPr>
        </p:nvSpPr>
        <p:spPr bwMode="gray">
          <a:xfrm>
            <a:off x="287452" y="1341114"/>
            <a:ext cx="3600000" cy="465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lnSpc>
                <a:spcPct val="100000"/>
              </a:lnSpc>
              <a:spcAft>
                <a:spcPts val="0"/>
              </a:spcAft>
              <a:defRPr lang="en-US" sz="1600" smtClean="0">
                <a:latin typeface="+mn-lt"/>
                <a:ea typeface="+mn-ea"/>
                <a:sym typeface="+mn-lt"/>
              </a:defRPr>
            </a:lvl1pPr>
            <a:lvl2pPr fontAlgn="base">
              <a:lnSpc>
                <a:spcPct val="100000"/>
              </a:lnSpc>
              <a:spcAft>
                <a:spcPts val="0"/>
              </a:spcAft>
              <a:defRPr lang="en-US" sz="1400" smtClean="0">
                <a:latin typeface="+mn-lt"/>
                <a:ea typeface="+mn-ea"/>
                <a:sym typeface="+mn-lt"/>
              </a:defRPr>
            </a:lvl2pPr>
            <a:lvl3pPr fontAlgn="base">
              <a:lnSpc>
                <a:spcPct val="100000"/>
              </a:lnSpc>
              <a:spcAft>
                <a:spcPts val="0"/>
              </a:spcAft>
              <a:defRPr lang="en-US" sz="1200" smtClean="0">
                <a:latin typeface="+mn-lt"/>
                <a:ea typeface="+mn-ea"/>
                <a:sym typeface="+mn-lt"/>
              </a:defRPr>
            </a:lvl3pPr>
            <a:lvl4pPr fontAlgn="base">
              <a:lnSpc>
                <a:spcPct val="100000"/>
              </a:lnSpc>
              <a:spcAft>
                <a:spcPts val="0"/>
              </a:spcAft>
              <a:defRPr lang="en-US" sz="1200" smtClean="0">
                <a:latin typeface="+mn-lt"/>
                <a:ea typeface="+mn-ea"/>
                <a:sym typeface="+mn-lt"/>
              </a:defRPr>
            </a:lvl4pPr>
            <a:lvl5pPr fontAlgn="base">
              <a:lnSpc>
                <a:spcPct val="100000"/>
              </a:lnSpc>
              <a:spcAft>
                <a:spcPts val="0"/>
              </a:spcAft>
              <a:defRPr lang="en-GB" sz="1200" dirty="0" smtClean="0">
                <a:latin typeface="+mn-lt"/>
                <a:ea typeface="+mn-ea"/>
                <a:sym typeface="+mn-lt"/>
              </a:defRPr>
            </a:lvl5pPr>
            <a:lvl6pPr fontAlgn="base">
              <a:lnSpc>
                <a:spcPct val="100000"/>
              </a:lnSpc>
              <a:spcAft>
                <a:spcPts val="0"/>
              </a:spcAft>
              <a:defRPr sz="1200"/>
            </a:lvl6pPr>
            <a:lvl7pPr fontAlgn="base">
              <a:lnSpc>
                <a:spcPct val="100000"/>
              </a:lnSpc>
              <a:spcAft>
                <a:spcPts val="0"/>
              </a:spcAft>
              <a:defRPr sz="1200"/>
            </a:lvl7pPr>
            <a:lvl8pPr fontAlgn="base">
              <a:lnSpc>
                <a:spcPct val="100000"/>
              </a:lnSpc>
              <a:spcAft>
                <a:spcPts val="0"/>
              </a:spcAft>
              <a:defRPr sz="1200"/>
            </a:lvl8pPr>
            <a:lvl9pPr fontAlgn="base">
              <a:lnSpc>
                <a:spcPct val="100000"/>
              </a:lnSpc>
              <a:spcAft>
                <a:spcPts val="0"/>
              </a:spcAft>
              <a:defRPr sz="1200"/>
            </a:lvl9pPr>
          </a:lstStyle>
          <a:p>
            <a:pPr lvl="0"/>
            <a:r>
              <a:rPr lang="en-US" dirty="0"/>
              <a:t>Click to add text</a:t>
            </a:r>
          </a:p>
          <a:p>
            <a:pPr lvl="1"/>
            <a:r>
              <a:rPr lang="en-US" altLang="ja-JP" dirty="0"/>
              <a:t>Second level</a:t>
            </a:r>
          </a:p>
          <a:p>
            <a:pPr lvl="2"/>
            <a:r>
              <a:rPr lang="en-US" altLang="ja-JP" dirty="0"/>
              <a:t>Third level</a:t>
            </a:r>
          </a:p>
        </p:txBody>
      </p:sp>
      <p:sp>
        <p:nvSpPr>
          <p:cNvPr id="9" name="Title">
            <a:extLst>
              <a:ext uri="{FF2B5EF4-FFF2-40B4-BE49-F238E27FC236}">
                <a16:creationId xmlns:a16="http://schemas.microsoft.com/office/drawing/2014/main" id="{0909ABD9-C6C9-4D5C-A54D-56ED4579391B}"/>
              </a:ext>
            </a:extLst>
          </p:cNvPr>
          <p:cNvSpPr>
            <a:spLocks noGrp="1" noChangeArrowheads="1"/>
          </p:cNvSpPr>
          <p:nvPr>
            <p:ph type="title"/>
            <p:custDataLst>
              <p:tags r:id="rId4"/>
            </p:custDataLst>
          </p:nvPr>
        </p:nvSpPr>
        <p:spPr bwMode="gray">
          <a:xfrm>
            <a:off x="287454" y="1"/>
            <a:ext cx="11609917" cy="1011600"/>
          </a:xfrm>
          <a:prstGeom prst="rect">
            <a:avLst/>
          </a:prstGeom>
          <a:extLst/>
        </p:spPr>
        <p:txBody>
          <a:bodyPr lIns="0" tIns="0" rIns="0" bIns="0" anchor="b"/>
          <a:lstStyle>
            <a:lvl1pPr>
              <a:lnSpc>
                <a:spcPct val="100000"/>
              </a:lnSpc>
              <a:defRPr/>
            </a:lvl1pPr>
          </a:lstStyle>
          <a:p>
            <a:pPr lvl="0"/>
            <a:r>
              <a:rPr lang="en-US" altLang="ja-JP"/>
              <a:t>Click to edit Master title style</a:t>
            </a:r>
            <a:endParaRPr lang="en-GB" dirty="0"/>
          </a:p>
        </p:txBody>
      </p:sp>
      <p:sp>
        <p:nvSpPr>
          <p:cNvPr id="10" name="Content">
            <a:extLst>
              <a:ext uri="{FF2B5EF4-FFF2-40B4-BE49-F238E27FC236}">
                <a16:creationId xmlns:a16="http://schemas.microsoft.com/office/drawing/2014/main" id="{85ED642D-236E-4EB2-A1E3-2322D0CE2DAC}"/>
              </a:ext>
            </a:extLst>
          </p:cNvPr>
          <p:cNvSpPr>
            <a:spLocks noGrp="1"/>
          </p:cNvSpPr>
          <p:nvPr>
            <p:ph idx="10" hasCustomPrompt="1"/>
          </p:nvPr>
        </p:nvSpPr>
        <p:spPr bwMode="gray">
          <a:xfrm>
            <a:off x="287454" y="6062100"/>
            <a:ext cx="11610333"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fontAlgn="base">
              <a:lnSpc>
                <a:spcPct val="100000"/>
              </a:lnSpc>
              <a:spcBef>
                <a:spcPts val="0"/>
              </a:spcBef>
              <a:spcAft>
                <a:spcPts val="0"/>
              </a:spcAft>
              <a:buNone/>
              <a:defRPr lang="en-US" sz="800" dirty="0" smtClean="0">
                <a:latin typeface="+mn-lt"/>
                <a:ea typeface="+mn-ea"/>
                <a:sym typeface="+mn-lt"/>
              </a:defRPr>
            </a:lvl1pPr>
            <a:lvl2pPr fontAlgn="base">
              <a:lnSpc>
                <a:spcPct val="100000"/>
              </a:lnSpc>
              <a:spcAft>
                <a:spcPts val="0"/>
              </a:spcAft>
              <a:defRPr lang="en-US" dirty="0" smtClean="0">
                <a:latin typeface="+mn-lt"/>
                <a:ea typeface="+mn-ea"/>
                <a:sym typeface="+mn-lt"/>
              </a:defRPr>
            </a:lvl2pPr>
            <a:lvl3pPr fontAlgn="base">
              <a:lnSpc>
                <a:spcPct val="100000"/>
              </a:lnSpc>
              <a:spcAft>
                <a:spcPts val="0"/>
              </a:spcAft>
              <a:defRPr lang="en-US" dirty="0" smtClean="0">
                <a:latin typeface="+mn-lt"/>
                <a:ea typeface="+mn-ea"/>
                <a:sym typeface="+mn-lt"/>
              </a:defRPr>
            </a:lvl3pPr>
            <a:lvl4pPr fontAlgn="base">
              <a:lnSpc>
                <a:spcPct val="100000"/>
              </a:lnSpc>
              <a:spcAft>
                <a:spcPts val="0"/>
              </a:spcAft>
              <a:defRPr lang="en-US" dirty="0" smtClean="0">
                <a:latin typeface="+mn-lt"/>
                <a:ea typeface="+mn-ea"/>
                <a:sym typeface="+mn-lt"/>
              </a:defRPr>
            </a:lvl4pPr>
            <a:lvl5pPr fontAlgn="base">
              <a:lnSpc>
                <a:spcPct val="100000"/>
              </a:lnSpc>
              <a:spcAft>
                <a:spcPts val="0"/>
              </a:spcAft>
              <a:defRPr lang="en-GB" dirty="0" smtClean="0">
                <a:latin typeface="+mn-lt"/>
                <a:ea typeface="+mn-ea"/>
                <a:sym typeface="+mn-lt"/>
              </a:defRPr>
            </a:lvl5pPr>
            <a:lvl6pPr fontAlgn="base">
              <a:lnSpc>
                <a:spcPct val="100000"/>
              </a:lnSpc>
              <a:spcAft>
                <a:spcPts val="0"/>
              </a:spcAft>
              <a:defRPr/>
            </a:lvl6pPr>
            <a:lvl7pPr fontAlgn="base">
              <a:lnSpc>
                <a:spcPct val="100000"/>
              </a:lnSpc>
              <a:spcAft>
                <a:spcPts val="0"/>
              </a:spcAft>
              <a:defRPr/>
            </a:lvl7pPr>
            <a:lvl8pPr fontAlgn="base">
              <a:lnSpc>
                <a:spcPct val="100000"/>
              </a:lnSpc>
              <a:spcAft>
                <a:spcPts val="0"/>
              </a:spcAft>
              <a:defRPr/>
            </a:lvl8pPr>
            <a:lvl9pPr fontAlgn="base">
              <a:lnSpc>
                <a:spcPct val="100000"/>
              </a:lnSpc>
              <a:spcAft>
                <a:spcPts val="0"/>
              </a:spcAft>
              <a:defRPr/>
            </a:lvl9pPr>
          </a:lstStyle>
          <a:p>
            <a:pPr lvl="0"/>
            <a:r>
              <a:rPr lang="en-GB" dirty="0"/>
              <a:t>Source:</a:t>
            </a:r>
          </a:p>
        </p:txBody>
      </p:sp>
    </p:spTree>
    <p:extLst>
      <p:ext uri="{BB962C8B-B14F-4D97-AF65-F5344CB8AC3E}">
        <p14:creationId xmlns:p14="http://schemas.microsoft.com/office/powerpoint/2010/main" val="272066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6DA754-2162-4375-ADC9-A63B7FB0569E}"/>
              </a:ext>
            </a:extLst>
          </p:cNvPr>
          <p:cNvGraphicFramePr>
            <a:graphicFrameLocks noChangeAspect="1"/>
          </p:cNvGraphicFramePr>
          <p:nvPr userDrawn="1">
            <p:custDataLst>
              <p:tags r:id="rId29"/>
            </p:custDataLst>
            <p:extLst>
              <p:ext uri="{D42A27DB-BD31-4B8C-83A1-F6EECF244321}">
                <p14:modId xmlns:p14="http://schemas.microsoft.com/office/powerpoint/2010/main" val="346974857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85" name="think-cell Slide" r:id="rId32" imgW="470" imgH="469" progId="TCLayout.ActiveDocument.1">
                  <p:embed/>
                </p:oleObj>
              </mc:Choice>
              <mc:Fallback>
                <p:oleObj name="think-cell Slide" r:id="rId32" imgW="470" imgH="469" progId="TCLayout.ActiveDocument.1">
                  <p:embed/>
                  <p:pic>
                    <p:nvPicPr>
                      <p:cNvPr id="2" name="Object 1" hidden="1">
                        <a:extLst>
                          <a:ext uri="{FF2B5EF4-FFF2-40B4-BE49-F238E27FC236}">
                            <a16:creationId xmlns:a16="http://schemas.microsoft.com/office/drawing/2014/main" id="{D56DA754-2162-4375-ADC9-A63B7FB0569E}"/>
                          </a:ext>
                        </a:extLst>
                      </p:cNvPr>
                      <p:cNvPicPr/>
                      <p:nvPr/>
                    </p:nvPicPr>
                    <p:blipFill>
                      <a:blip r:embed="rId33"/>
                      <a:stretch>
                        <a:fillRect/>
                      </a:stretch>
                    </p:blipFill>
                    <p:spPr>
                      <a:xfrm>
                        <a:off x="2118" y="1589"/>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399AF62-42B7-4DF7-A5F9-A9E742EB349D}"/>
              </a:ext>
            </a:extLst>
          </p:cNvPr>
          <p:cNvSpPr/>
          <p:nvPr userDrawn="1">
            <p:custDataLst>
              <p:tags r:id="rId30"/>
            </p:custDataLst>
          </p:nvPr>
        </p:nvSpPr>
        <p:spPr>
          <a:xfrm>
            <a:off x="0" y="0"/>
            <a:ext cx="211667"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200"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15" name="Rectangle 14"/>
          <p:cNvSpPr/>
          <p:nvPr userDrawn="1"/>
        </p:nvSpPr>
        <p:spPr bwMode="auto">
          <a:xfrm>
            <a:off x="0" y="0"/>
            <a:ext cx="12192000" cy="1074396"/>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55759"/>
              </a:solidFill>
              <a:effectLst/>
              <a:uLnTx/>
              <a:uFillTx/>
              <a:latin typeface="Palatino Linotype" pitchFamily="18" charset="0"/>
            </a:endParaRPr>
          </a:p>
        </p:txBody>
      </p:sp>
      <p:sp>
        <p:nvSpPr>
          <p:cNvPr id="17" name="Rectangle 16"/>
          <p:cNvSpPr/>
          <p:nvPr userDrawn="1"/>
        </p:nvSpPr>
        <p:spPr bwMode="auto">
          <a:xfrm>
            <a:off x="0" y="1074396"/>
            <a:ext cx="12192000" cy="151354"/>
          </a:xfrm>
          <a:prstGeom prst="rect">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55759"/>
              </a:solidFill>
              <a:effectLst/>
              <a:uLnTx/>
              <a:uFillTx/>
              <a:latin typeface="Palatino Linotype" pitchFamily="18" charset="0"/>
            </a:endParaRPr>
          </a:p>
        </p:txBody>
      </p:sp>
      <p:sp>
        <p:nvSpPr>
          <p:cNvPr id="1026" name="Title"/>
          <p:cNvSpPr>
            <a:spLocks noGrp="1" noChangeArrowheads="1"/>
          </p:cNvSpPr>
          <p:nvPr>
            <p:ph type="title"/>
            <p:custDataLst>
              <p:tags r:id="rId31"/>
            </p:custDataLst>
          </p:nvPr>
        </p:nvSpPr>
        <p:spPr bwMode="gray">
          <a:xfrm>
            <a:off x="287454" y="1"/>
            <a:ext cx="11610333" cy="1011600"/>
          </a:xfrm>
          <a:prstGeom prst="rect">
            <a:avLst/>
          </a:prstGeom>
          <a:extLst/>
        </p:spPr>
        <p:txBody>
          <a:bodyPr lIns="0" tIns="0" rIns="0" bIns="0" anchor="b"/>
          <a:lstStyle/>
          <a:p>
            <a:pPr lvl="0"/>
            <a:r>
              <a:rPr lang="en-US" altLang="ja-JP"/>
              <a:t>Click to edit Master title style</a:t>
            </a:r>
            <a:endParaRPr lang="en-GB" dirty="0"/>
          </a:p>
        </p:txBody>
      </p:sp>
      <p:cxnSp>
        <p:nvCxnSpPr>
          <p:cNvPr id="11" name="Straight Connector 10"/>
          <p:cNvCxnSpPr>
            <a:cxnSpLocks/>
          </p:cNvCxnSpPr>
          <p:nvPr userDrawn="1"/>
        </p:nvCxnSpPr>
        <p:spPr>
          <a:xfrm>
            <a:off x="287454" y="6250077"/>
            <a:ext cx="11610333" cy="0"/>
          </a:xfrm>
          <a:prstGeom prst="line">
            <a:avLst/>
          </a:prstGeom>
          <a:ln w="9525">
            <a:solidFill>
              <a:srgbClr val="555759"/>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005C97D6-3868-4201-A881-18612A149970}"/>
              </a:ext>
            </a:extLst>
          </p:cNvPr>
          <p:cNvSpPr>
            <a:spLocks noGrp="1"/>
          </p:cNvSpPr>
          <p:nvPr>
            <p:ph type="body" idx="1"/>
          </p:nvPr>
        </p:nvSpPr>
        <p:spPr>
          <a:xfrm>
            <a:off x="287454" y="1341115"/>
            <a:ext cx="11610333" cy="4834457"/>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9" name="Text Placeholder 18">
            <a:extLst>
              <a:ext uri="{FF2B5EF4-FFF2-40B4-BE49-F238E27FC236}">
                <a16:creationId xmlns:a16="http://schemas.microsoft.com/office/drawing/2014/main" id="{AA07A66A-9460-4394-BBC1-851C4122A153}"/>
              </a:ext>
            </a:extLst>
          </p:cNvPr>
          <p:cNvSpPr txBox="1">
            <a:spLocks/>
          </p:cNvSpPr>
          <p:nvPr userDrawn="1"/>
        </p:nvSpPr>
        <p:spPr>
          <a:xfrm>
            <a:off x="430232" y="6367780"/>
            <a:ext cx="5827876" cy="205345"/>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dirty="0">
                <a:solidFill>
                  <a:schemeClr val="tx2">
                    <a:lumMod val="60000"/>
                    <a:lumOff val="40000"/>
                  </a:schemeClr>
                </a:solidFill>
              </a:rPr>
              <a:t>/ </a:t>
            </a:r>
            <a:r>
              <a:rPr lang="en-US" sz="900" kern="1200" cap="all" normalizeH="0" baseline="0" dirty="0">
                <a:solidFill>
                  <a:schemeClr val="tx2">
                    <a:lumMod val="60000"/>
                    <a:lumOff val="40000"/>
                  </a:schemeClr>
                </a:solidFill>
                <a:latin typeface="+mj-lt"/>
                <a:ea typeface="+mn-ea"/>
                <a:cs typeface="+mn-cs"/>
              </a:rPr>
              <a:t>©2018 </a:t>
            </a:r>
            <a:r>
              <a:rPr lang="en-US" dirty="0">
                <a:solidFill>
                  <a:schemeClr val="tx2">
                    <a:lumMod val="60000"/>
                    <a:lumOff val="40000"/>
                  </a:schemeClr>
                </a:solidFill>
              </a:rPr>
              <a:t>Navigant Consulting,</a:t>
            </a:r>
            <a:r>
              <a:rPr lang="en-US" baseline="0" dirty="0">
                <a:solidFill>
                  <a:schemeClr val="tx2">
                    <a:lumMod val="60000"/>
                    <a:lumOff val="40000"/>
                  </a:schemeClr>
                </a:solidFill>
              </a:rPr>
              <a:t> Inc. All rights Reserved</a:t>
            </a:r>
            <a:endParaRPr lang="en-US" dirty="0">
              <a:solidFill>
                <a:schemeClr val="tx2">
                  <a:lumMod val="60000"/>
                  <a:lumOff val="40000"/>
                </a:schemeClr>
              </a:solidFill>
            </a:endParaRPr>
          </a:p>
        </p:txBody>
      </p:sp>
      <p:sp>
        <p:nvSpPr>
          <p:cNvPr id="13" name="Text Placeholder 18"/>
          <p:cNvSpPr txBox="1">
            <a:spLocks/>
          </p:cNvSpPr>
          <p:nvPr userDrawn="1"/>
        </p:nvSpPr>
        <p:spPr>
          <a:xfrm>
            <a:off x="163040" y="6365442"/>
            <a:ext cx="405340" cy="210020"/>
          </a:xfrm>
          <a:prstGeom prst="rect">
            <a:avLst/>
          </a:prstGeom>
        </p:spPr>
        <p:txBody>
          <a:bodyPr vert="horz"/>
          <a:lstStyle>
            <a:lvl1pPr marL="0" indent="0" algn="l" rtl="0" eaLnBrk="1" fontAlgn="base" hangingPunct="1">
              <a:spcBef>
                <a:spcPts val="0"/>
              </a:spcBef>
              <a:spcAft>
                <a:spcPct val="0"/>
              </a:spcAft>
              <a:buClr>
                <a:schemeClr val="accent1"/>
              </a:buClr>
              <a:buSzPct val="100000"/>
              <a:buFontTx/>
              <a:buNone/>
              <a:defRPr lang="en-US" sz="900" kern="1200" cap="all" normalizeH="0" baseline="0">
                <a:solidFill>
                  <a:srgbClr val="898C8F"/>
                </a:solidFill>
                <a:latin typeface="+mj-lt"/>
                <a:ea typeface="+mn-ea"/>
                <a:cs typeface="+mn-cs"/>
              </a:defRPr>
            </a:lvl1pPr>
            <a:lvl2pPr marL="457178"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2pPr>
            <a:lvl3pPr marL="914354"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3pPr>
            <a:lvl4pPr marL="1371532"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4pPr>
            <a:lvl5pPr marL="1828709" indent="0" algn="l" rtl="0" eaLnBrk="1" fontAlgn="base" hangingPunct="1">
              <a:spcBef>
                <a:spcPts val="0"/>
              </a:spcBef>
              <a:spcAft>
                <a:spcPct val="0"/>
              </a:spcAft>
              <a:buClr>
                <a:schemeClr val="accent1"/>
              </a:buClr>
              <a:buSzPct val="100000"/>
              <a:buFontTx/>
              <a:buNone/>
              <a:defRPr lang="en-US" sz="900" kern="1200" cap="all" normalizeH="0">
                <a:solidFill>
                  <a:srgbClr val="9CA1A4"/>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algn="r"/>
            <a:fld id="{C0D4A90D-707C-4CFA-8F87-17CF45DE2B45}" type="slidenum">
              <a:rPr lang="en-US" sz="900" smtClean="0">
                <a:solidFill>
                  <a:srgbClr val="95D600"/>
                </a:solidFill>
              </a:rPr>
              <a:pPr algn="r"/>
              <a:t>‹#›</a:t>
            </a:fld>
            <a:endParaRPr lang="en-US" sz="900" dirty="0"/>
          </a:p>
        </p:txBody>
      </p:sp>
      <p:pic>
        <p:nvPicPr>
          <p:cNvPr id="21" name="Picture 20">
            <a:extLst>
              <a:ext uri="{FF2B5EF4-FFF2-40B4-BE49-F238E27FC236}">
                <a16:creationId xmlns:a16="http://schemas.microsoft.com/office/drawing/2014/main" id="{66654290-8ECB-4A48-BE55-33B59752B7DE}"/>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933082" y="6396705"/>
            <a:ext cx="977407" cy="168678"/>
          </a:xfrm>
          <a:prstGeom prst="rect">
            <a:avLst/>
          </a:prstGeom>
        </p:spPr>
      </p:pic>
    </p:spTree>
    <p:extLst>
      <p:ext uri="{BB962C8B-B14F-4D97-AF65-F5344CB8AC3E}">
        <p14:creationId xmlns:p14="http://schemas.microsoft.com/office/powerpoint/2010/main" val="3290935434"/>
      </p:ext>
    </p:extLst>
  </p:cSld>
  <p:clrMap bg1="lt1" tx1="dk1" bg2="lt2" tx2="dk2" accent1="accent1" accent2="accent2" accent3="accent3" accent4="accent4" accent5="accent5" accent6="accent6" hlink="hlink" folHlink="folHlink"/>
  <p:sldLayoutIdLst>
    <p:sldLayoutId id="2147483722" r:id="rId1"/>
    <p:sldLayoutId id="2147483737" r:id="rId2"/>
    <p:sldLayoutId id="2147483723" r:id="rId3"/>
    <p:sldLayoutId id="2147483724" r:id="rId4"/>
    <p:sldLayoutId id="2147483726" r:id="rId5"/>
    <p:sldLayoutId id="2147483727" r:id="rId6"/>
    <p:sldLayoutId id="2147483729" r:id="rId7"/>
    <p:sldLayoutId id="2147483741" r:id="rId8"/>
    <p:sldLayoutId id="2147483730" r:id="rId9"/>
    <p:sldLayoutId id="2147483731" r:id="rId10"/>
    <p:sldLayoutId id="2147483732" r:id="rId11"/>
    <p:sldLayoutId id="2147483746" r:id="rId12"/>
    <p:sldLayoutId id="2147483740" r:id="rId13"/>
    <p:sldLayoutId id="2147483742" r:id="rId14"/>
    <p:sldLayoutId id="2147483743" r:id="rId15"/>
    <p:sldLayoutId id="2147483744" r:id="rId16"/>
    <p:sldLayoutId id="2147483745" r:id="rId17"/>
    <p:sldLayoutId id="2147483747" r:id="rId18"/>
    <p:sldLayoutId id="2147483749" r:id="rId19"/>
    <p:sldLayoutId id="2147483748" r:id="rId20"/>
    <p:sldLayoutId id="2147483725" r:id="rId21"/>
    <p:sldLayoutId id="2147483738" r:id="rId22"/>
    <p:sldLayoutId id="2147483734" r:id="rId23"/>
    <p:sldLayoutId id="2147483733" r:id="rId24"/>
    <p:sldLayoutId id="2147483750" r:id="rId25"/>
    <p:sldLayoutId id="2147483751" r:id="rId26"/>
  </p:sldLayoutIdLst>
  <p:hf sldNum="0" hdr="0" ftr="0"/>
  <p:txStyles>
    <p:titleStyle>
      <a:lvl1pPr marL="0" indent="0" algn="l" rtl="0" eaLnBrk="1" fontAlgn="base" hangingPunct="1">
        <a:lnSpc>
          <a:spcPct val="100000"/>
        </a:lnSpc>
        <a:spcBef>
          <a:spcPct val="0"/>
        </a:spcBef>
        <a:spcAft>
          <a:spcPct val="0"/>
        </a:spcAft>
        <a:defRPr lang="en-GB" altLang="ja-JP" sz="2200" b="0" kern="1200" cap="all" baseline="0" dirty="0" smtClean="0">
          <a:solidFill>
            <a:schemeClr val="bg2"/>
          </a:solidFill>
          <a:effectLst/>
          <a:latin typeface="+mn-lt"/>
          <a:ea typeface="+mj-ea"/>
          <a:cs typeface="+mj-cs"/>
          <a:sym typeface="+mj-lt"/>
        </a:defRPr>
      </a:lvl1pPr>
      <a:lvl2pPr algn="l" rtl="0" eaLnBrk="1" fontAlgn="base" hangingPunct="1">
        <a:lnSpc>
          <a:spcPct val="88000"/>
        </a:lnSpc>
        <a:spcBef>
          <a:spcPct val="0"/>
        </a:spcBef>
        <a:spcAft>
          <a:spcPct val="0"/>
        </a:spcAft>
        <a:defRPr>
          <a:solidFill>
            <a:srgbClr val="002C77"/>
          </a:solidFill>
          <a:latin typeface="Arial" charset="0"/>
          <a:cs typeface="Arial" charset="0"/>
        </a:defRPr>
      </a:lvl2pPr>
      <a:lvl3pPr algn="l" rtl="0" eaLnBrk="1" fontAlgn="base" hangingPunct="1">
        <a:lnSpc>
          <a:spcPct val="88000"/>
        </a:lnSpc>
        <a:spcBef>
          <a:spcPct val="0"/>
        </a:spcBef>
        <a:spcAft>
          <a:spcPct val="0"/>
        </a:spcAft>
        <a:defRPr>
          <a:solidFill>
            <a:srgbClr val="002C77"/>
          </a:solidFill>
          <a:latin typeface="Arial" charset="0"/>
          <a:cs typeface="Arial" charset="0"/>
        </a:defRPr>
      </a:lvl3pPr>
      <a:lvl4pPr algn="l" rtl="0" eaLnBrk="1" fontAlgn="base" hangingPunct="1">
        <a:lnSpc>
          <a:spcPct val="88000"/>
        </a:lnSpc>
        <a:spcBef>
          <a:spcPct val="0"/>
        </a:spcBef>
        <a:spcAft>
          <a:spcPct val="0"/>
        </a:spcAft>
        <a:defRPr>
          <a:solidFill>
            <a:srgbClr val="002C77"/>
          </a:solidFill>
          <a:latin typeface="Arial" charset="0"/>
          <a:cs typeface="Arial" charset="0"/>
        </a:defRPr>
      </a:lvl4pPr>
      <a:lvl5pPr algn="l" rtl="0" eaLnBrk="1" fontAlgn="base" hangingPunct="1">
        <a:lnSpc>
          <a:spcPct val="88000"/>
        </a:lnSpc>
        <a:spcBef>
          <a:spcPct val="0"/>
        </a:spcBef>
        <a:spcAft>
          <a:spcPct val="0"/>
        </a:spcAft>
        <a:defRPr>
          <a:solidFill>
            <a:srgbClr val="002C77"/>
          </a:solidFill>
          <a:latin typeface="Arial" charset="0"/>
          <a:cs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1" algn="l" rtl="0" eaLnBrk="1" fontAlgn="base" hangingPunct="1">
        <a:lnSpc>
          <a:spcPct val="88000"/>
        </a:lnSpc>
        <a:spcBef>
          <a:spcPct val="0"/>
        </a:spcBef>
        <a:spcAft>
          <a:spcPct val="0"/>
        </a:spcAft>
        <a:defRPr>
          <a:solidFill>
            <a:srgbClr val="002C77"/>
          </a:solidFill>
          <a:latin typeface="Arial" charset="0"/>
          <a:cs typeface="Arial" charset="0"/>
        </a:defRPr>
      </a:lvl7pPr>
      <a:lvl8pPr marL="1371601"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p:titleStyle>
    <p:bodyStyle>
      <a:lvl1pPr marL="180000" indent="-180000" algn="l" rtl="0" eaLnBrk="1" fontAlgn="base" hangingPunct="1">
        <a:spcBef>
          <a:spcPts val="400"/>
        </a:spcBef>
        <a:spcAft>
          <a:spcPts val="0"/>
        </a:spcAft>
        <a:buChar char="•"/>
        <a:defRPr sz="1800">
          <a:solidFill>
            <a:schemeClr val="tx1"/>
          </a:solidFill>
          <a:latin typeface="+mn-lt"/>
          <a:ea typeface="+mn-ea"/>
          <a:cs typeface="+mn-cs"/>
          <a:sym typeface="+mn-lt"/>
        </a:defRPr>
      </a:lvl1pPr>
      <a:lvl2pPr marL="360000" indent="-180000" algn="l" rtl="0" eaLnBrk="1" fontAlgn="base" hangingPunct="1">
        <a:spcBef>
          <a:spcPts val="400"/>
        </a:spcBef>
        <a:spcAft>
          <a:spcPts val="0"/>
        </a:spcAft>
        <a:buFont typeface="Arial" charset="0"/>
        <a:buChar char="–"/>
        <a:defRPr sz="1600" baseline="0">
          <a:solidFill>
            <a:schemeClr val="tx1"/>
          </a:solidFill>
          <a:latin typeface="+mn-lt"/>
          <a:ea typeface="+mn-ea"/>
          <a:cs typeface="+mn-cs"/>
          <a:sym typeface="+mn-lt"/>
        </a:defRPr>
      </a:lvl2pPr>
      <a:lvl3pPr marL="540000" indent="-179388" algn="l" rtl="0" eaLnBrk="1" fontAlgn="base" hangingPunct="1">
        <a:spcBef>
          <a:spcPts val="400"/>
        </a:spcBef>
        <a:spcAft>
          <a:spcPts val="0"/>
        </a:spcAft>
        <a:buFont typeface="Wingdings" panose="05000000000000000000" pitchFamily="2" charset="2"/>
        <a:buChar char="§"/>
        <a:defRPr sz="1400">
          <a:solidFill>
            <a:schemeClr val="tx1"/>
          </a:solidFill>
          <a:latin typeface="+mn-lt"/>
          <a:ea typeface="+mn-ea"/>
          <a:cs typeface="+mn-cs"/>
          <a:sym typeface="+mn-lt"/>
        </a:defRPr>
      </a:lvl3pPr>
      <a:lvl4pPr marL="720000" indent="-179388" algn="l" rtl="0" eaLnBrk="1" fontAlgn="base" hangingPunct="1">
        <a:spcBef>
          <a:spcPts val="400"/>
        </a:spcBef>
        <a:spcAft>
          <a:spcPts val="0"/>
        </a:spcAft>
        <a:buSzPct val="80000"/>
        <a:buFont typeface="Courier New" panose="02070309020205020404" pitchFamily="49" charset="0"/>
        <a:buChar char="o"/>
        <a:defRPr sz="1200">
          <a:solidFill>
            <a:schemeClr val="tx1"/>
          </a:solidFill>
          <a:latin typeface="+mn-lt"/>
          <a:ea typeface="+mn-ea"/>
          <a:cs typeface="+mn-cs"/>
          <a:sym typeface="+mn-lt"/>
        </a:defRPr>
      </a:lvl4pPr>
      <a:lvl5pPr marL="900000" indent="-180000" algn="l" rtl="0" eaLnBrk="1" fontAlgn="base" hangingPunct="1">
        <a:spcBef>
          <a:spcPts val="400"/>
        </a:spcBef>
        <a:spcAft>
          <a:spcPts val="0"/>
        </a:spcAft>
        <a:buFont typeface="Arial" panose="020B0604020202020204" pitchFamily="34" charset="0"/>
        <a:buChar char="-"/>
        <a:defRPr sz="1200">
          <a:solidFill>
            <a:schemeClr val="tx1"/>
          </a:solidFill>
          <a:latin typeface="+mn-lt"/>
          <a:ea typeface="+mn-ea"/>
          <a:cs typeface="+mn-cs"/>
          <a:sym typeface="+mn-lt"/>
        </a:defRPr>
      </a:lvl5pPr>
      <a:lvl6pPr marL="1080000" indent="-180000" algn="l" rtl="0" eaLnBrk="1" fontAlgn="base" hangingPunct="1">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spcBef>
          <a:spcPts val="300"/>
        </a:spcBef>
        <a:spcAft>
          <a:spcPts val="0"/>
        </a:spcAft>
        <a:buFont typeface="Arial" charset="0"/>
        <a:buChar char="-"/>
        <a:defRPr sz="1400" baseline="0">
          <a:solidFill>
            <a:schemeClr val="tx1"/>
          </a:solidFill>
          <a:latin typeface="+mn-lt"/>
          <a:cs typeface="+mn-cs"/>
        </a:defRPr>
      </a:lvl9pPr>
    </p:bodyStyle>
    <p:otherStyle>
      <a:defPPr>
        <a:defRPr lang="en-US"/>
      </a:defPPr>
      <a:lvl1pPr marL="0" algn="l" defTabSz="914401" rtl="0" eaLnBrk="1" latinLnBrk="0" hangingPunct="1">
        <a:defRPr sz="1200" kern="1200">
          <a:solidFill>
            <a:schemeClr val="tx1"/>
          </a:solidFill>
          <a:latin typeface="+mn-lt"/>
          <a:ea typeface="+mn-ea"/>
          <a:cs typeface="+mn-cs"/>
        </a:defRPr>
      </a:lvl1pPr>
      <a:lvl2pPr marL="457200" algn="l" defTabSz="914401" rtl="0" eaLnBrk="1" latinLnBrk="0" hangingPunct="1">
        <a:defRPr sz="1200" kern="1200">
          <a:solidFill>
            <a:schemeClr val="tx1"/>
          </a:solidFill>
          <a:latin typeface="+mn-lt"/>
          <a:ea typeface="+mn-ea"/>
          <a:cs typeface="+mn-cs"/>
        </a:defRPr>
      </a:lvl2pPr>
      <a:lvl3pPr marL="914401" algn="l" defTabSz="914401" rtl="0" eaLnBrk="1" latinLnBrk="0" hangingPunct="1">
        <a:defRPr sz="1200" kern="1200">
          <a:solidFill>
            <a:schemeClr val="tx1"/>
          </a:solidFill>
          <a:latin typeface="+mn-lt"/>
          <a:ea typeface="+mn-ea"/>
          <a:cs typeface="+mn-cs"/>
        </a:defRPr>
      </a:lvl3pPr>
      <a:lvl4pPr marL="1371601" algn="l" defTabSz="914401" rtl="0" eaLnBrk="1" latinLnBrk="0" hangingPunct="1">
        <a:defRPr sz="1200" kern="1200">
          <a:solidFill>
            <a:schemeClr val="tx1"/>
          </a:solidFill>
          <a:latin typeface="+mn-lt"/>
          <a:ea typeface="+mn-ea"/>
          <a:cs typeface="+mn-cs"/>
        </a:defRPr>
      </a:lvl4pPr>
      <a:lvl5pPr marL="1828800" algn="l" defTabSz="914401" rtl="0" eaLnBrk="1" latinLnBrk="0" hangingPunct="1">
        <a:defRPr sz="1200" kern="1200">
          <a:solidFill>
            <a:schemeClr val="tx1"/>
          </a:solidFill>
          <a:latin typeface="+mn-lt"/>
          <a:ea typeface="+mn-ea"/>
          <a:cs typeface="+mn-cs"/>
        </a:defRPr>
      </a:lvl5pPr>
      <a:lvl6pPr marL="2286001" algn="l" defTabSz="914401" rtl="0" eaLnBrk="1" latinLnBrk="0" hangingPunct="1">
        <a:defRPr sz="1200" kern="1200">
          <a:solidFill>
            <a:schemeClr val="tx1"/>
          </a:solidFill>
          <a:latin typeface="+mn-lt"/>
          <a:ea typeface="+mn-ea"/>
          <a:cs typeface="+mn-cs"/>
        </a:defRPr>
      </a:lvl6pPr>
      <a:lvl7pPr marL="2743201" algn="l" defTabSz="914401" rtl="0" eaLnBrk="1" latinLnBrk="0" hangingPunct="1">
        <a:defRPr sz="1200" kern="1200">
          <a:solidFill>
            <a:schemeClr val="tx1"/>
          </a:solidFill>
          <a:latin typeface="+mn-lt"/>
          <a:ea typeface="+mn-ea"/>
          <a:cs typeface="+mn-cs"/>
        </a:defRPr>
      </a:lvl7pPr>
      <a:lvl8pPr marL="3200402" algn="l" defTabSz="914401" rtl="0" eaLnBrk="1" latinLnBrk="0" hangingPunct="1">
        <a:defRPr sz="1200" kern="1200">
          <a:solidFill>
            <a:schemeClr val="tx1"/>
          </a:solidFill>
          <a:latin typeface="+mn-lt"/>
          <a:ea typeface="+mn-ea"/>
          <a:cs typeface="+mn-cs"/>
        </a:defRPr>
      </a:lvl8pPr>
      <a:lvl9pPr marL="3657602" algn="l" defTabSz="91440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95" userDrawn="1">
          <p15:clr>
            <a:srgbClr val="F26B43"/>
          </p15:clr>
        </p15:guide>
        <p15:guide id="2" pos="3840" userDrawn="1">
          <p15:clr>
            <a:srgbClr val="F26B43"/>
          </p15:clr>
        </p15:guide>
        <p15:guide id="3" orient="horz" pos="3887" userDrawn="1">
          <p15:clr>
            <a:srgbClr val="F26B43"/>
          </p15:clr>
        </p15:guide>
        <p15:guide id="4" pos="180" userDrawn="1">
          <p15:clr>
            <a:srgbClr val="F26B43"/>
          </p15:clr>
        </p15:guide>
        <p15:guide id="5" pos="7507" userDrawn="1">
          <p15:clr>
            <a:srgbClr val="F26B43"/>
          </p15:clr>
        </p15:guide>
        <p15:guide id="6" orient="horz" pos="240" userDrawn="1">
          <p15:clr>
            <a:srgbClr val="F26B43"/>
          </p15:clr>
        </p15:guide>
        <p15:guide id="7" pos="4027" userDrawn="1">
          <p15:clr>
            <a:srgbClr val="F26B43"/>
          </p15:clr>
        </p15:guide>
        <p15:guide id="8" pos="36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33"/>
            <a:ext cx="6873241" cy="44767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1" y="1233488"/>
            <a:ext cx="10515600"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149824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ftr="0" dt="0"/>
  <p:txStyles>
    <p:titleStyle>
      <a:lvl1pPr algn="l" defTabSz="914423"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6" indent="-228606" algn="l" defTabSz="914423"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17" indent="-228606" algn="l" defTabSz="914423"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28" indent="-228606" algn="l" defTabSz="914423"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40" indent="-228606" algn="l" defTabSz="914423"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52" indent="-228606" algn="l" defTabSz="914423"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63"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p15:clr>
            <a:srgbClr val="F26B43"/>
          </p15:clr>
        </p15:guide>
        <p15:guide id="8" pos="651">
          <p15:clr>
            <a:srgbClr val="F26B43"/>
          </p15:clr>
        </p15:guide>
        <p15:guide id="9" pos="880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5.emf"/><Relationship Id="rId2" Type="http://schemas.openxmlformats.org/officeDocument/2006/relationships/tags" Target="../tags/tag65.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5.xml"/><Relationship Id="rId4"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diagramLayout" Target="../diagrams/layout2.xml"/><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11" Type="http://schemas.openxmlformats.org/officeDocument/2006/relationships/image" Target="../media/image52.png"/><Relationship Id="rId5" Type="http://schemas.openxmlformats.org/officeDocument/2006/relationships/diagramColors" Target="../diagrams/colors2.xml"/><Relationship Id="rId10" Type="http://schemas.openxmlformats.org/officeDocument/2006/relationships/image" Target="../media/image51.svg"/><Relationship Id="rId4" Type="http://schemas.openxmlformats.org/officeDocument/2006/relationships/diagramQuickStyle" Target="../diagrams/quickStyle2.xml"/><Relationship Id="rId9" Type="http://schemas.openxmlformats.org/officeDocument/2006/relationships/image" Target="../media/image50.png"/><Relationship Id="rId14" Type="http://schemas.openxmlformats.org/officeDocument/2006/relationships/image" Target="../media/image5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7.jpeg"/><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25.vml"/><Relationship Id="rId6" Type="http://schemas.openxmlformats.org/officeDocument/2006/relationships/image" Target="../media/image45.emf"/><Relationship Id="rId5" Type="http://schemas.openxmlformats.org/officeDocument/2006/relationships/oleObject" Target="../embeddings/oleObject25.bin"/><Relationship Id="rId4"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58.png"/><Relationship Id="rId2" Type="http://schemas.openxmlformats.org/officeDocument/2006/relationships/tags" Target="../tags/tag69.xml"/><Relationship Id="rId1" Type="http://schemas.openxmlformats.org/officeDocument/2006/relationships/vmlDrawing" Target="../drawings/vmlDrawing26.vml"/><Relationship Id="rId6" Type="http://schemas.openxmlformats.org/officeDocument/2006/relationships/image" Target="../media/image45.emf"/><Relationship Id="rId5" Type="http://schemas.openxmlformats.org/officeDocument/2006/relationships/oleObject" Target="../embeddings/oleObject26.bin"/><Relationship Id="rId4"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33.jpeg"/><Relationship Id="rId26" Type="http://schemas.openxmlformats.org/officeDocument/2006/relationships/image" Target="../media/image41.jpe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5"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30.xml"/><Relationship Id="rId6" Type="http://schemas.openxmlformats.org/officeDocument/2006/relationships/image" Target="../media/image21.png"/><Relationship Id="rId11" Type="http://schemas.openxmlformats.org/officeDocument/2006/relationships/image" Target="../media/image26.jpeg"/><Relationship Id="rId24" Type="http://schemas.openxmlformats.org/officeDocument/2006/relationships/image" Target="../media/image39.jp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JP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jpeg"/><Relationship Id="rId22" Type="http://schemas.openxmlformats.org/officeDocument/2006/relationships/image" Target="../media/image37.jpeg"/><Relationship Id="rId27" Type="http://schemas.openxmlformats.org/officeDocument/2006/relationships/image" Target="../media/image4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jpeg"/><Relationship Id="rId3" Type="http://schemas.openxmlformats.org/officeDocument/2006/relationships/diagramLayout" Target="../diagrams/layout6.xml"/><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diagramData" Target="../diagrams/data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5.xml"/><Relationship Id="rId6" Type="http://schemas.microsoft.com/office/2007/relationships/diagramDrawing" Target="../diagrams/drawing6.xml"/><Relationship Id="rId11" Type="http://schemas.openxmlformats.org/officeDocument/2006/relationships/image" Target="../media/image64.png"/><Relationship Id="rId5" Type="http://schemas.openxmlformats.org/officeDocument/2006/relationships/diagramColors" Target="../diagrams/colors6.xml"/><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jpeg"/><Relationship Id="rId4" Type="http://schemas.openxmlformats.org/officeDocument/2006/relationships/diagramQuickStyle" Target="../diagrams/quickStyle6.xml"/><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25.xml"/><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27.vml"/><Relationship Id="rId6" Type="http://schemas.openxmlformats.org/officeDocument/2006/relationships/image" Target="../media/image45.emf"/><Relationship Id="rId5" Type="http://schemas.openxmlformats.org/officeDocument/2006/relationships/oleObject" Target="../embeddings/oleObject27.bin"/><Relationship Id="rId4"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80.png"/><Relationship Id="rId2" Type="http://schemas.openxmlformats.org/officeDocument/2006/relationships/tags" Target="../tags/tag73.xml"/><Relationship Id="rId1" Type="http://schemas.openxmlformats.org/officeDocument/2006/relationships/vmlDrawing" Target="../drawings/vmlDrawing28.vml"/><Relationship Id="rId6" Type="http://schemas.openxmlformats.org/officeDocument/2006/relationships/image" Target="../media/image45.emf"/><Relationship Id="rId5" Type="http://schemas.openxmlformats.org/officeDocument/2006/relationships/oleObject" Target="../embeddings/oleObject28.bin"/><Relationship Id="rId4"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tags" Target="../tags/tag76.xml"/><Relationship Id="rId7" Type="http://schemas.openxmlformats.org/officeDocument/2006/relationships/image" Target="../media/image45.emf"/><Relationship Id="rId12" Type="http://schemas.microsoft.com/office/2007/relationships/hdphoto" Target="../media/hdphoto2.wdp"/><Relationship Id="rId17" Type="http://schemas.openxmlformats.org/officeDocument/2006/relationships/image" Target="../media/image88.png"/><Relationship Id="rId2" Type="http://schemas.openxmlformats.org/officeDocument/2006/relationships/tags" Target="../tags/tag75.xml"/><Relationship Id="rId16" Type="http://schemas.openxmlformats.org/officeDocument/2006/relationships/image" Target="../media/image87.png"/><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image" Target="../media/image83.png"/><Relationship Id="rId5" Type="http://schemas.openxmlformats.org/officeDocument/2006/relationships/notesSlide" Target="../notesSlides/notesSlide6.xml"/><Relationship Id="rId15" Type="http://schemas.openxmlformats.org/officeDocument/2006/relationships/image" Target="../media/image86.png"/><Relationship Id="rId10" Type="http://schemas.microsoft.com/office/2007/relationships/hdphoto" Target="../media/hdphoto1.wdp"/><Relationship Id="rId19" Type="http://schemas.openxmlformats.org/officeDocument/2006/relationships/hyperlink" Target="https://navigantresearch.com/" TargetMode="External"/><Relationship Id="rId4" Type="http://schemas.openxmlformats.org/officeDocument/2006/relationships/slideLayout" Target="../slideLayouts/slideLayout25.xml"/><Relationship Id="rId9" Type="http://schemas.openxmlformats.org/officeDocument/2006/relationships/image" Target="../media/image82.png"/><Relationship Id="rId1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hyperlink" Target="mailto:casey.talon@navigant.com"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vmlDrawing" Target="../drawings/vmlDrawing23.vml"/><Relationship Id="rId6" Type="http://schemas.openxmlformats.org/officeDocument/2006/relationships/image" Target="../media/image43.pn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779670"/>
            <a:ext cx="9490656" cy="1430024"/>
          </a:xfrm>
        </p:spPr>
        <p:txBody>
          <a:bodyPr>
            <a:noAutofit/>
          </a:bodyPr>
          <a:lstStyle/>
          <a:p>
            <a:r>
              <a:rPr lang="en-US" sz="3600" dirty="0"/>
              <a:t>Defining the Pathway to Building-to-Grid</a:t>
            </a:r>
            <a:br>
              <a:rPr lang="en-US" sz="3600" dirty="0"/>
            </a:br>
            <a:r>
              <a:rPr lang="en-US" sz="2800" dirty="0"/>
              <a:t>Opportunities of Digital Transformation</a:t>
            </a:r>
            <a:br>
              <a:rPr lang="en-US" sz="3600" dirty="0"/>
            </a:br>
            <a:br>
              <a:rPr lang="en-US" sz="3600" dirty="0"/>
            </a:br>
            <a:endParaRPr lang="en-US" sz="3600" dirty="0"/>
          </a:p>
        </p:txBody>
      </p:sp>
      <p:sp>
        <p:nvSpPr>
          <p:cNvPr id="4" name="Subtitle 3">
            <a:extLst>
              <a:ext uri="{FF2B5EF4-FFF2-40B4-BE49-F238E27FC236}">
                <a16:creationId xmlns:a16="http://schemas.microsoft.com/office/drawing/2014/main" id="{D738A869-60E9-488E-A2A5-A69FD8924493}"/>
              </a:ext>
            </a:extLst>
          </p:cNvPr>
          <p:cNvSpPr>
            <a:spLocks noGrp="1"/>
          </p:cNvSpPr>
          <p:nvPr>
            <p:ph type="subTitle" idx="1"/>
          </p:nvPr>
        </p:nvSpPr>
        <p:spPr/>
        <p:txBody>
          <a:bodyPr>
            <a:normAutofit lnSpcReduction="10000"/>
          </a:bodyPr>
          <a:lstStyle/>
          <a:p>
            <a:r>
              <a:rPr lang="en-CA" dirty="0"/>
              <a:t>Casey Talon, Research Director, Navigant Research </a:t>
            </a:r>
          </a:p>
          <a:p>
            <a:endParaRPr lang="en-CA" dirty="0"/>
          </a:p>
          <a:p>
            <a:r>
              <a:rPr lang="en-US" dirty="0"/>
              <a:t>January 15, 2019</a:t>
            </a:r>
          </a:p>
          <a:p>
            <a:endParaRPr lang="en-CA"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DAE65-D32A-4F49-9392-5A31E0315BFA}"/>
              </a:ext>
            </a:extLst>
          </p:cNvPr>
          <p:cNvSpPr>
            <a:spLocks noGrp="1"/>
          </p:cNvSpPr>
          <p:nvPr>
            <p:ph type="body" sz="quarter" idx="12"/>
          </p:nvPr>
        </p:nvSpPr>
        <p:spPr/>
        <p:txBody>
          <a:bodyPr/>
          <a:lstStyle/>
          <a:p>
            <a:r>
              <a:rPr lang="en-US" dirty="0"/>
              <a:t>Evolution of the Building Technologies Segment</a:t>
            </a:r>
          </a:p>
        </p:txBody>
      </p:sp>
    </p:spTree>
    <p:extLst>
      <p:ext uri="{BB962C8B-B14F-4D97-AF65-F5344CB8AC3E}">
        <p14:creationId xmlns:p14="http://schemas.microsoft.com/office/powerpoint/2010/main" val="135120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42ACB-26D2-40C4-95BE-99AE11C0E78A}"/>
              </a:ext>
            </a:extLst>
          </p:cNvPr>
          <p:cNvSpPr>
            <a:spLocks noGrp="1"/>
          </p:cNvSpPr>
          <p:nvPr>
            <p:ph type="body" sz="quarter" idx="15"/>
          </p:nvPr>
        </p:nvSpPr>
        <p:spPr/>
        <p:txBody>
          <a:bodyPr/>
          <a:lstStyle/>
          <a:p>
            <a:r>
              <a:rPr lang="en-US" dirty="0"/>
              <a:t>Technology has long played a critical role in managing commercial buildings, but today the sophistication has elevated and the reach has expanded.</a:t>
            </a:r>
          </a:p>
        </p:txBody>
      </p:sp>
      <p:sp>
        <p:nvSpPr>
          <p:cNvPr id="4" name="Title 3">
            <a:extLst>
              <a:ext uri="{FF2B5EF4-FFF2-40B4-BE49-F238E27FC236}">
                <a16:creationId xmlns:a16="http://schemas.microsoft.com/office/drawing/2014/main" id="{EC066592-1522-4A1C-AFF3-4E0559BC089B}"/>
              </a:ext>
            </a:extLst>
          </p:cNvPr>
          <p:cNvSpPr>
            <a:spLocks noGrp="1"/>
          </p:cNvSpPr>
          <p:nvPr>
            <p:ph type="title"/>
          </p:nvPr>
        </p:nvSpPr>
        <p:spPr/>
        <p:txBody>
          <a:bodyPr/>
          <a:lstStyle/>
          <a:p>
            <a:r>
              <a:rPr lang="en-US" dirty="0"/>
              <a:t>How has the building tech market changed?</a:t>
            </a:r>
          </a:p>
        </p:txBody>
      </p:sp>
      <p:sp>
        <p:nvSpPr>
          <p:cNvPr id="5" name="Content Placeholder 4">
            <a:extLst>
              <a:ext uri="{FF2B5EF4-FFF2-40B4-BE49-F238E27FC236}">
                <a16:creationId xmlns:a16="http://schemas.microsoft.com/office/drawing/2014/main" id="{B9AAF1D1-8D08-47B4-8583-07406003C2A0}"/>
              </a:ext>
            </a:extLst>
          </p:cNvPr>
          <p:cNvSpPr>
            <a:spLocks noGrp="1"/>
          </p:cNvSpPr>
          <p:nvPr>
            <p:ph idx="10"/>
          </p:nvPr>
        </p:nvSpPr>
        <p:spPr/>
        <p:txBody>
          <a:bodyPr/>
          <a:lstStyle/>
          <a:p>
            <a:r>
              <a:rPr lang="en-US" dirty="0"/>
              <a:t>Source: Navigant Research</a:t>
            </a:r>
          </a:p>
        </p:txBody>
      </p:sp>
      <p:sp>
        <p:nvSpPr>
          <p:cNvPr id="7" name="TextBox 6">
            <a:extLst>
              <a:ext uri="{FF2B5EF4-FFF2-40B4-BE49-F238E27FC236}">
                <a16:creationId xmlns:a16="http://schemas.microsoft.com/office/drawing/2014/main" id="{37F11CD8-46A6-4F34-B5CF-743D109926C4}"/>
              </a:ext>
            </a:extLst>
          </p:cNvPr>
          <p:cNvSpPr txBox="1"/>
          <p:nvPr/>
        </p:nvSpPr>
        <p:spPr bwMode="auto">
          <a:xfrm>
            <a:off x="256032" y="2619794"/>
            <a:ext cx="8692896" cy="656604"/>
          </a:xfrm>
          <a:prstGeom prst="rightArrow">
            <a:avLst/>
          </a:prstGeom>
          <a:solidFill>
            <a:schemeClr val="accent2">
              <a:lumMod val="40000"/>
              <a:lumOff val="60000"/>
            </a:schemeClr>
          </a:solidFill>
        </p:spPr>
        <p:txBody>
          <a:bodyPr wrap="square" numCol="3" spcCol="914400" anchor="b">
            <a:spAutoFit/>
          </a:bodyPr>
          <a:lstStyle/>
          <a:p>
            <a:pPr eaLnBrk="1" fontAlgn="auto" hangingPunct="1">
              <a:spcBef>
                <a:spcPts val="0"/>
              </a:spcBef>
              <a:spcAft>
                <a:spcPts val="0"/>
              </a:spcAft>
              <a:defRPr/>
            </a:pPr>
            <a:endParaRPr lang="en-US" sz="1800" kern="0" dirty="0">
              <a:solidFill>
                <a:srgbClr val="595959"/>
              </a:solidFill>
              <a:latin typeface="Arial "/>
            </a:endParaRPr>
          </a:p>
        </p:txBody>
      </p:sp>
      <p:sp>
        <p:nvSpPr>
          <p:cNvPr id="16" name="TextBox 15">
            <a:extLst>
              <a:ext uri="{FF2B5EF4-FFF2-40B4-BE49-F238E27FC236}">
                <a16:creationId xmlns:a16="http://schemas.microsoft.com/office/drawing/2014/main" id="{156291A6-0E9A-483C-A635-7CBF124AC93B}"/>
              </a:ext>
            </a:extLst>
          </p:cNvPr>
          <p:cNvSpPr txBox="1"/>
          <p:nvPr/>
        </p:nvSpPr>
        <p:spPr>
          <a:xfrm>
            <a:off x="116766" y="3588800"/>
            <a:ext cx="3156885" cy="1283365"/>
          </a:xfrm>
          <a:prstGeom prst="rect">
            <a:avLst/>
          </a:prstGeom>
          <a:noFill/>
        </p:spPr>
        <p:txBody>
          <a:bodyPr wrap="square" rtlCol="0">
            <a:spAutoFit/>
          </a:bodyPr>
          <a:lstStyle/>
          <a:p>
            <a:r>
              <a:rPr lang="en-US" sz="1800" dirty="0"/>
              <a:t>Pre-2005</a:t>
            </a:r>
          </a:p>
          <a:p>
            <a:pPr>
              <a:defRPr/>
            </a:pPr>
            <a:endParaRPr lang="en-US" sz="1800" dirty="0"/>
          </a:p>
          <a:p>
            <a:pPr>
              <a:defRPr/>
            </a:pPr>
            <a:r>
              <a:rPr lang="en-US" sz="1800" dirty="0"/>
              <a:t>Building Management Systems (BMS)</a:t>
            </a:r>
          </a:p>
          <a:p>
            <a:endParaRPr lang="en-US" sz="1800" dirty="0"/>
          </a:p>
        </p:txBody>
      </p:sp>
      <p:sp>
        <p:nvSpPr>
          <p:cNvPr id="17" name="TextBox 16">
            <a:extLst>
              <a:ext uri="{FF2B5EF4-FFF2-40B4-BE49-F238E27FC236}">
                <a16:creationId xmlns:a16="http://schemas.microsoft.com/office/drawing/2014/main" id="{584CD0C9-C4CC-450D-AEAC-5201025889A2}"/>
              </a:ext>
            </a:extLst>
          </p:cNvPr>
          <p:cNvSpPr txBox="1"/>
          <p:nvPr/>
        </p:nvSpPr>
        <p:spPr>
          <a:xfrm>
            <a:off x="3296717" y="3588800"/>
            <a:ext cx="3156885" cy="1045158"/>
          </a:xfrm>
          <a:prstGeom prst="rect">
            <a:avLst/>
          </a:prstGeom>
          <a:noFill/>
        </p:spPr>
        <p:txBody>
          <a:bodyPr wrap="square" rtlCol="0">
            <a:spAutoFit/>
          </a:bodyPr>
          <a:lstStyle/>
          <a:p>
            <a:r>
              <a:rPr lang="en-US" sz="1800" dirty="0"/>
              <a:t>2005-2012</a:t>
            </a:r>
          </a:p>
          <a:p>
            <a:endParaRPr lang="en-US" sz="1800" dirty="0"/>
          </a:p>
          <a:p>
            <a:pPr>
              <a:defRPr/>
            </a:pPr>
            <a:r>
              <a:rPr lang="en-US" sz="1800" dirty="0"/>
              <a:t>Energy</a:t>
            </a:r>
            <a:r>
              <a:rPr lang="en-US" sz="1800" i="1" dirty="0"/>
              <a:t> </a:t>
            </a:r>
            <a:r>
              <a:rPr lang="en-US" sz="1800" dirty="0"/>
              <a:t>Management Software (EMS)</a:t>
            </a:r>
          </a:p>
        </p:txBody>
      </p:sp>
      <p:sp>
        <p:nvSpPr>
          <p:cNvPr id="18" name="TextBox 17">
            <a:extLst>
              <a:ext uri="{FF2B5EF4-FFF2-40B4-BE49-F238E27FC236}">
                <a16:creationId xmlns:a16="http://schemas.microsoft.com/office/drawing/2014/main" id="{3F781763-E9ED-4D24-9CC5-C8D3E6FA4102}"/>
              </a:ext>
            </a:extLst>
          </p:cNvPr>
          <p:cNvSpPr txBox="1"/>
          <p:nvPr/>
        </p:nvSpPr>
        <p:spPr>
          <a:xfrm>
            <a:off x="6476667" y="3588800"/>
            <a:ext cx="2741790" cy="1045158"/>
          </a:xfrm>
          <a:prstGeom prst="rect">
            <a:avLst/>
          </a:prstGeom>
          <a:noFill/>
        </p:spPr>
        <p:txBody>
          <a:bodyPr wrap="square" rtlCol="0">
            <a:spAutoFit/>
          </a:bodyPr>
          <a:lstStyle/>
          <a:p>
            <a:r>
              <a:rPr lang="en-US" sz="1800" dirty="0"/>
              <a:t>2012-2018</a:t>
            </a:r>
          </a:p>
          <a:p>
            <a:endParaRPr lang="en-US" sz="1800" dirty="0"/>
          </a:p>
          <a:p>
            <a:pPr>
              <a:defRPr/>
            </a:pPr>
            <a:r>
              <a:rPr lang="en-US" sz="1800" dirty="0"/>
              <a:t>Intelligent Building Analytics </a:t>
            </a:r>
          </a:p>
        </p:txBody>
      </p:sp>
      <p:sp>
        <p:nvSpPr>
          <p:cNvPr id="3" name="TextBox 2">
            <a:extLst>
              <a:ext uri="{FF2B5EF4-FFF2-40B4-BE49-F238E27FC236}">
                <a16:creationId xmlns:a16="http://schemas.microsoft.com/office/drawing/2014/main" id="{B03C2779-42C0-4524-83F0-C50503CD5E24}"/>
              </a:ext>
            </a:extLst>
          </p:cNvPr>
          <p:cNvSpPr txBox="1"/>
          <p:nvPr/>
        </p:nvSpPr>
        <p:spPr>
          <a:xfrm>
            <a:off x="1174232" y="2801140"/>
            <a:ext cx="884858" cy="307777"/>
          </a:xfrm>
          <a:prstGeom prst="rect">
            <a:avLst/>
          </a:prstGeom>
          <a:noFill/>
        </p:spPr>
        <p:txBody>
          <a:bodyPr wrap="none" lIns="0" tIns="0" rIns="0" bIns="0" rtlCol="0">
            <a:spAutoFit/>
          </a:bodyPr>
          <a:lstStyle/>
          <a:p>
            <a:pPr algn="l">
              <a:lnSpc>
                <a:spcPct val="100000"/>
              </a:lnSpc>
            </a:pPr>
            <a:r>
              <a:rPr lang="en-US" sz="2000" b="1" dirty="0"/>
              <a:t>Legacy</a:t>
            </a:r>
          </a:p>
        </p:txBody>
      </p:sp>
      <p:sp>
        <p:nvSpPr>
          <p:cNvPr id="19" name="TextBox 18">
            <a:extLst>
              <a:ext uri="{FF2B5EF4-FFF2-40B4-BE49-F238E27FC236}">
                <a16:creationId xmlns:a16="http://schemas.microsoft.com/office/drawing/2014/main" id="{DDD58BAF-D5F7-4033-A66D-162C4ECDA5BE}"/>
              </a:ext>
            </a:extLst>
          </p:cNvPr>
          <p:cNvSpPr txBox="1"/>
          <p:nvPr/>
        </p:nvSpPr>
        <p:spPr>
          <a:xfrm>
            <a:off x="4272499" y="2801140"/>
            <a:ext cx="1168590" cy="307777"/>
          </a:xfrm>
          <a:prstGeom prst="rect">
            <a:avLst/>
          </a:prstGeom>
          <a:noFill/>
        </p:spPr>
        <p:txBody>
          <a:bodyPr wrap="none" lIns="0" tIns="0" rIns="0" bIns="0" rtlCol="0">
            <a:spAutoFit/>
          </a:bodyPr>
          <a:lstStyle/>
          <a:p>
            <a:pPr algn="l">
              <a:lnSpc>
                <a:spcPct val="100000"/>
              </a:lnSpc>
            </a:pPr>
            <a:r>
              <a:rPr lang="en-US" sz="2000" b="1" dirty="0"/>
              <a:t>Evolution</a:t>
            </a:r>
          </a:p>
        </p:txBody>
      </p:sp>
      <p:sp>
        <p:nvSpPr>
          <p:cNvPr id="20" name="TextBox 19">
            <a:extLst>
              <a:ext uri="{FF2B5EF4-FFF2-40B4-BE49-F238E27FC236}">
                <a16:creationId xmlns:a16="http://schemas.microsoft.com/office/drawing/2014/main" id="{A8D7705B-A1D0-484F-B459-A1AE69B42D7F}"/>
              </a:ext>
            </a:extLst>
          </p:cNvPr>
          <p:cNvSpPr txBox="1"/>
          <p:nvPr/>
        </p:nvSpPr>
        <p:spPr>
          <a:xfrm>
            <a:off x="7101768" y="2801140"/>
            <a:ext cx="1296830" cy="307777"/>
          </a:xfrm>
          <a:prstGeom prst="rect">
            <a:avLst/>
          </a:prstGeom>
          <a:noFill/>
        </p:spPr>
        <p:txBody>
          <a:bodyPr wrap="none" lIns="0" tIns="0" rIns="0" bIns="0" rtlCol="0">
            <a:spAutoFit/>
          </a:bodyPr>
          <a:lstStyle/>
          <a:p>
            <a:pPr algn="l">
              <a:lnSpc>
                <a:spcPct val="100000"/>
              </a:lnSpc>
            </a:pPr>
            <a:r>
              <a:rPr lang="en-US" sz="2000" b="1" dirty="0"/>
              <a:t>Innovation</a:t>
            </a:r>
          </a:p>
        </p:txBody>
      </p:sp>
      <p:sp>
        <p:nvSpPr>
          <p:cNvPr id="35" name="TextBox 34">
            <a:extLst>
              <a:ext uri="{FF2B5EF4-FFF2-40B4-BE49-F238E27FC236}">
                <a16:creationId xmlns:a16="http://schemas.microsoft.com/office/drawing/2014/main" id="{8DDAEF75-CAA4-41D2-95AB-5D3F0AA03CE9}"/>
              </a:ext>
            </a:extLst>
          </p:cNvPr>
          <p:cNvSpPr txBox="1"/>
          <p:nvPr/>
        </p:nvSpPr>
        <p:spPr>
          <a:xfrm>
            <a:off x="9173489" y="2933983"/>
            <a:ext cx="2617170" cy="1759777"/>
          </a:xfrm>
          <a:prstGeom prst="rect">
            <a:avLst/>
          </a:prstGeom>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a:t>2019+ Era of Disruption</a:t>
            </a:r>
          </a:p>
          <a:p>
            <a:endParaRPr lang="en-US" sz="1800" dirty="0"/>
          </a:p>
          <a:p>
            <a:r>
              <a:rPr lang="en-US" sz="1800" dirty="0"/>
              <a:t>B2G </a:t>
            </a:r>
          </a:p>
          <a:p>
            <a:pPr>
              <a:defRPr/>
            </a:pPr>
            <a:endParaRPr lang="en-US" sz="1800" dirty="0"/>
          </a:p>
          <a:p>
            <a:pPr>
              <a:defRPr/>
            </a:pPr>
            <a:r>
              <a:rPr lang="en-US" sz="1800" dirty="0"/>
              <a:t>Occupant-Centric Experience as a Service</a:t>
            </a:r>
          </a:p>
        </p:txBody>
      </p:sp>
      <p:sp>
        <p:nvSpPr>
          <p:cNvPr id="36" name="Rectangle: Rounded Corners 35">
            <a:extLst>
              <a:ext uri="{FF2B5EF4-FFF2-40B4-BE49-F238E27FC236}">
                <a16:creationId xmlns:a16="http://schemas.microsoft.com/office/drawing/2014/main" id="{1F03B178-90B6-4684-93D6-4819B0FA9421}"/>
              </a:ext>
            </a:extLst>
          </p:cNvPr>
          <p:cNvSpPr/>
          <p:nvPr/>
        </p:nvSpPr>
        <p:spPr>
          <a:xfrm>
            <a:off x="9127197" y="2721965"/>
            <a:ext cx="2660861" cy="2008073"/>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1200" dirty="0">
              <a:solidFill>
                <a:schemeClr val="tx1"/>
              </a:solidFill>
            </a:endParaRPr>
          </a:p>
        </p:txBody>
      </p:sp>
    </p:spTree>
    <p:extLst>
      <p:ext uri="{BB962C8B-B14F-4D97-AF65-F5344CB8AC3E}">
        <p14:creationId xmlns:p14="http://schemas.microsoft.com/office/powerpoint/2010/main" val="22083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509C8-ED46-4A0E-B6D7-B70F7D24B111}"/>
              </a:ext>
            </a:extLst>
          </p:cNvPr>
          <p:cNvSpPr>
            <a:spLocks noGrp="1"/>
          </p:cNvSpPr>
          <p:nvPr>
            <p:ph type="body" sz="quarter" idx="15"/>
          </p:nvPr>
        </p:nvSpPr>
        <p:spPr>
          <a:xfrm>
            <a:off x="287454" y="1455592"/>
            <a:ext cx="11610333" cy="889336"/>
          </a:xfrm>
        </p:spPr>
        <p:txBody>
          <a:bodyPr/>
          <a:lstStyle/>
          <a:p>
            <a:r>
              <a:rPr lang="en-US" b="0" dirty="0">
                <a:solidFill>
                  <a:schemeClr val="tx2"/>
                </a:solidFill>
              </a:rPr>
              <a:t>Customers may leverage existing technologies with supplemental updates or invest in new advanced alternatives. Suppliers are learning from the market development and being challenged to offer cost-effective solutions that utilize comprehensive datasets and analytics to deliver actionable insight.</a:t>
            </a:r>
            <a:endParaRPr lang="en-US" dirty="0">
              <a:solidFill>
                <a:schemeClr val="tx2"/>
              </a:solidFill>
            </a:endParaRPr>
          </a:p>
        </p:txBody>
      </p:sp>
      <p:sp>
        <p:nvSpPr>
          <p:cNvPr id="4" name="Title 3">
            <a:extLst>
              <a:ext uri="{FF2B5EF4-FFF2-40B4-BE49-F238E27FC236}">
                <a16:creationId xmlns:a16="http://schemas.microsoft.com/office/drawing/2014/main" id="{B98C3A2D-9D47-43C2-BE72-1DB3FB871BFB}"/>
              </a:ext>
            </a:extLst>
          </p:cNvPr>
          <p:cNvSpPr>
            <a:spLocks noGrp="1"/>
          </p:cNvSpPr>
          <p:nvPr>
            <p:ph type="title"/>
          </p:nvPr>
        </p:nvSpPr>
        <p:spPr/>
        <p:txBody>
          <a:bodyPr/>
          <a:lstStyle/>
          <a:p>
            <a:r>
              <a:rPr lang="en-US" dirty="0"/>
              <a:t>What is the technology roadmap for B2G?</a:t>
            </a:r>
          </a:p>
        </p:txBody>
      </p:sp>
      <p:grpSp>
        <p:nvGrpSpPr>
          <p:cNvPr id="6" name="Group 5">
            <a:extLst>
              <a:ext uri="{FF2B5EF4-FFF2-40B4-BE49-F238E27FC236}">
                <a16:creationId xmlns:a16="http://schemas.microsoft.com/office/drawing/2014/main" id="{6D2999E6-D02D-4B6D-A484-3B352DE5FC85}"/>
              </a:ext>
            </a:extLst>
          </p:cNvPr>
          <p:cNvGrpSpPr/>
          <p:nvPr/>
        </p:nvGrpSpPr>
        <p:grpSpPr>
          <a:xfrm>
            <a:off x="287454" y="2788920"/>
            <a:ext cx="9812532" cy="1280159"/>
            <a:chOff x="1195057" y="1933453"/>
            <a:chExt cx="8316619" cy="568712"/>
          </a:xfrm>
        </p:grpSpPr>
        <p:sp>
          <p:nvSpPr>
            <p:cNvPr id="7" name="Arrow: Pentagon 6">
              <a:extLst>
                <a:ext uri="{FF2B5EF4-FFF2-40B4-BE49-F238E27FC236}">
                  <a16:creationId xmlns:a16="http://schemas.microsoft.com/office/drawing/2014/main" id="{E75ECC73-9D06-42E6-A306-8986E56179EA}"/>
                </a:ext>
              </a:extLst>
            </p:cNvPr>
            <p:cNvSpPr/>
            <p:nvPr/>
          </p:nvSpPr>
          <p:spPr bwMode="auto">
            <a:xfrm>
              <a:off x="1195057" y="1933453"/>
              <a:ext cx="2100110" cy="568712"/>
            </a:xfrm>
            <a:prstGeom prst="homePlate">
              <a:avLst/>
            </a:prstGeom>
            <a:solidFill>
              <a:srgbClr val="E53C2E"/>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Automated Systems</a:t>
              </a:r>
            </a:p>
          </p:txBody>
        </p:sp>
        <p:sp>
          <p:nvSpPr>
            <p:cNvPr id="8" name="Arrow: Chevron 7">
              <a:extLst>
                <a:ext uri="{FF2B5EF4-FFF2-40B4-BE49-F238E27FC236}">
                  <a16:creationId xmlns:a16="http://schemas.microsoft.com/office/drawing/2014/main" id="{AA3BAA66-9C96-4237-9CE5-169A78FDE877}"/>
                </a:ext>
              </a:extLst>
            </p:cNvPr>
            <p:cNvSpPr/>
            <p:nvPr/>
          </p:nvSpPr>
          <p:spPr bwMode="auto">
            <a:xfrm>
              <a:off x="2817407" y="1933453"/>
              <a:ext cx="2549929" cy="568712"/>
            </a:xfrm>
            <a:prstGeom prst="chevron">
              <a:avLst/>
            </a:prstGeom>
            <a:solidFill>
              <a:srgbClr val="FFB718"/>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Integrated Controls and Automation</a:t>
              </a:r>
            </a:p>
          </p:txBody>
        </p:sp>
        <p:sp>
          <p:nvSpPr>
            <p:cNvPr id="9" name="Arrow: Chevron 8">
              <a:extLst>
                <a:ext uri="{FF2B5EF4-FFF2-40B4-BE49-F238E27FC236}">
                  <a16:creationId xmlns:a16="http://schemas.microsoft.com/office/drawing/2014/main" id="{44C430D5-643A-4090-A796-50C5928473DC}"/>
                </a:ext>
              </a:extLst>
            </p:cNvPr>
            <p:cNvSpPr/>
            <p:nvPr/>
          </p:nvSpPr>
          <p:spPr bwMode="auto">
            <a:xfrm>
              <a:off x="4889577" y="1933453"/>
              <a:ext cx="2549929" cy="568712"/>
            </a:xfrm>
            <a:prstGeom prst="chevron">
              <a:avLst/>
            </a:prstGeom>
            <a:solidFill>
              <a:srgbClr val="0093C9"/>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Optimized Operations &amp; Business Systems</a:t>
              </a:r>
            </a:p>
          </p:txBody>
        </p:sp>
        <p:sp>
          <p:nvSpPr>
            <p:cNvPr id="10" name="Arrow: Chevron 9">
              <a:extLst>
                <a:ext uri="{FF2B5EF4-FFF2-40B4-BE49-F238E27FC236}">
                  <a16:creationId xmlns:a16="http://schemas.microsoft.com/office/drawing/2014/main" id="{8F593B92-B2EF-484A-89C5-273B7AF8C1CF}"/>
                </a:ext>
              </a:extLst>
            </p:cNvPr>
            <p:cNvSpPr/>
            <p:nvPr/>
          </p:nvSpPr>
          <p:spPr bwMode="auto">
            <a:xfrm>
              <a:off x="6961747" y="1933453"/>
              <a:ext cx="2549929" cy="568712"/>
            </a:xfrm>
            <a:prstGeom prst="chevron">
              <a:avLst/>
            </a:prstGeom>
            <a:solidFill>
              <a:schemeClr val="accent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Orchestrated Energy and Facility Assets</a:t>
              </a:r>
            </a:p>
          </p:txBody>
        </p:sp>
      </p:grpSp>
      <p:sp>
        <p:nvSpPr>
          <p:cNvPr id="11" name="Oval 10">
            <a:extLst>
              <a:ext uri="{FF2B5EF4-FFF2-40B4-BE49-F238E27FC236}">
                <a16:creationId xmlns:a16="http://schemas.microsoft.com/office/drawing/2014/main" id="{1528480A-7322-414C-8C02-C7FA64A5BF9F}"/>
              </a:ext>
            </a:extLst>
          </p:cNvPr>
          <p:cNvSpPr>
            <a:spLocks noChangeAspect="1"/>
          </p:cNvSpPr>
          <p:nvPr/>
        </p:nvSpPr>
        <p:spPr bwMode="auto">
          <a:xfrm>
            <a:off x="10305598" y="2788919"/>
            <a:ext cx="1276907" cy="1280160"/>
          </a:xfrm>
          <a:prstGeom prst="ellipse">
            <a:avLst/>
          </a:prstGeom>
          <a:solidFill>
            <a:srgbClr val="5D7239"/>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2"/>
              </a:solidFill>
              <a:effectLst/>
            </a:endParaRPr>
          </a:p>
        </p:txBody>
      </p:sp>
      <p:sp>
        <p:nvSpPr>
          <p:cNvPr id="23" name="Rectangle 22">
            <a:extLst>
              <a:ext uri="{FF2B5EF4-FFF2-40B4-BE49-F238E27FC236}">
                <a16:creationId xmlns:a16="http://schemas.microsoft.com/office/drawing/2014/main" id="{66D53B0A-5D40-48ED-9879-75C62F1FEF1A}"/>
              </a:ext>
            </a:extLst>
          </p:cNvPr>
          <p:cNvSpPr/>
          <p:nvPr/>
        </p:nvSpPr>
        <p:spPr>
          <a:xfrm>
            <a:off x="10352663" y="3104871"/>
            <a:ext cx="1182776" cy="648254"/>
          </a:xfrm>
          <a:prstGeom prst="rect">
            <a:avLst/>
          </a:prstGeom>
        </p:spPr>
        <p:txBody>
          <a:bodyPr wrap="square">
            <a:spAutoFit/>
          </a:bodyPr>
          <a:lstStyle/>
          <a:p>
            <a:pPr algn="ctr"/>
            <a:r>
              <a:rPr lang="en-US" sz="1400" b="1" dirty="0">
                <a:solidFill>
                  <a:schemeClr val="bg2"/>
                </a:solidFill>
              </a:rPr>
              <a:t>BUILDING TO GRID PLATFORM</a:t>
            </a:r>
          </a:p>
        </p:txBody>
      </p:sp>
      <p:sp>
        <p:nvSpPr>
          <p:cNvPr id="24" name="Content Placeholder 4">
            <a:extLst>
              <a:ext uri="{FF2B5EF4-FFF2-40B4-BE49-F238E27FC236}">
                <a16:creationId xmlns:a16="http://schemas.microsoft.com/office/drawing/2014/main" id="{CD28AB6B-6AFA-4E9C-89A9-915B9E7648F6}"/>
              </a:ext>
            </a:extLst>
          </p:cNvPr>
          <p:cNvSpPr txBox="1">
            <a:spLocks/>
          </p:cNvSpPr>
          <p:nvPr/>
        </p:nvSpPr>
        <p:spPr bwMode="gray">
          <a:xfrm>
            <a:off x="287454" y="6062100"/>
            <a:ext cx="1161033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marL="0" indent="0" algn="l" rtl="0" eaLnBrk="1" fontAlgn="base" hangingPunct="1">
              <a:lnSpc>
                <a:spcPct val="100000"/>
              </a:lnSpc>
              <a:spcBef>
                <a:spcPts val="0"/>
              </a:spcBef>
              <a:spcAft>
                <a:spcPts val="0"/>
              </a:spcAft>
              <a:buNone/>
              <a:defRPr lang="en-US" sz="800" dirty="0" smtClean="0">
                <a:solidFill>
                  <a:schemeClr val="tx1"/>
                </a:solidFill>
                <a:latin typeface="+mn-lt"/>
                <a:ea typeface="+mn-ea"/>
                <a:cs typeface="+mn-cs"/>
                <a:sym typeface="+mn-lt"/>
              </a:defRPr>
            </a:lvl1pPr>
            <a:lvl2pPr marL="360000" indent="-180000" algn="l" rtl="0" eaLnBrk="1" fontAlgn="base" hangingPunct="1">
              <a:lnSpc>
                <a:spcPct val="100000"/>
              </a:lnSpc>
              <a:spcBef>
                <a:spcPts val="400"/>
              </a:spcBef>
              <a:spcAft>
                <a:spcPts val="0"/>
              </a:spcAft>
              <a:buFont typeface="Arial" charset="0"/>
              <a:buChar char="–"/>
              <a:defRPr lang="en-US" sz="1600" baseline="0" dirty="0" smtClean="0">
                <a:solidFill>
                  <a:schemeClr val="tx1"/>
                </a:solidFill>
                <a:latin typeface="+mn-lt"/>
                <a:ea typeface="+mn-ea"/>
                <a:cs typeface="+mn-cs"/>
                <a:sym typeface="+mn-lt"/>
              </a:defRPr>
            </a:lvl2pPr>
            <a:lvl3pPr marL="540000" indent="-179388" algn="l" rtl="0" eaLnBrk="1" fontAlgn="base" hangingPunct="1">
              <a:lnSpc>
                <a:spcPct val="100000"/>
              </a:lnSpc>
              <a:spcBef>
                <a:spcPts val="400"/>
              </a:spcBef>
              <a:spcAft>
                <a:spcPts val="0"/>
              </a:spcAft>
              <a:buFont typeface="Wingdings" panose="05000000000000000000" pitchFamily="2" charset="2"/>
              <a:buChar char="§"/>
              <a:defRPr lang="en-US" sz="1400" dirty="0" smtClean="0">
                <a:solidFill>
                  <a:schemeClr val="tx1"/>
                </a:solidFill>
                <a:latin typeface="+mn-lt"/>
                <a:ea typeface="+mn-ea"/>
                <a:cs typeface="+mn-cs"/>
                <a:sym typeface="+mn-lt"/>
              </a:defRPr>
            </a:lvl3pPr>
            <a:lvl4pPr marL="720000" indent="-179388" algn="l" rtl="0" eaLnBrk="1" fontAlgn="base" hangingPunct="1">
              <a:lnSpc>
                <a:spcPct val="100000"/>
              </a:lnSpc>
              <a:spcBef>
                <a:spcPts val="400"/>
              </a:spcBef>
              <a:spcAft>
                <a:spcPts val="0"/>
              </a:spcAft>
              <a:buSzPct val="80000"/>
              <a:buFont typeface="Courier New" panose="02070309020205020404" pitchFamily="49" charset="0"/>
              <a:buChar char="o"/>
              <a:defRPr lang="en-US" sz="1200" dirty="0" smtClean="0">
                <a:solidFill>
                  <a:schemeClr val="tx1"/>
                </a:solidFill>
                <a:latin typeface="+mn-lt"/>
                <a:ea typeface="+mn-ea"/>
                <a:cs typeface="+mn-cs"/>
                <a:sym typeface="+mn-lt"/>
              </a:defRPr>
            </a:lvl4pPr>
            <a:lvl5pPr marL="900000" indent="-180000" algn="l" rtl="0" eaLnBrk="1" fontAlgn="base" hangingPunct="1">
              <a:lnSpc>
                <a:spcPct val="100000"/>
              </a:lnSpc>
              <a:spcBef>
                <a:spcPts val="400"/>
              </a:spcBef>
              <a:spcAft>
                <a:spcPts val="0"/>
              </a:spcAft>
              <a:buFont typeface="Arial" panose="020B0604020202020204" pitchFamily="34" charset="0"/>
              <a:buChar char="-"/>
              <a:defRPr lang="en-GB" sz="1200" dirty="0" smtClean="0">
                <a:solidFill>
                  <a:schemeClr val="tx1"/>
                </a:solidFill>
                <a:latin typeface="+mn-lt"/>
                <a:ea typeface="+mn-ea"/>
                <a:cs typeface="+mn-cs"/>
                <a:sym typeface="+mn-lt"/>
              </a:defRPr>
            </a:lvl5pPr>
            <a:lvl6pPr marL="1080000" indent="-180000" algn="l" rtl="0" eaLnBrk="1" fontAlgn="base" hangingPunct="1">
              <a:lnSpc>
                <a:spcPct val="100000"/>
              </a:lnSpc>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lnSpc>
                <a:spcPct val="100000"/>
              </a:lnSpc>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lnSpc>
                <a:spcPct val="100000"/>
              </a:lnSpc>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lnSpc>
                <a:spcPct val="100000"/>
              </a:lnSpc>
              <a:spcBef>
                <a:spcPts val="300"/>
              </a:spcBef>
              <a:spcAft>
                <a:spcPts val="0"/>
              </a:spcAft>
              <a:buFont typeface="Arial" charset="0"/>
              <a:buChar char="-"/>
              <a:defRPr sz="1400" baseline="0">
                <a:solidFill>
                  <a:schemeClr val="tx1"/>
                </a:solidFill>
                <a:latin typeface="+mn-lt"/>
                <a:cs typeface="+mn-cs"/>
              </a:defRPr>
            </a:lvl9pPr>
          </a:lstStyle>
          <a:p>
            <a:r>
              <a:rPr lang="en-US" kern="0"/>
              <a:t>Source: Navigant Research</a:t>
            </a:r>
          </a:p>
        </p:txBody>
      </p:sp>
    </p:spTree>
    <p:extLst>
      <p:ext uri="{BB962C8B-B14F-4D97-AF65-F5344CB8AC3E}">
        <p14:creationId xmlns:p14="http://schemas.microsoft.com/office/powerpoint/2010/main" val="216721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0B660C-4C27-466E-B15E-B9BD227F7728}"/>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6" imgW="353" imgH="353" progId="TCLayout.ActiveDocument.1">
                  <p:embed/>
                </p:oleObj>
              </mc:Choice>
              <mc:Fallback>
                <p:oleObj name="think-cell Slide" r:id="rId6" imgW="353" imgH="353" progId="TCLayout.ActiveDocument.1">
                  <p:embed/>
                  <p:pic>
                    <p:nvPicPr>
                      <p:cNvPr id="9" name="Object 8" hidden="1">
                        <a:extLst>
                          <a:ext uri="{FF2B5EF4-FFF2-40B4-BE49-F238E27FC236}">
                            <a16:creationId xmlns:a16="http://schemas.microsoft.com/office/drawing/2014/main" id="{D70B660C-4C27-466E-B15E-B9BD227F7728}"/>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293588E-3F5A-4569-870B-D19FC96D8316}"/>
              </a:ext>
            </a:extLst>
          </p:cNvPr>
          <p:cNvSpPr/>
          <p:nvPr>
            <p:custDataLst>
              <p:tags r:id="rId3"/>
            </p:custDataLst>
          </p:nvPr>
        </p:nvSpPr>
        <p:spPr>
          <a:xfrm>
            <a:off x="152400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200" dirty="0">
              <a:solidFill>
                <a:srgbClr val="555759"/>
              </a:solidFill>
              <a:latin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56973DF1-3E48-4197-9106-3F7C4ABA59F1}"/>
              </a:ext>
            </a:extLst>
          </p:cNvPr>
          <p:cNvSpPr>
            <a:spLocks noGrp="1"/>
          </p:cNvSpPr>
          <p:nvPr>
            <p:ph type="title"/>
          </p:nvPr>
        </p:nvSpPr>
        <p:spPr/>
        <p:txBody>
          <a:bodyPr/>
          <a:lstStyle/>
          <a:p>
            <a:r>
              <a:rPr lang="en-US" dirty="0"/>
              <a:t>How does the intelligent building break down customer siloes?</a:t>
            </a:r>
          </a:p>
        </p:txBody>
      </p:sp>
      <p:sp>
        <p:nvSpPr>
          <p:cNvPr id="5" name="Content Placeholder 4">
            <a:extLst>
              <a:ext uri="{FF2B5EF4-FFF2-40B4-BE49-F238E27FC236}">
                <a16:creationId xmlns:a16="http://schemas.microsoft.com/office/drawing/2014/main" id="{59BEB6D5-7268-44B3-BB12-435A4981417F}"/>
              </a:ext>
            </a:extLst>
          </p:cNvPr>
          <p:cNvSpPr>
            <a:spLocks noGrp="1"/>
          </p:cNvSpPr>
          <p:nvPr>
            <p:ph idx="10"/>
          </p:nvPr>
        </p:nvSpPr>
        <p:spPr>
          <a:xfrm>
            <a:off x="287454" y="6107783"/>
            <a:ext cx="2743200" cy="123111"/>
          </a:xfrm>
        </p:spPr>
        <p:txBody>
          <a:bodyPr/>
          <a:lstStyle/>
          <a:p>
            <a:r>
              <a:rPr lang="en-US" dirty="0"/>
              <a:t>Source: Navigant Research</a:t>
            </a:r>
          </a:p>
        </p:txBody>
      </p:sp>
      <p:sp>
        <p:nvSpPr>
          <p:cNvPr id="7" name="TextBox 6">
            <a:extLst>
              <a:ext uri="{FF2B5EF4-FFF2-40B4-BE49-F238E27FC236}">
                <a16:creationId xmlns:a16="http://schemas.microsoft.com/office/drawing/2014/main" id="{F503E6E2-B15E-4813-B074-8B992A28BF74}"/>
              </a:ext>
            </a:extLst>
          </p:cNvPr>
          <p:cNvSpPr txBox="1"/>
          <p:nvPr/>
        </p:nvSpPr>
        <p:spPr>
          <a:xfrm>
            <a:off x="0" y="1787699"/>
            <a:ext cx="6316253" cy="277640"/>
          </a:xfrm>
          <a:prstGeom prst="rect">
            <a:avLst/>
          </a:prstGeom>
          <a:noFill/>
        </p:spPr>
        <p:txBody>
          <a:bodyPr wrap="square" rtlCol="0">
            <a:spAutoFit/>
          </a:bodyPr>
          <a:lstStyle/>
          <a:p>
            <a:pPr algn="ctr" fontAlgn="base">
              <a:lnSpc>
                <a:spcPct val="86000"/>
              </a:lnSpc>
              <a:spcBef>
                <a:spcPct val="0"/>
              </a:spcBef>
              <a:spcAft>
                <a:spcPct val="0"/>
              </a:spcAft>
            </a:pPr>
            <a:r>
              <a:rPr lang="en-US" sz="1400" b="1" dirty="0">
                <a:solidFill>
                  <a:srgbClr val="555759"/>
                </a:solidFill>
                <a:latin typeface="Arial" charset="0"/>
              </a:rPr>
              <a:t>Facilities Management: Siloed Operations and Objectives</a:t>
            </a:r>
          </a:p>
        </p:txBody>
      </p:sp>
      <p:sp>
        <p:nvSpPr>
          <p:cNvPr id="8" name="TextBox 7">
            <a:extLst>
              <a:ext uri="{FF2B5EF4-FFF2-40B4-BE49-F238E27FC236}">
                <a16:creationId xmlns:a16="http://schemas.microsoft.com/office/drawing/2014/main" id="{627900F4-4A4D-4E31-A090-08CE4E067AD8}"/>
              </a:ext>
            </a:extLst>
          </p:cNvPr>
          <p:cNvSpPr txBox="1"/>
          <p:nvPr/>
        </p:nvSpPr>
        <p:spPr>
          <a:xfrm>
            <a:off x="7521860" y="1787699"/>
            <a:ext cx="3800399" cy="277640"/>
          </a:xfrm>
          <a:prstGeom prst="rect">
            <a:avLst/>
          </a:prstGeom>
          <a:noFill/>
        </p:spPr>
        <p:txBody>
          <a:bodyPr wrap="none" rtlCol="0">
            <a:spAutoFit/>
          </a:bodyPr>
          <a:lstStyle/>
          <a:p>
            <a:pPr algn="ctr" fontAlgn="base">
              <a:lnSpc>
                <a:spcPct val="86000"/>
              </a:lnSpc>
              <a:spcBef>
                <a:spcPct val="0"/>
              </a:spcBef>
              <a:spcAft>
                <a:spcPct val="0"/>
              </a:spcAft>
            </a:pPr>
            <a:r>
              <a:rPr lang="en-US" sz="1400" b="1" dirty="0">
                <a:solidFill>
                  <a:srgbClr val="555759"/>
                </a:solidFill>
                <a:latin typeface="Arial" charset="0"/>
              </a:rPr>
              <a:t>IoT: Unified and Coordinated Optimization </a:t>
            </a:r>
          </a:p>
        </p:txBody>
      </p:sp>
      <p:grpSp>
        <p:nvGrpSpPr>
          <p:cNvPr id="10" name="Group 9">
            <a:extLst>
              <a:ext uri="{FF2B5EF4-FFF2-40B4-BE49-F238E27FC236}">
                <a16:creationId xmlns:a16="http://schemas.microsoft.com/office/drawing/2014/main" id="{8EB355AD-7B17-49ED-87EA-E9351BB2EF50}"/>
              </a:ext>
            </a:extLst>
          </p:cNvPr>
          <p:cNvGrpSpPr/>
          <p:nvPr/>
        </p:nvGrpSpPr>
        <p:grpSpPr>
          <a:xfrm>
            <a:off x="654330" y="2032000"/>
            <a:ext cx="10889970" cy="4198894"/>
            <a:chOff x="273330" y="1401922"/>
            <a:chExt cx="9323019" cy="3617019"/>
          </a:xfrm>
        </p:grpSpPr>
        <p:grpSp>
          <p:nvGrpSpPr>
            <p:cNvPr id="11" name="Group 10">
              <a:extLst>
                <a:ext uri="{FF2B5EF4-FFF2-40B4-BE49-F238E27FC236}">
                  <a16:creationId xmlns:a16="http://schemas.microsoft.com/office/drawing/2014/main" id="{A59A2B0E-78CD-48D1-9256-5981DA510B42}"/>
                </a:ext>
              </a:extLst>
            </p:cNvPr>
            <p:cNvGrpSpPr/>
            <p:nvPr/>
          </p:nvGrpSpPr>
          <p:grpSpPr>
            <a:xfrm>
              <a:off x="273330" y="1589205"/>
              <a:ext cx="5488699" cy="3275530"/>
              <a:chOff x="917271" y="1806555"/>
              <a:chExt cx="5488699" cy="3275530"/>
            </a:xfrm>
          </p:grpSpPr>
          <p:grpSp>
            <p:nvGrpSpPr>
              <p:cNvPr id="28" name="Group 27">
                <a:extLst>
                  <a:ext uri="{FF2B5EF4-FFF2-40B4-BE49-F238E27FC236}">
                    <a16:creationId xmlns:a16="http://schemas.microsoft.com/office/drawing/2014/main" id="{358D0014-5E85-4B28-9ECD-9EB3A8A81AEC}"/>
                  </a:ext>
                </a:extLst>
              </p:cNvPr>
              <p:cNvGrpSpPr/>
              <p:nvPr/>
            </p:nvGrpSpPr>
            <p:grpSpPr>
              <a:xfrm>
                <a:off x="917271" y="1806555"/>
                <a:ext cx="4546827" cy="3275530"/>
                <a:chOff x="1341017" y="1626344"/>
                <a:chExt cx="6341498" cy="4358932"/>
              </a:xfrm>
            </p:grpSpPr>
            <p:sp>
              <p:nvSpPr>
                <p:cNvPr id="30" name="Rectangle 29">
                  <a:extLst>
                    <a:ext uri="{FF2B5EF4-FFF2-40B4-BE49-F238E27FC236}">
                      <a16:creationId xmlns:a16="http://schemas.microsoft.com/office/drawing/2014/main" id="{9D284F39-6B2F-4D53-8A4F-DDE59707F526}"/>
                    </a:ext>
                  </a:extLst>
                </p:cNvPr>
                <p:cNvSpPr/>
                <p:nvPr/>
              </p:nvSpPr>
              <p:spPr bwMode="auto">
                <a:xfrm>
                  <a:off x="5692005" y="1626344"/>
                  <a:ext cx="1990510" cy="614578"/>
                </a:xfrm>
                <a:prstGeom prst="rect">
                  <a:avLst/>
                </a:prstGeom>
                <a:solidFill>
                  <a:schemeClr val="tx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Financial </a:t>
                  </a:r>
                  <a:r>
                    <a:rPr lang="en-US" sz="1400" dirty="0">
                      <a:solidFill>
                        <a:schemeClr val="bg2"/>
                      </a:solidFill>
                    </a:rPr>
                    <a:t>Management</a:t>
                  </a:r>
                  <a:endParaRPr kumimoji="0" lang="en-US" sz="1400" b="0" i="0" u="none" strike="noStrike" cap="none" normalizeH="0" baseline="0" dirty="0">
                    <a:ln>
                      <a:noFill/>
                    </a:ln>
                    <a:solidFill>
                      <a:schemeClr val="bg2"/>
                    </a:solidFill>
                    <a:effectLst/>
                  </a:endParaRPr>
                </a:p>
              </p:txBody>
            </p:sp>
            <p:sp>
              <p:nvSpPr>
                <p:cNvPr id="31" name="Rectangle 30">
                  <a:extLst>
                    <a:ext uri="{FF2B5EF4-FFF2-40B4-BE49-F238E27FC236}">
                      <a16:creationId xmlns:a16="http://schemas.microsoft.com/office/drawing/2014/main" id="{2B207190-176E-4654-908B-146EA7773AD8}"/>
                    </a:ext>
                  </a:extLst>
                </p:cNvPr>
                <p:cNvSpPr/>
                <p:nvPr/>
              </p:nvSpPr>
              <p:spPr bwMode="auto">
                <a:xfrm>
                  <a:off x="5692005" y="2873491"/>
                  <a:ext cx="1990510" cy="614578"/>
                </a:xfrm>
                <a:prstGeom prst="rect">
                  <a:avLst/>
                </a:prstGeom>
                <a:solidFill>
                  <a:schemeClr val="tx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Brand</a:t>
                  </a:r>
                </a:p>
              </p:txBody>
            </p:sp>
            <p:sp>
              <p:nvSpPr>
                <p:cNvPr id="32" name="Rectangle 31">
                  <a:extLst>
                    <a:ext uri="{FF2B5EF4-FFF2-40B4-BE49-F238E27FC236}">
                      <a16:creationId xmlns:a16="http://schemas.microsoft.com/office/drawing/2014/main" id="{52CE89F1-1320-4595-BCC7-CE352A6F9CCD}"/>
                    </a:ext>
                  </a:extLst>
                </p:cNvPr>
                <p:cNvSpPr/>
                <p:nvPr/>
              </p:nvSpPr>
              <p:spPr bwMode="auto">
                <a:xfrm>
                  <a:off x="5692005" y="5367785"/>
                  <a:ext cx="1990510" cy="614578"/>
                </a:xfrm>
                <a:prstGeom prst="rect">
                  <a:avLst/>
                </a:prstGeom>
                <a:solidFill>
                  <a:schemeClr val="tx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Operations</a:t>
                  </a:r>
                </a:p>
              </p:txBody>
            </p:sp>
            <p:sp>
              <p:nvSpPr>
                <p:cNvPr id="33" name="Rectangle 32">
                  <a:extLst>
                    <a:ext uri="{FF2B5EF4-FFF2-40B4-BE49-F238E27FC236}">
                      <a16:creationId xmlns:a16="http://schemas.microsoft.com/office/drawing/2014/main" id="{1FB77C18-FBA8-453A-8050-3A9D7E004B05}"/>
                    </a:ext>
                  </a:extLst>
                </p:cNvPr>
                <p:cNvSpPr/>
                <p:nvPr/>
              </p:nvSpPr>
              <p:spPr bwMode="auto">
                <a:xfrm>
                  <a:off x="5692005" y="4120638"/>
                  <a:ext cx="1990510" cy="614578"/>
                </a:xfrm>
                <a:prstGeom prst="rect">
                  <a:avLst/>
                </a:prstGeom>
                <a:solidFill>
                  <a:schemeClr val="tx2"/>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Energy Management </a:t>
                  </a:r>
                </a:p>
              </p:txBody>
            </p:sp>
            <p:sp>
              <p:nvSpPr>
                <p:cNvPr id="34" name="Oval 33">
                  <a:extLst>
                    <a:ext uri="{FF2B5EF4-FFF2-40B4-BE49-F238E27FC236}">
                      <a16:creationId xmlns:a16="http://schemas.microsoft.com/office/drawing/2014/main" id="{773C014D-D7E6-4DFD-B174-58793FCD1125}"/>
                    </a:ext>
                  </a:extLst>
                </p:cNvPr>
                <p:cNvSpPr/>
                <p:nvPr/>
              </p:nvSpPr>
              <p:spPr bwMode="auto">
                <a:xfrm>
                  <a:off x="1341018" y="1750742"/>
                  <a:ext cx="2004348" cy="818968"/>
                </a:xfrm>
                <a:prstGeom prst="ellipse">
                  <a:avLst/>
                </a:prstGeom>
                <a:solidFill>
                  <a:srgbClr val="95D6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C-Suite</a:t>
                  </a:r>
                </a:p>
              </p:txBody>
            </p:sp>
            <p:sp>
              <p:nvSpPr>
                <p:cNvPr id="35" name="Oval 34">
                  <a:extLst>
                    <a:ext uri="{FF2B5EF4-FFF2-40B4-BE49-F238E27FC236}">
                      <a16:creationId xmlns:a16="http://schemas.microsoft.com/office/drawing/2014/main" id="{3119ED30-1B5D-4352-AD80-47FA568C0518}"/>
                    </a:ext>
                  </a:extLst>
                </p:cNvPr>
                <p:cNvSpPr/>
                <p:nvPr/>
              </p:nvSpPr>
              <p:spPr bwMode="auto">
                <a:xfrm>
                  <a:off x="1341017" y="2889264"/>
                  <a:ext cx="2038758" cy="818968"/>
                </a:xfrm>
                <a:prstGeom prst="ellipse">
                  <a:avLst/>
                </a:prstGeom>
                <a:solidFill>
                  <a:srgbClr val="FFB718"/>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Functional Lead</a:t>
                  </a:r>
                </a:p>
              </p:txBody>
            </p:sp>
            <p:sp>
              <p:nvSpPr>
                <p:cNvPr id="36" name="Oval 35">
                  <a:extLst>
                    <a:ext uri="{FF2B5EF4-FFF2-40B4-BE49-F238E27FC236}">
                      <a16:creationId xmlns:a16="http://schemas.microsoft.com/office/drawing/2014/main" id="{4AB77180-70EB-4ED9-937B-75CF54BD66B3}"/>
                    </a:ext>
                  </a:extLst>
                </p:cNvPr>
                <p:cNvSpPr/>
                <p:nvPr/>
              </p:nvSpPr>
              <p:spPr bwMode="auto">
                <a:xfrm>
                  <a:off x="1341018" y="4027786"/>
                  <a:ext cx="2004348" cy="818968"/>
                </a:xfrm>
                <a:prstGeom prst="ellipse">
                  <a:avLst/>
                </a:prstGeom>
                <a:solidFill>
                  <a:srgbClr val="8B189B"/>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2"/>
                    </a:solidFill>
                    <a:effectLst/>
                  </a:endParaRPr>
                </a:p>
              </p:txBody>
            </p:sp>
            <p:sp>
              <p:nvSpPr>
                <p:cNvPr id="37" name="Oval 36">
                  <a:extLst>
                    <a:ext uri="{FF2B5EF4-FFF2-40B4-BE49-F238E27FC236}">
                      <a16:creationId xmlns:a16="http://schemas.microsoft.com/office/drawing/2014/main" id="{2FD3A784-1970-4E08-9B9D-4E3D87F8F02A}"/>
                    </a:ext>
                  </a:extLst>
                </p:cNvPr>
                <p:cNvSpPr/>
                <p:nvPr/>
              </p:nvSpPr>
              <p:spPr bwMode="auto">
                <a:xfrm>
                  <a:off x="1341018" y="5166308"/>
                  <a:ext cx="2004348" cy="818968"/>
                </a:xfrm>
                <a:prstGeom prst="ellipse">
                  <a:avLst/>
                </a:prstGeom>
                <a:solidFill>
                  <a:srgbClr val="E53C2E"/>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2"/>
                      </a:solidFill>
                      <a:effectLst/>
                    </a:rPr>
                    <a:t>Occupants </a:t>
                  </a:r>
                </a:p>
              </p:txBody>
            </p:sp>
            <p:cxnSp>
              <p:nvCxnSpPr>
                <p:cNvPr id="38" name="Connector: Elbow 37">
                  <a:extLst>
                    <a:ext uri="{FF2B5EF4-FFF2-40B4-BE49-F238E27FC236}">
                      <a16:creationId xmlns:a16="http://schemas.microsoft.com/office/drawing/2014/main" id="{438CEC6F-A218-4A86-B426-1AB191763E95}"/>
                    </a:ext>
                  </a:extLst>
                </p:cNvPr>
                <p:cNvCxnSpPr>
                  <a:stCxn id="34" idx="6"/>
                  <a:endCxn id="30" idx="1"/>
                </p:cNvCxnSpPr>
                <p:nvPr/>
              </p:nvCxnSpPr>
              <p:spPr bwMode="auto">
                <a:xfrm flipV="1">
                  <a:off x="3345366" y="1933633"/>
                  <a:ext cx="2346639" cy="226593"/>
                </a:xfrm>
                <a:prstGeom prst="bentConnector3">
                  <a:avLst/>
                </a:prstGeom>
                <a:ln>
                  <a:solidFill>
                    <a:srgbClr val="95D600"/>
                  </a:solidFill>
                  <a:headEnd type="none" w="med" len="med"/>
                  <a:tailEnd type="triangle"/>
                </a:ln>
              </p:spPr>
              <p:style>
                <a:lnRef idx="2">
                  <a:schemeClr val="accent2"/>
                </a:lnRef>
                <a:fillRef idx="1">
                  <a:schemeClr val="lt1"/>
                </a:fillRef>
                <a:effectRef idx="0">
                  <a:schemeClr val="accent2"/>
                </a:effectRef>
                <a:fontRef idx="minor">
                  <a:schemeClr val="dk1"/>
                </a:fontRef>
              </p:style>
            </p:cxnSp>
            <p:cxnSp>
              <p:nvCxnSpPr>
                <p:cNvPr id="39" name="Connector: Elbow 38">
                  <a:extLst>
                    <a:ext uri="{FF2B5EF4-FFF2-40B4-BE49-F238E27FC236}">
                      <a16:creationId xmlns:a16="http://schemas.microsoft.com/office/drawing/2014/main" id="{788BB59E-C098-46AE-81FE-35584831AEE2}"/>
                    </a:ext>
                  </a:extLst>
                </p:cNvPr>
                <p:cNvCxnSpPr>
                  <a:stCxn id="34" idx="6"/>
                  <a:endCxn id="31" idx="1"/>
                </p:cNvCxnSpPr>
                <p:nvPr/>
              </p:nvCxnSpPr>
              <p:spPr bwMode="auto">
                <a:xfrm>
                  <a:off x="3345366" y="2160226"/>
                  <a:ext cx="2346639" cy="1020554"/>
                </a:xfrm>
                <a:prstGeom prst="bentConnector3">
                  <a:avLst/>
                </a:prstGeom>
                <a:ln>
                  <a:solidFill>
                    <a:srgbClr val="95D600"/>
                  </a:solidFill>
                  <a:headEnd type="none" w="med" len="med"/>
                  <a:tailEnd type="triangle"/>
                </a:ln>
              </p:spPr>
              <p:style>
                <a:lnRef idx="2">
                  <a:schemeClr val="accent2"/>
                </a:lnRef>
                <a:fillRef idx="1">
                  <a:schemeClr val="lt1"/>
                </a:fillRef>
                <a:effectRef idx="0">
                  <a:schemeClr val="accent2"/>
                </a:effectRef>
                <a:fontRef idx="minor">
                  <a:schemeClr val="dk1"/>
                </a:fontRef>
              </p:style>
            </p:cxnSp>
            <p:cxnSp>
              <p:nvCxnSpPr>
                <p:cNvPr id="40" name="Connector: Elbow 39">
                  <a:extLst>
                    <a:ext uri="{FF2B5EF4-FFF2-40B4-BE49-F238E27FC236}">
                      <a16:creationId xmlns:a16="http://schemas.microsoft.com/office/drawing/2014/main" id="{D441B6D0-0137-428C-A1B4-54B5204AC1D7}"/>
                    </a:ext>
                  </a:extLst>
                </p:cNvPr>
                <p:cNvCxnSpPr>
                  <a:cxnSpLocks/>
                  <a:stCxn id="35" idx="6"/>
                </p:cNvCxnSpPr>
                <p:nvPr/>
              </p:nvCxnSpPr>
              <p:spPr bwMode="auto">
                <a:xfrm flipV="1">
                  <a:off x="3379775" y="3071653"/>
                  <a:ext cx="2312230" cy="227095"/>
                </a:xfrm>
                <a:prstGeom prst="bentConnector3">
                  <a:avLst>
                    <a:gd name="adj1" fmla="val 33603"/>
                  </a:avLst>
                </a:prstGeom>
                <a:ln>
                  <a:solidFill>
                    <a:srgbClr val="FFB718"/>
                  </a:solidFill>
                  <a:headEnd type="none" w="med" len="med"/>
                  <a:tailEnd type="triangle"/>
                </a:ln>
              </p:spPr>
              <p:style>
                <a:lnRef idx="2">
                  <a:schemeClr val="accent4"/>
                </a:lnRef>
                <a:fillRef idx="1">
                  <a:schemeClr val="lt1"/>
                </a:fillRef>
                <a:effectRef idx="0">
                  <a:schemeClr val="accent4"/>
                </a:effectRef>
                <a:fontRef idx="minor">
                  <a:schemeClr val="dk1"/>
                </a:fontRef>
              </p:style>
            </p:cxnSp>
            <p:cxnSp>
              <p:nvCxnSpPr>
                <p:cNvPr id="41" name="Connector: Elbow 40">
                  <a:extLst>
                    <a:ext uri="{FF2B5EF4-FFF2-40B4-BE49-F238E27FC236}">
                      <a16:creationId xmlns:a16="http://schemas.microsoft.com/office/drawing/2014/main" id="{B1A3B983-4CDB-4DD0-A379-B3E46E946698}"/>
                    </a:ext>
                  </a:extLst>
                </p:cNvPr>
                <p:cNvCxnSpPr>
                  <a:stCxn id="35" idx="6"/>
                  <a:endCxn id="33" idx="1"/>
                </p:cNvCxnSpPr>
                <p:nvPr/>
              </p:nvCxnSpPr>
              <p:spPr bwMode="auto">
                <a:xfrm>
                  <a:off x="3379775" y="3298748"/>
                  <a:ext cx="2312230" cy="1129179"/>
                </a:xfrm>
                <a:prstGeom prst="bentConnector3">
                  <a:avLst>
                    <a:gd name="adj1" fmla="val 50000"/>
                  </a:avLst>
                </a:prstGeom>
                <a:ln>
                  <a:solidFill>
                    <a:srgbClr val="FFB718"/>
                  </a:solidFill>
                  <a:headEnd type="none" w="med" len="med"/>
                  <a:tailEnd type="triangle"/>
                </a:ln>
              </p:spPr>
              <p:style>
                <a:lnRef idx="2">
                  <a:schemeClr val="accent4"/>
                </a:lnRef>
                <a:fillRef idx="1">
                  <a:schemeClr val="lt1"/>
                </a:fillRef>
                <a:effectRef idx="0">
                  <a:schemeClr val="accent4"/>
                </a:effectRef>
                <a:fontRef idx="minor">
                  <a:schemeClr val="dk1"/>
                </a:fontRef>
              </p:style>
            </p:cxnSp>
            <p:cxnSp>
              <p:nvCxnSpPr>
                <p:cNvPr id="42" name="Connector: Elbow 41">
                  <a:extLst>
                    <a:ext uri="{FF2B5EF4-FFF2-40B4-BE49-F238E27FC236}">
                      <a16:creationId xmlns:a16="http://schemas.microsoft.com/office/drawing/2014/main" id="{5923FE77-C59C-4DF6-85A9-D569461CDFA4}"/>
                    </a:ext>
                  </a:extLst>
                </p:cNvPr>
                <p:cNvCxnSpPr>
                  <a:cxnSpLocks/>
                  <a:stCxn id="37" idx="6"/>
                </p:cNvCxnSpPr>
                <p:nvPr/>
              </p:nvCxnSpPr>
              <p:spPr bwMode="auto">
                <a:xfrm flipV="1">
                  <a:off x="3345366" y="3400441"/>
                  <a:ext cx="2346639" cy="2175351"/>
                </a:xfrm>
                <a:prstGeom prst="bentConnector3">
                  <a:avLst>
                    <a:gd name="adj1" fmla="val 63306"/>
                  </a:avLst>
                </a:prstGeom>
                <a:ln w="19050">
                  <a:solidFill>
                    <a:srgbClr val="E53C2E"/>
                  </a:solidFill>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43" name="Connector: Elbow 42">
                  <a:extLst>
                    <a:ext uri="{FF2B5EF4-FFF2-40B4-BE49-F238E27FC236}">
                      <a16:creationId xmlns:a16="http://schemas.microsoft.com/office/drawing/2014/main" id="{682F4BE5-B5C3-4EB3-B7F9-B60B761A5D5C}"/>
                    </a:ext>
                  </a:extLst>
                </p:cNvPr>
                <p:cNvCxnSpPr>
                  <a:stCxn id="37" idx="6"/>
                </p:cNvCxnSpPr>
                <p:nvPr/>
              </p:nvCxnSpPr>
              <p:spPr bwMode="auto">
                <a:xfrm flipV="1">
                  <a:off x="3345366" y="4326673"/>
                  <a:ext cx="2346639" cy="1249119"/>
                </a:xfrm>
                <a:prstGeom prst="bentConnector3">
                  <a:avLst>
                    <a:gd name="adj1" fmla="val 82314"/>
                  </a:avLst>
                </a:prstGeom>
                <a:ln w="19050">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44" name="Connector: Elbow 43">
                  <a:extLst>
                    <a:ext uri="{FF2B5EF4-FFF2-40B4-BE49-F238E27FC236}">
                      <a16:creationId xmlns:a16="http://schemas.microsoft.com/office/drawing/2014/main" id="{3139312D-1F03-4153-87C0-C000DE68DE10}"/>
                    </a:ext>
                  </a:extLst>
                </p:cNvPr>
                <p:cNvCxnSpPr>
                  <a:stCxn id="36" idx="6"/>
                  <a:endCxn id="32" idx="1"/>
                </p:cNvCxnSpPr>
                <p:nvPr/>
              </p:nvCxnSpPr>
              <p:spPr bwMode="auto">
                <a:xfrm>
                  <a:off x="3345366" y="4437270"/>
                  <a:ext cx="2346639" cy="1237804"/>
                </a:xfrm>
                <a:prstGeom prst="bentConnector3">
                  <a:avLst>
                    <a:gd name="adj1" fmla="val 37213"/>
                  </a:avLst>
                </a:prstGeom>
                <a:ln w="19050">
                  <a:solidFill>
                    <a:srgbClr val="8B189B"/>
                  </a:solidFill>
                  <a:headEnd type="none" w="med" len="med"/>
                  <a:tailEnd type="triangle"/>
                </a:ln>
              </p:spPr>
              <p:style>
                <a:lnRef idx="1">
                  <a:schemeClr val="accent5"/>
                </a:lnRef>
                <a:fillRef idx="0">
                  <a:schemeClr val="accent5"/>
                </a:fillRef>
                <a:effectRef idx="0">
                  <a:schemeClr val="accent5"/>
                </a:effectRef>
                <a:fontRef idx="minor">
                  <a:schemeClr val="tx1"/>
                </a:fontRef>
              </p:style>
            </p:cxnSp>
          </p:grpSp>
          <p:sp>
            <p:nvSpPr>
              <p:cNvPr id="29" name="TextBox 28">
                <a:extLst>
                  <a:ext uri="{FF2B5EF4-FFF2-40B4-BE49-F238E27FC236}">
                    <a16:creationId xmlns:a16="http://schemas.microsoft.com/office/drawing/2014/main" id="{A0E8E456-F8BA-4966-9103-950B4E477BC8}"/>
                  </a:ext>
                </a:extLst>
              </p:cNvPr>
              <p:cNvSpPr txBox="1"/>
              <p:nvPr/>
            </p:nvSpPr>
            <p:spPr bwMode="auto">
              <a:xfrm>
                <a:off x="5694770" y="2819031"/>
                <a:ext cx="711200" cy="1016693"/>
              </a:xfrm>
              <a:prstGeom prst="rect">
                <a:avLst/>
              </a:prstGeom>
              <a:noFill/>
              <a:ln>
                <a:noFill/>
              </a:ln>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7200" b="0" i="0" u="none" strike="noStrike" kern="0" cap="none" spc="0" normalizeH="0" baseline="0" noProof="0" dirty="0">
                    <a:ln>
                      <a:noFill/>
                    </a:ln>
                    <a:solidFill>
                      <a:srgbClr val="95D600"/>
                    </a:solidFill>
                    <a:effectLst/>
                    <a:uLnTx/>
                    <a:uFillTx/>
                    <a:cs typeface="Arial" panose="020B0604020202020204" pitchFamily="34" charset="0"/>
                  </a:rPr>
                  <a:t>»</a:t>
                </a:r>
              </a:p>
            </p:txBody>
          </p:sp>
        </p:grpSp>
        <p:grpSp>
          <p:nvGrpSpPr>
            <p:cNvPr id="12" name="Group 11">
              <a:extLst>
                <a:ext uri="{FF2B5EF4-FFF2-40B4-BE49-F238E27FC236}">
                  <a16:creationId xmlns:a16="http://schemas.microsoft.com/office/drawing/2014/main" id="{91B49C40-9919-4CEE-91B4-7D12F1CA7101}"/>
                </a:ext>
              </a:extLst>
            </p:cNvPr>
            <p:cNvGrpSpPr/>
            <p:nvPr/>
          </p:nvGrpSpPr>
          <p:grpSpPr>
            <a:xfrm>
              <a:off x="5992701" y="1401922"/>
              <a:ext cx="3603648" cy="3617019"/>
              <a:chOff x="8464228" y="3013274"/>
              <a:chExt cx="3603648" cy="3617019"/>
            </a:xfrm>
          </p:grpSpPr>
          <p:sp>
            <p:nvSpPr>
              <p:cNvPr id="13" name="TextBox 12">
                <a:extLst>
                  <a:ext uri="{FF2B5EF4-FFF2-40B4-BE49-F238E27FC236}">
                    <a16:creationId xmlns:a16="http://schemas.microsoft.com/office/drawing/2014/main" id="{AC0C55BD-8DC9-45F3-80B3-FDA74111CDF1}"/>
                  </a:ext>
                </a:extLst>
              </p:cNvPr>
              <p:cNvSpPr txBox="1"/>
              <p:nvPr/>
            </p:nvSpPr>
            <p:spPr>
              <a:xfrm>
                <a:off x="9843247" y="4587736"/>
                <a:ext cx="878762" cy="738664"/>
              </a:xfrm>
              <a:prstGeom prst="rect">
                <a:avLst/>
              </a:prstGeom>
              <a:noFill/>
            </p:spPr>
            <p:txBody>
              <a:bodyPr wrap="square" rtlCol="0">
                <a:spAutoFit/>
              </a:bodyPr>
              <a:lstStyle/>
              <a:p>
                <a:pPr algn="ctr"/>
                <a:r>
                  <a:rPr lang="en-US" sz="1400" b="1" dirty="0"/>
                  <a:t>Intelligent Building Platform</a:t>
                </a:r>
              </a:p>
            </p:txBody>
          </p:sp>
          <p:sp>
            <p:nvSpPr>
              <p:cNvPr id="14" name="Arrow: Circular 13">
                <a:extLst>
                  <a:ext uri="{FF2B5EF4-FFF2-40B4-BE49-F238E27FC236}">
                    <a16:creationId xmlns:a16="http://schemas.microsoft.com/office/drawing/2014/main" id="{49D9E5A3-B873-4C31-9F48-B6B2125F06E1}"/>
                  </a:ext>
                </a:extLst>
              </p:cNvPr>
              <p:cNvSpPr/>
              <p:nvPr/>
            </p:nvSpPr>
            <p:spPr bwMode="auto">
              <a:xfrm rot="17611406">
                <a:off x="9734027" y="3746349"/>
                <a:ext cx="1410023" cy="1725642"/>
              </a:xfrm>
              <a:prstGeom prst="circularArrow">
                <a:avLst>
                  <a:gd name="adj1" fmla="val 12500"/>
                  <a:gd name="adj2" fmla="val 1142319"/>
                  <a:gd name="adj3" fmla="val 20457681"/>
                  <a:gd name="adj4" fmla="val 17480235"/>
                  <a:gd name="adj5" fmla="val 12500"/>
                </a:avLst>
              </a:prstGeom>
              <a:solidFill>
                <a:srgbClr val="E53C2E"/>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15" name="Arrow: Circular 14">
                <a:extLst>
                  <a:ext uri="{FF2B5EF4-FFF2-40B4-BE49-F238E27FC236}">
                    <a16:creationId xmlns:a16="http://schemas.microsoft.com/office/drawing/2014/main" id="{4CD38554-2674-4707-9117-90433FF7E529}"/>
                  </a:ext>
                </a:extLst>
              </p:cNvPr>
              <p:cNvSpPr/>
              <p:nvPr/>
            </p:nvSpPr>
            <p:spPr bwMode="auto">
              <a:xfrm rot="3228151">
                <a:off x="9734025" y="4266013"/>
                <a:ext cx="1410023" cy="1725642"/>
              </a:xfrm>
              <a:prstGeom prst="circularArrow">
                <a:avLst>
                  <a:gd name="adj1" fmla="val 12500"/>
                  <a:gd name="adj2" fmla="val 1142319"/>
                  <a:gd name="adj3" fmla="val 20457681"/>
                  <a:gd name="adj4" fmla="val 17480235"/>
                  <a:gd name="adj5" fmla="val 12500"/>
                </a:avLst>
              </a:prstGeom>
              <a:solidFill>
                <a:srgbClr val="95D6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16" name="Arrow: Circular 15">
                <a:extLst>
                  <a:ext uri="{FF2B5EF4-FFF2-40B4-BE49-F238E27FC236}">
                    <a16:creationId xmlns:a16="http://schemas.microsoft.com/office/drawing/2014/main" id="{94F83858-65B7-4647-8289-DDCF8BF79466}"/>
                  </a:ext>
                </a:extLst>
              </p:cNvPr>
              <p:cNvSpPr/>
              <p:nvPr/>
            </p:nvSpPr>
            <p:spPr bwMode="auto">
              <a:xfrm rot="10800000">
                <a:off x="9297829" y="3999725"/>
                <a:ext cx="1410023" cy="1725642"/>
              </a:xfrm>
              <a:prstGeom prst="circularArrow">
                <a:avLst>
                  <a:gd name="adj1" fmla="val 12500"/>
                  <a:gd name="adj2" fmla="val 1142319"/>
                  <a:gd name="adj3" fmla="val 20457681"/>
                  <a:gd name="adj4" fmla="val 17480235"/>
                  <a:gd name="adj5" fmla="val 12500"/>
                </a:avLst>
              </a:prstGeom>
              <a:solidFill>
                <a:srgbClr val="FFB71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17" name="TextBox 16">
                <a:extLst>
                  <a:ext uri="{FF2B5EF4-FFF2-40B4-BE49-F238E27FC236}">
                    <a16:creationId xmlns:a16="http://schemas.microsoft.com/office/drawing/2014/main" id="{F60D568F-DD71-441F-A9A7-E3ED3BD92645}"/>
                  </a:ext>
                </a:extLst>
              </p:cNvPr>
              <p:cNvSpPr txBox="1"/>
              <p:nvPr/>
            </p:nvSpPr>
            <p:spPr>
              <a:xfrm>
                <a:off x="9091470" y="4365143"/>
                <a:ext cx="878762" cy="307777"/>
              </a:xfrm>
              <a:prstGeom prst="rect">
                <a:avLst/>
              </a:prstGeom>
              <a:noFill/>
            </p:spPr>
            <p:txBody>
              <a:bodyPr wrap="square" rtlCol="0">
                <a:spAutoFit/>
              </a:bodyPr>
              <a:lstStyle/>
              <a:p>
                <a:pPr algn="ctr"/>
                <a:r>
                  <a:rPr lang="en-US" sz="1400" dirty="0"/>
                  <a:t>Services</a:t>
                </a:r>
              </a:p>
            </p:txBody>
          </p:sp>
          <p:sp>
            <p:nvSpPr>
              <p:cNvPr id="18" name="TextBox 17">
                <a:extLst>
                  <a:ext uri="{FF2B5EF4-FFF2-40B4-BE49-F238E27FC236}">
                    <a16:creationId xmlns:a16="http://schemas.microsoft.com/office/drawing/2014/main" id="{A1560905-502E-400F-8B30-01829D1FF83C}"/>
                  </a:ext>
                </a:extLst>
              </p:cNvPr>
              <p:cNvSpPr txBox="1"/>
              <p:nvPr/>
            </p:nvSpPr>
            <p:spPr>
              <a:xfrm>
                <a:off x="10537338" y="4365143"/>
                <a:ext cx="878762" cy="307777"/>
              </a:xfrm>
              <a:prstGeom prst="rect">
                <a:avLst/>
              </a:prstGeom>
              <a:noFill/>
            </p:spPr>
            <p:txBody>
              <a:bodyPr wrap="square" rtlCol="0">
                <a:spAutoFit/>
              </a:bodyPr>
              <a:lstStyle/>
              <a:p>
                <a:pPr algn="ctr"/>
                <a:r>
                  <a:rPr lang="en-US" sz="1400" dirty="0"/>
                  <a:t>Hardware</a:t>
                </a:r>
              </a:p>
            </p:txBody>
          </p:sp>
          <p:sp>
            <p:nvSpPr>
              <p:cNvPr id="19" name="TextBox 18">
                <a:extLst>
                  <a:ext uri="{FF2B5EF4-FFF2-40B4-BE49-F238E27FC236}">
                    <a16:creationId xmlns:a16="http://schemas.microsoft.com/office/drawing/2014/main" id="{8C2D0A14-F11C-47E3-99AD-0BADE5721D13}"/>
                  </a:ext>
                </a:extLst>
              </p:cNvPr>
              <p:cNvSpPr txBox="1"/>
              <p:nvPr/>
            </p:nvSpPr>
            <p:spPr>
              <a:xfrm>
                <a:off x="9811623" y="5551637"/>
                <a:ext cx="878762" cy="307777"/>
              </a:xfrm>
              <a:prstGeom prst="rect">
                <a:avLst/>
              </a:prstGeom>
              <a:noFill/>
            </p:spPr>
            <p:txBody>
              <a:bodyPr wrap="square" rtlCol="0">
                <a:spAutoFit/>
              </a:bodyPr>
              <a:lstStyle/>
              <a:p>
                <a:pPr algn="ctr"/>
                <a:r>
                  <a:rPr lang="en-US" sz="1400" dirty="0"/>
                  <a:t>Analytics</a:t>
                </a:r>
              </a:p>
            </p:txBody>
          </p:sp>
          <p:sp>
            <p:nvSpPr>
              <p:cNvPr id="20" name="Arrow: Circular 19">
                <a:extLst>
                  <a:ext uri="{FF2B5EF4-FFF2-40B4-BE49-F238E27FC236}">
                    <a16:creationId xmlns:a16="http://schemas.microsoft.com/office/drawing/2014/main" id="{0F6C6766-ACCC-4469-A103-7AB6C591A7F1}"/>
                  </a:ext>
                </a:extLst>
              </p:cNvPr>
              <p:cNvSpPr/>
              <p:nvPr/>
            </p:nvSpPr>
            <p:spPr bwMode="auto">
              <a:xfrm rot="17817303">
                <a:off x="9466616" y="2880947"/>
                <a:ext cx="1972254" cy="2236907"/>
              </a:xfrm>
              <a:prstGeom prst="circularArrow">
                <a:avLst>
                  <a:gd name="adj1" fmla="val 12500"/>
                  <a:gd name="adj2" fmla="val 1142319"/>
                  <a:gd name="adj3" fmla="val 20457681"/>
                  <a:gd name="adj4" fmla="val 17480235"/>
                  <a:gd name="adj5" fmla="val 1250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21" name="Arrow: Circular 20">
                <a:extLst>
                  <a:ext uri="{FF2B5EF4-FFF2-40B4-BE49-F238E27FC236}">
                    <a16:creationId xmlns:a16="http://schemas.microsoft.com/office/drawing/2014/main" id="{82EED1F8-414C-437A-9ACF-3A55EB566660}"/>
                  </a:ext>
                </a:extLst>
              </p:cNvPr>
              <p:cNvSpPr/>
              <p:nvPr/>
            </p:nvSpPr>
            <p:spPr bwMode="auto">
              <a:xfrm rot="7118352">
                <a:off x="9117991" y="4525712"/>
                <a:ext cx="1972254" cy="2236907"/>
              </a:xfrm>
              <a:prstGeom prst="circularArrow">
                <a:avLst>
                  <a:gd name="adj1" fmla="val 12500"/>
                  <a:gd name="adj2" fmla="val 1142319"/>
                  <a:gd name="adj3" fmla="val 20457681"/>
                  <a:gd name="adj4" fmla="val 17480235"/>
                  <a:gd name="adj5" fmla="val 1250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22" name="Arrow: Circular 21">
                <a:extLst>
                  <a:ext uri="{FF2B5EF4-FFF2-40B4-BE49-F238E27FC236}">
                    <a16:creationId xmlns:a16="http://schemas.microsoft.com/office/drawing/2014/main" id="{E70D35C8-FFE1-4031-88C5-D1A7F8A1C9C0}"/>
                  </a:ext>
                </a:extLst>
              </p:cNvPr>
              <p:cNvSpPr/>
              <p:nvPr/>
            </p:nvSpPr>
            <p:spPr bwMode="auto">
              <a:xfrm rot="1970904">
                <a:off x="10095622" y="3836774"/>
                <a:ext cx="1972254" cy="2236907"/>
              </a:xfrm>
              <a:prstGeom prst="circularArrow">
                <a:avLst>
                  <a:gd name="adj1" fmla="val 12500"/>
                  <a:gd name="adj2" fmla="val 1142319"/>
                  <a:gd name="adj3" fmla="val 20457681"/>
                  <a:gd name="adj4" fmla="val 17480235"/>
                  <a:gd name="adj5" fmla="val 1250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23" name="Arrow: Circular 22">
                <a:extLst>
                  <a:ext uri="{FF2B5EF4-FFF2-40B4-BE49-F238E27FC236}">
                    <a16:creationId xmlns:a16="http://schemas.microsoft.com/office/drawing/2014/main" id="{11F9AF08-77AC-494C-B00A-3D29AE4549B9}"/>
                  </a:ext>
                </a:extLst>
              </p:cNvPr>
              <p:cNvSpPr/>
              <p:nvPr/>
            </p:nvSpPr>
            <p:spPr bwMode="auto">
              <a:xfrm rot="13044658">
                <a:off x="8464228" y="3560611"/>
                <a:ext cx="1972254" cy="2236907"/>
              </a:xfrm>
              <a:prstGeom prst="circularArrow">
                <a:avLst>
                  <a:gd name="adj1" fmla="val 12500"/>
                  <a:gd name="adj2" fmla="val 1142319"/>
                  <a:gd name="adj3" fmla="val 20457681"/>
                  <a:gd name="adj4" fmla="val 17480235"/>
                  <a:gd name="adj5" fmla="val 1250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Palatino Linotype" pitchFamily="18" charset="0"/>
                </a:endParaRPr>
              </a:p>
            </p:txBody>
          </p:sp>
          <p:sp>
            <p:nvSpPr>
              <p:cNvPr id="24" name="TextBox 23">
                <a:extLst>
                  <a:ext uri="{FF2B5EF4-FFF2-40B4-BE49-F238E27FC236}">
                    <a16:creationId xmlns:a16="http://schemas.microsoft.com/office/drawing/2014/main" id="{DD2857EF-4654-4BCF-A440-6ED77FB6CF2E}"/>
                  </a:ext>
                </a:extLst>
              </p:cNvPr>
              <p:cNvSpPr txBox="1"/>
              <p:nvPr/>
            </p:nvSpPr>
            <p:spPr>
              <a:xfrm>
                <a:off x="10767167" y="3592072"/>
                <a:ext cx="1158089" cy="523220"/>
              </a:xfrm>
              <a:prstGeom prst="rect">
                <a:avLst/>
              </a:prstGeom>
              <a:noFill/>
            </p:spPr>
            <p:txBody>
              <a:bodyPr wrap="square" rtlCol="0">
                <a:spAutoFit/>
              </a:bodyPr>
              <a:lstStyle/>
              <a:p>
                <a:pPr algn="ctr"/>
                <a:r>
                  <a:rPr lang="en-US" sz="1400" dirty="0"/>
                  <a:t>Energy Management</a:t>
                </a:r>
              </a:p>
            </p:txBody>
          </p:sp>
          <p:sp>
            <p:nvSpPr>
              <p:cNvPr id="25" name="TextBox 24">
                <a:extLst>
                  <a:ext uri="{FF2B5EF4-FFF2-40B4-BE49-F238E27FC236}">
                    <a16:creationId xmlns:a16="http://schemas.microsoft.com/office/drawing/2014/main" id="{E600E8CB-5D9D-4DF3-A1BC-FD1A5863A593}"/>
                  </a:ext>
                </a:extLst>
              </p:cNvPr>
              <p:cNvSpPr txBox="1"/>
              <p:nvPr/>
            </p:nvSpPr>
            <p:spPr>
              <a:xfrm>
                <a:off x="8658777" y="3582559"/>
                <a:ext cx="1092338" cy="523220"/>
              </a:xfrm>
              <a:prstGeom prst="rect">
                <a:avLst/>
              </a:prstGeom>
              <a:noFill/>
            </p:spPr>
            <p:txBody>
              <a:bodyPr wrap="square" rtlCol="0">
                <a:spAutoFit/>
              </a:bodyPr>
              <a:lstStyle/>
              <a:p>
                <a:pPr algn="ctr"/>
                <a:r>
                  <a:rPr lang="en-US" sz="1400" dirty="0"/>
                  <a:t>Financial Management</a:t>
                </a:r>
              </a:p>
            </p:txBody>
          </p:sp>
          <p:sp>
            <p:nvSpPr>
              <p:cNvPr id="26" name="TextBox 25">
                <a:extLst>
                  <a:ext uri="{FF2B5EF4-FFF2-40B4-BE49-F238E27FC236}">
                    <a16:creationId xmlns:a16="http://schemas.microsoft.com/office/drawing/2014/main" id="{BBFB0A3B-F188-4F30-84C2-7A0587B3AAFC}"/>
                  </a:ext>
                </a:extLst>
              </p:cNvPr>
              <p:cNvSpPr txBox="1"/>
              <p:nvPr/>
            </p:nvSpPr>
            <p:spPr>
              <a:xfrm>
                <a:off x="10902108" y="5790976"/>
                <a:ext cx="1027983" cy="307777"/>
              </a:xfrm>
              <a:prstGeom prst="rect">
                <a:avLst/>
              </a:prstGeom>
              <a:noFill/>
            </p:spPr>
            <p:txBody>
              <a:bodyPr wrap="square" rtlCol="0">
                <a:spAutoFit/>
              </a:bodyPr>
              <a:lstStyle/>
              <a:p>
                <a:pPr algn="ctr"/>
                <a:r>
                  <a:rPr lang="en-US" sz="1400" dirty="0"/>
                  <a:t>Operations</a:t>
                </a:r>
              </a:p>
            </p:txBody>
          </p:sp>
          <p:sp>
            <p:nvSpPr>
              <p:cNvPr id="27" name="TextBox 26">
                <a:extLst>
                  <a:ext uri="{FF2B5EF4-FFF2-40B4-BE49-F238E27FC236}">
                    <a16:creationId xmlns:a16="http://schemas.microsoft.com/office/drawing/2014/main" id="{A2FBA193-10D1-401D-B845-328174C137B9}"/>
                  </a:ext>
                </a:extLst>
              </p:cNvPr>
              <p:cNvSpPr txBox="1"/>
              <p:nvPr/>
            </p:nvSpPr>
            <p:spPr>
              <a:xfrm>
                <a:off x="8676744" y="5726710"/>
                <a:ext cx="878762" cy="307777"/>
              </a:xfrm>
              <a:prstGeom prst="rect">
                <a:avLst/>
              </a:prstGeom>
              <a:noFill/>
            </p:spPr>
            <p:txBody>
              <a:bodyPr wrap="square" rtlCol="0">
                <a:spAutoFit/>
              </a:bodyPr>
              <a:lstStyle/>
              <a:p>
                <a:pPr algn="ctr"/>
                <a:r>
                  <a:rPr lang="en-US" sz="1400" dirty="0"/>
                  <a:t>Brand</a:t>
                </a:r>
              </a:p>
            </p:txBody>
          </p:sp>
        </p:grpSp>
      </p:grpSp>
      <p:sp>
        <p:nvSpPr>
          <p:cNvPr id="46" name="Rectangle 45">
            <a:extLst>
              <a:ext uri="{FF2B5EF4-FFF2-40B4-BE49-F238E27FC236}">
                <a16:creationId xmlns:a16="http://schemas.microsoft.com/office/drawing/2014/main" id="{3FAF9F1C-6B10-4CC2-9809-D19220BC9500}"/>
              </a:ext>
            </a:extLst>
          </p:cNvPr>
          <p:cNvSpPr/>
          <p:nvPr/>
        </p:nvSpPr>
        <p:spPr>
          <a:xfrm>
            <a:off x="745538" y="4357561"/>
            <a:ext cx="1498483" cy="692497"/>
          </a:xfrm>
          <a:prstGeom prst="rect">
            <a:avLst/>
          </a:prstGeom>
        </p:spPr>
        <p:txBody>
          <a:bodyPr wrap="square">
            <a:spAutoFit/>
          </a:bodyPr>
          <a:lstStyle/>
          <a:p>
            <a:pPr algn="ctr" fontAlgn="base">
              <a:spcBef>
                <a:spcPct val="0"/>
              </a:spcBef>
              <a:spcAft>
                <a:spcPct val="0"/>
              </a:spcAft>
            </a:pPr>
            <a:r>
              <a:rPr lang="en-US" sz="1300" dirty="0">
                <a:solidFill>
                  <a:schemeClr val="bg2"/>
                </a:solidFill>
              </a:rPr>
              <a:t>Engineering/ Facilities Management </a:t>
            </a:r>
          </a:p>
        </p:txBody>
      </p:sp>
    </p:spTree>
    <p:extLst>
      <p:ext uri="{BB962C8B-B14F-4D97-AF65-F5344CB8AC3E}">
        <p14:creationId xmlns:p14="http://schemas.microsoft.com/office/powerpoint/2010/main" val="30021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096F06-18F6-4345-9222-7F5057D0DE96}"/>
              </a:ext>
            </a:extLst>
          </p:cNvPr>
          <p:cNvSpPr>
            <a:spLocks noGrp="1"/>
          </p:cNvSpPr>
          <p:nvPr>
            <p:ph type="title"/>
          </p:nvPr>
        </p:nvSpPr>
        <p:spPr/>
        <p:txBody>
          <a:bodyPr/>
          <a:lstStyle/>
          <a:p>
            <a:r>
              <a:rPr lang="en-US" dirty="0"/>
              <a:t>What are the key components to prepare for B2G?</a:t>
            </a:r>
          </a:p>
        </p:txBody>
      </p:sp>
      <p:sp>
        <p:nvSpPr>
          <p:cNvPr id="5" name="Content Placeholder 4">
            <a:extLst>
              <a:ext uri="{FF2B5EF4-FFF2-40B4-BE49-F238E27FC236}">
                <a16:creationId xmlns:a16="http://schemas.microsoft.com/office/drawing/2014/main" id="{F879E4BD-733C-422D-87B9-9429AB24F9A6}"/>
              </a:ext>
            </a:extLst>
          </p:cNvPr>
          <p:cNvSpPr>
            <a:spLocks noGrp="1"/>
          </p:cNvSpPr>
          <p:nvPr>
            <p:ph idx="10"/>
          </p:nvPr>
        </p:nvSpPr>
        <p:spPr/>
        <p:txBody>
          <a:bodyPr/>
          <a:lstStyle/>
          <a:p>
            <a:r>
              <a:rPr lang="en-US" dirty="0"/>
              <a:t>Source: Navigant Research</a:t>
            </a:r>
          </a:p>
        </p:txBody>
      </p:sp>
      <p:grpSp>
        <p:nvGrpSpPr>
          <p:cNvPr id="27" name="Group 26">
            <a:extLst>
              <a:ext uri="{FF2B5EF4-FFF2-40B4-BE49-F238E27FC236}">
                <a16:creationId xmlns:a16="http://schemas.microsoft.com/office/drawing/2014/main" id="{26142740-FAB6-4242-8959-30ADCBD48C28}"/>
              </a:ext>
            </a:extLst>
          </p:cNvPr>
          <p:cNvGrpSpPr/>
          <p:nvPr/>
        </p:nvGrpSpPr>
        <p:grpSpPr>
          <a:xfrm>
            <a:off x="981380" y="1318552"/>
            <a:ext cx="4190048" cy="4705527"/>
            <a:chOff x="387020" y="1321712"/>
            <a:chExt cx="4190048" cy="4705527"/>
          </a:xfrm>
        </p:grpSpPr>
        <p:pic>
          <p:nvPicPr>
            <p:cNvPr id="6" name="Picture 1">
              <a:extLst>
                <a:ext uri="{FF2B5EF4-FFF2-40B4-BE49-F238E27FC236}">
                  <a16:creationId xmlns:a16="http://schemas.microsoft.com/office/drawing/2014/main" id="{7B6BF5D4-66F0-4EDD-B1C3-A3C27E722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69" y="2064839"/>
              <a:ext cx="29019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533CA7A-C0E2-4C80-A36A-898A662DBD51}"/>
                </a:ext>
              </a:extLst>
            </p:cNvPr>
            <p:cNvSpPr txBox="1"/>
            <p:nvPr/>
          </p:nvSpPr>
          <p:spPr bwMode="auto">
            <a:xfrm>
              <a:off x="387020" y="1321712"/>
              <a:ext cx="4190048" cy="349860"/>
            </a:xfrm>
            <a:prstGeom prst="rect">
              <a:avLst/>
            </a:prstGeom>
            <a:noFill/>
          </p:spPr>
          <p:txBody>
            <a:bodyPr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noProof="0" dirty="0">
                  <a:ln>
                    <a:noFill/>
                  </a:ln>
                  <a:effectLst/>
                  <a:uLnTx/>
                  <a:uFillTx/>
                  <a:cs typeface="Arial" panose="020B0604020202020204" pitchFamily="34" charset="0"/>
                </a:rPr>
                <a:t>Creating Impact from Data </a:t>
              </a:r>
            </a:p>
          </p:txBody>
        </p:sp>
      </p:grpSp>
      <p:pic>
        <p:nvPicPr>
          <p:cNvPr id="28" name="Picture 27">
            <a:extLst>
              <a:ext uri="{FF2B5EF4-FFF2-40B4-BE49-F238E27FC236}">
                <a16:creationId xmlns:a16="http://schemas.microsoft.com/office/drawing/2014/main" id="{3E87F542-1C72-450D-8E47-0B0C2F78A782}"/>
              </a:ext>
            </a:extLst>
          </p:cNvPr>
          <p:cNvPicPr>
            <a:picLocks noChangeAspect="1"/>
          </p:cNvPicPr>
          <p:nvPr/>
        </p:nvPicPr>
        <p:blipFill>
          <a:blip r:embed="rId3"/>
          <a:stretch>
            <a:fillRect/>
          </a:stretch>
        </p:blipFill>
        <p:spPr>
          <a:xfrm>
            <a:off x="6937040" y="1872052"/>
            <a:ext cx="4190048" cy="4190048"/>
          </a:xfrm>
          <a:prstGeom prst="rect">
            <a:avLst/>
          </a:prstGeom>
        </p:spPr>
      </p:pic>
      <p:sp>
        <p:nvSpPr>
          <p:cNvPr id="29" name="TextBox 28">
            <a:extLst>
              <a:ext uri="{FF2B5EF4-FFF2-40B4-BE49-F238E27FC236}">
                <a16:creationId xmlns:a16="http://schemas.microsoft.com/office/drawing/2014/main" id="{636D9B77-0F45-4193-9BA7-FC882A4F4065}"/>
              </a:ext>
            </a:extLst>
          </p:cNvPr>
          <p:cNvSpPr txBox="1"/>
          <p:nvPr/>
        </p:nvSpPr>
        <p:spPr bwMode="auto">
          <a:xfrm>
            <a:off x="6937040" y="1318552"/>
            <a:ext cx="4190048" cy="349860"/>
          </a:xfrm>
          <a:prstGeom prst="rect">
            <a:avLst/>
          </a:prstGeom>
          <a:noFill/>
        </p:spPr>
        <p:txBody>
          <a:bodyPr tIns="91440" bIns="9144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noProof="0" dirty="0">
                <a:ln>
                  <a:noFill/>
                </a:ln>
                <a:effectLst/>
                <a:uLnTx/>
                <a:uFillTx/>
                <a:cs typeface="Arial" panose="020B0604020202020204" pitchFamily="34" charset="0"/>
              </a:rPr>
              <a:t>Enabling Technologies</a:t>
            </a:r>
          </a:p>
        </p:txBody>
      </p:sp>
      <p:sp>
        <p:nvSpPr>
          <p:cNvPr id="30" name="Arrow: Right 29">
            <a:extLst>
              <a:ext uri="{FF2B5EF4-FFF2-40B4-BE49-F238E27FC236}">
                <a16:creationId xmlns:a16="http://schemas.microsoft.com/office/drawing/2014/main" id="{FE8D21F3-47D9-4F0A-975B-A85E6B17C7C6}"/>
              </a:ext>
            </a:extLst>
          </p:cNvPr>
          <p:cNvSpPr/>
          <p:nvPr/>
        </p:nvSpPr>
        <p:spPr>
          <a:xfrm>
            <a:off x="5191426" y="3424820"/>
            <a:ext cx="978408" cy="484632"/>
          </a:xfrm>
          <a:prstGeom prst="rightArrow">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1200" dirty="0">
              <a:solidFill>
                <a:schemeClr val="tx1"/>
              </a:solidFill>
            </a:endParaRPr>
          </a:p>
        </p:txBody>
      </p:sp>
    </p:spTree>
    <p:extLst>
      <p:ext uri="{BB962C8B-B14F-4D97-AF65-F5344CB8AC3E}">
        <p14:creationId xmlns:p14="http://schemas.microsoft.com/office/powerpoint/2010/main" val="390077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84D30-81D8-499A-A19F-BB3A6420C28A}"/>
              </a:ext>
            </a:extLst>
          </p:cNvPr>
          <p:cNvSpPr>
            <a:spLocks noGrp="1"/>
          </p:cNvSpPr>
          <p:nvPr>
            <p:ph type="title"/>
          </p:nvPr>
        </p:nvSpPr>
        <p:spPr/>
        <p:txBody>
          <a:bodyPr/>
          <a:lstStyle/>
          <a:p>
            <a:r>
              <a:rPr lang="en-US" dirty="0"/>
              <a:t>What do customers want to begin the journey?</a:t>
            </a:r>
          </a:p>
        </p:txBody>
      </p:sp>
      <p:sp>
        <p:nvSpPr>
          <p:cNvPr id="5" name="Content Placeholder 4">
            <a:extLst>
              <a:ext uri="{FF2B5EF4-FFF2-40B4-BE49-F238E27FC236}">
                <a16:creationId xmlns:a16="http://schemas.microsoft.com/office/drawing/2014/main" id="{33423058-D80F-4CB6-A6E0-E251B81B477C}"/>
              </a:ext>
            </a:extLst>
          </p:cNvPr>
          <p:cNvSpPr>
            <a:spLocks noGrp="1"/>
          </p:cNvSpPr>
          <p:nvPr>
            <p:ph idx="10"/>
          </p:nvPr>
        </p:nvSpPr>
        <p:spPr/>
        <p:txBody>
          <a:bodyPr/>
          <a:lstStyle/>
          <a:p>
            <a:r>
              <a:rPr lang="en-US" dirty="0"/>
              <a:t>Source: Navigant Research</a:t>
            </a:r>
          </a:p>
        </p:txBody>
      </p:sp>
      <p:sp>
        <p:nvSpPr>
          <p:cNvPr id="6" name="Text Placeholder 14">
            <a:extLst>
              <a:ext uri="{FF2B5EF4-FFF2-40B4-BE49-F238E27FC236}">
                <a16:creationId xmlns:a16="http://schemas.microsoft.com/office/drawing/2014/main" id="{79EEAFDB-7EEB-483B-A7AE-85A8098D5D38}"/>
              </a:ext>
            </a:extLst>
          </p:cNvPr>
          <p:cNvSpPr>
            <a:spLocks noGrp="1"/>
          </p:cNvSpPr>
          <p:nvPr>
            <p:ph type="body" sz="quarter" idx="15"/>
          </p:nvPr>
        </p:nvSpPr>
        <p:spPr>
          <a:xfrm>
            <a:off x="287454" y="1341115"/>
            <a:ext cx="11610333" cy="547159"/>
          </a:xfrm>
        </p:spPr>
        <p:txBody>
          <a:bodyPr/>
          <a:lstStyle/>
          <a:p>
            <a:r>
              <a:rPr lang="en-US" dirty="0"/>
              <a:t>The smart buildings market reflects customer expectations for holistic, data-driven decision-making tools and services that tackle their biggest business challenges.</a:t>
            </a:r>
          </a:p>
        </p:txBody>
      </p:sp>
      <p:graphicFrame>
        <p:nvGraphicFramePr>
          <p:cNvPr id="7" name="Diagram 6">
            <a:extLst>
              <a:ext uri="{FF2B5EF4-FFF2-40B4-BE49-F238E27FC236}">
                <a16:creationId xmlns:a16="http://schemas.microsoft.com/office/drawing/2014/main" id="{74EB9F3D-9077-49AE-819C-60F6D608AE07}"/>
              </a:ext>
            </a:extLst>
          </p:cNvPr>
          <p:cNvGraphicFramePr/>
          <p:nvPr>
            <p:extLst/>
          </p:nvPr>
        </p:nvGraphicFramePr>
        <p:xfrm>
          <a:off x="3714795" y="2435392"/>
          <a:ext cx="4755644" cy="374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C198B7B-866A-47F6-9113-BD95B25303A8}"/>
              </a:ext>
            </a:extLst>
          </p:cNvPr>
          <p:cNvSpPr txBox="1"/>
          <p:nvPr/>
        </p:nvSpPr>
        <p:spPr>
          <a:xfrm>
            <a:off x="3332085" y="2172917"/>
            <a:ext cx="5521063" cy="338554"/>
          </a:xfrm>
          <a:prstGeom prst="rect">
            <a:avLst/>
          </a:prstGeom>
          <a:noFill/>
        </p:spPr>
        <p:txBody>
          <a:bodyPr wrap="none" rtlCol="0">
            <a:spAutoFit/>
          </a:bodyPr>
          <a:lstStyle/>
          <a:p>
            <a:r>
              <a:rPr lang="en-US" sz="1600" b="1" dirty="0"/>
              <a:t>Customer Expectations and Market-Leading Strategies</a:t>
            </a:r>
          </a:p>
        </p:txBody>
      </p:sp>
      <p:sp>
        <p:nvSpPr>
          <p:cNvPr id="9" name="Arrow: Right 8">
            <a:extLst>
              <a:ext uri="{FF2B5EF4-FFF2-40B4-BE49-F238E27FC236}">
                <a16:creationId xmlns:a16="http://schemas.microsoft.com/office/drawing/2014/main" id="{05BEBF50-BB30-4690-AAB3-CA2001C50BF8}"/>
              </a:ext>
            </a:extLst>
          </p:cNvPr>
          <p:cNvSpPr/>
          <p:nvPr/>
        </p:nvSpPr>
        <p:spPr bwMode="auto">
          <a:xfrm>
            <a:off x="1037422" y="5069503"/>
            <a:ext cx="3443560" cy="954817"/>
          </a:xfrm>
          <a:prstGeom prst="rightArrow">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rPr>
              <a:t>SaaS foundation for stickiness and recurring </a:t>
            </a:r>
            <a:r>
              <a:rPr lang="en-US" sz="1600" dirty="0">
                <a:solidFill>
                  <a:schemeClr val="bg1"/>
                </a:solidFill>
                <a:latin typeface="+mj-lt"/>
              </a:rPr>
              <a:t>r</a:t>
            </a:r>
            <a:r>
              <a:rPr kumimoji="0" lang="en-US" sz="1600" b="0" i="0" u="none" strike="noStrike" cap="none" normalizeH="0" baseline="0" dirty="0">
                <a:ln>
                  <a:noFill/>
                </a:ln>
                <a:solidFill>
                  <a:schemeClr val="bg1"/>
                </a:solidFill>
                <a:effectLst/>
                <a:latin typeface="+mj-lt"/>
              </a:rPr>
              <a:t>evenue</a:t>
            </a:r>
          </a:p>
        </p:txBody>
      </p:sp>
      <p:sp>
        <p:nvSpPr>
          <p:cNvPr id="10" name="Arrow: Left 9">
            <a:extLst>
              <a:ext uri="{FF2B5EF4-FFF2-40B4-BE49-F238E27FC236}">
                <a16:creationId xmlns:a16="http://schemas.microsoft.com/office/drawing/2014/main" id="{93A5210C-7AFA-48E2-940F-6F29EA86E282}"/>
              </a:ext>
            </a:extLst>
          </p:cNvPr>
          <p:cNvSpPr/>
          <p:nvPr/>
        </p:nvSpPr>
        <p:spPr bwMode="auto">
          <a:xfrm>
            <a:off x="7990948" y="2674220"/>
            <a:ext cx="3384988" cy="1069144"/>
          </a:xfrm>
          <a:prstGeom prst="leftArrow">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Focused customer-centric </a:t>
            </a:r>
            <a:br>
              <a:rPr lang="en-US" sz="1600" dirty="0">
                <a:solidFill>
                  <a:schemeClr val="bg1"/>
                </a:solidFill>
              </a:rPr>
            </a:br>
            <a:r>
              <a:rPr lang="en-US" sz="1600" dirty="0">
                <a:solidFill>
                  <a:schemeClr val="bg1"/>
                </a:solidFill>
              </a:rPr>
              <a:t>use cases</a:t>
            </a:r>
            <a:endParaRPr kumimoji="0" lang="en-US" sz="1600" b="0" i="0" u="none" strike="noStrike" cap="none" normalizeH="0" baseline="0" dirty="0">
              <a:ln>
                <a:noFill/>
              </a:ln>
              <a:solidFill>
                <a:schemeClr val="bg1"/>
              </a:solidFill>
              <a:effectLst/>
            </a:endParaRPr>
          </a:p>
        </p:txBody>
      </p:sp>
      <p:sp>
        <p:nvSpPr>
          <p:cNvPr id="11" name="Arrow: Right 10">
            <a:extLst>
              <a:ext uri="{FF2B5EF4-FFF2-40B4-BE49-F238E27FC236}">
                <a16:creationId xmlns:a16="http://schemas.microsoft.com/office/drawing/2014/main" id="{FD7C6270-222A-40B1-9748-C4B8D56AF3BB}"/>
              </a:ext>
            </a:extLst>
          </p:cNvPr>
          <p:cNvSpPr/>
          <p:nvPr/>
        </p:nvSpPr>
        <p:spPr bwMode="auto">
          <a:xfrm>
            <a:off x="869461" y="2634861"/>
            <a:ext cx="3443560" cy="954817"/>
          </a:xfrm>
          <a:prstGeom prst="rightArrow">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latin typeface="+mj-lt"/>
              </a:rPr>
              <a:t>Flexible offering design to meet unique customer challenges</a:t>
            </a:r>
            <a:endParaRPr kumimoji="0" lang="en-US" sz="1600" b="0" i="0" u="none" strike="noStrike" cap="none" normalizeH="0" baseline="0" dirty="0">
              <a:ln>
                <a:noFill/>
              </a:ln>
              <a:solidFill>
                <a:schemeClr val="bg1"/>
              </a:solidFill>
              <a:effectLst/>
              <a:latin typeface="+mj-lt"/>
            </a:endParaRPr>
          </a:p>
        </p:txBody>
      </p:sp>
      <p:sp>
        <p:nvSpPr>
          <p:cNvPr id="12" name="TextBox 11">
            <a:extLst>
              <a:ext uri="{FF2B5EF4-FFF2-40B4-BE49-F238E27FC236}">
                <a16:creationId xmlns:a16="http://schemas.microsoft.com/office/drawing/2014/main" id="{AAF32802-AC5D-42D9-8DD8-7AAB2357BCF8}"/>
              </a:ext>
            </a:extLst>
          </p:cNvPr>
          <p:cNvSpPr txBox="1"/>
          <p:nvPr/>
        </p:nvSpPr>
        <p:spPr>
          <a:xfrm>
            <a:off x="4680295" y="3467963"/>
            <a:ext cx="1191352" cy="595228"/>
          </a:xfrm>
          <a:prstGeom prst="rect">
            <a:avLst/>
          </a:prstGeom>
          <a:noFill/>
        </p:spPr>
        <p:txBody>
          <a:bodyPr wrap="none" rtlCol="0">
            <a:spAutoFit/>
          </a:bodyPr>
          <a:lstStyle/>
          <a:p>
            <a:pPr algn="ctr"/>
            <a:r>
              <a:rPr lang="en-US" sz="1800" dirty="0">
                <a:solidFill>
                  <a:schemeClr val="bg1"/>
                </a:solidFill>
              </a:rPr>
              <a:t>Business</a:t>
            </a:r>
            <a:r>
              <a:rPr lang="en-US" sz="2000" dirty="0">
                <a:solidFill>
                  <a:schemeClr val="bg1"/>
                </a:solidFill>
              </a:rPr>
              <a:t> </a:t>
            </a:r>
          </a:p>
          <a:p>
            <a:pPr algn="ctr"/>
            <a:r>
              <a:rPr lang="en-US" sz="1800" dirty="0">
                <a:solidFill>
                  <a:schemeClr val="bg1"/>
                </a:solidFill>
              </a:rPr>
              <a:t>Impact</a:t>
            </a:r>
            <a:endParaRPr lang="en-US" sz="2000" dirty="0">
              <a:solidFill>
                <a:schemeClr val="bg1"/>
              </a:solidFill>
            </a:endParaRPr>
          </a:p>
        </p:txBody>
      </p:sp>
    </p:spTree>
    <p:extLst>
      <p:ext uri="{BB962C8B-B14F-4D97-AF65-F5344CB8AC3E}">
        <p14:creationId xmlns:p14="http://schemas.microsoft.com/office/powerpoint/2010/main" val="275733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587EE6-104A-4549-A304-01D7D059AF68}"/>
              </a:ext>
            </a:extLst>
          </p:cNvPr>
          <p:cNvSpPr>
            <a:spLocks noGrp="1"/>
          </p:cNvSpPr>
          <p:nvPr>
            <p:ph type="body" sz="quarter" idx="15"/>
          </p:nvPr>
        </p:nvSpPr>
        <p:spPr/>
        <p:txBody>
          <a:bodyPr/>
          <a:lstStyle/>
          <a:p>
            <a:r>
              <a:rPr lang="en-US" dirty="0"/>
              <a:t>The generalized use case has proven insufficient to move the needle toward mass market adoption, customized case studies, data, and value propositions are necessary to garner serious interest.</a:t>
            </a:r>
          </a:p>
        </p:txBody>
      </p:sp>
      <p:sp>
        <p:nvSpPr>
          <p:cNvPr id="4" name="Title 3">
            <a:extLst>
              <a:ext uri="{FF2B5EF4-FFF2-40B4-BE49-F238E27FC236}">
                <a16:creationId xmlns:a16="http://schemas.microsoft.com/office/drawing/2014/main" id="{FD7E2B6A-2EEC-41BD-8BAF-43CB0B9D90E2}"/>
              </a:ext>
            </a:extLst>
          </p:cNvPr>
          <p:cNvSpPr>
            <a:spLocks noGrp="1"/>
          </p:cNvSpPr>
          <p:nvPr>
            <p:ph type="title"/>
          </p:nvPr>
        </p:nvSpPr>
        <p:spPr/>
        <p:txBody>
          <a:bodyPr/>
          <a:lstStyle/>
          <a:p>
            <a:r>
              <a:rPr lang="en-US" dirty="0"/>
              <a:t>How do business goals change </a:t>
            </a:r>
            <a:r>
              <a:rPr lang="en-US" dirty="0" err="1"/>
              <a:t>priorites</a:t>
            </a:r>
            <a:r>
              <a:rPr lang="en-US" dirty="0"/>
              <a:t>?</a:t>
            </a:r>
          </a:p>
        </p:txBody>
      </p:sp>
      <p:sp>
        <p:nvSpPr>
          <p:cNvPr id="5" name="Content Placeholder 4">
            <a:extLst>
              <a:ext uri="{FF2B5EF4-FFF2-40B4-BE49-F238E27FC236}">
                <a16:creationId xmlns:a16="http://schemas.microsoft.com/office/drawing/2014/main" id="{AABE1217-0B38-47E2-B343-CABB2C9DADA4}"/>
              </a:ext>
            </a:extLst>
          </p:cNvPr>
          <p:cNvSpPr>
            <a:spLocks noGrp="1"/>
          </p:cNvSpPr>
          <p:nvPr>
            <p:ph idx="10"/>
          </p:nvPr>
        </p:nvSpPr>
        <p:spPr/>
        <p:txBody>
          <a:bodyPr/>
          <a:lstStyle/>
          <a:p>
            <a:r>
              <a:rPr lang="en-US" dirty="0"/>
              <a:t>Source: Navigant Research</a:t>
            </a:r>
          </a:p>
        </p:txBody>
      </p:sp>
      <p:sp>
        <p:nvSpPr>
          <p:cNvPr id="18" name="Rectangle 17">
            <a:extLst>
              <a:ext uri="{FF2B5EF4-FFF2-40B4-BE49-F238E27FC236}">
                <a16:creationId xmlns:a16="http://schemas.microsoft.com/office/drawing/2014/main" id="{34912B3F-CDD9-482F-879F-133FF34F849D}"/>
              </a:ext>
            </a:extLst>
          </p:cNvPr>
          <p:cNvSpPr/>
          <p:nvPr/>
        </p:nvSpPr>
        <p:spPr>
          <a:xfrm>
            <a:off x="4874588" y="2686931"/>
            <a:ext cx="6220132" cy="568745"/>
          </a:xfrm>
          <a:prstGeom prst="rect">
            <a:avLst/>
          </a:prstGeom>
        </p:spPr>
        <p:txBody>
          <a:bodyPr wrap="square">
            <a:spAutoFit/>
          </a:bodyPr>
          <a:lstStyle/>
          <a:p>
            <a:pPr algn="l"/>
            <a:r>
              <a:rPr lang="en-US" sz="1800" dirty="0">
                <a:solidFill>
                  <a:schemeClr val="bg1"/>
                </a:solidFill>
                <a:latin typeface="Roboto"/>
              </a:rPr>
              <a:t>Optimize rental space to meet customer demands as a means of maximizing Net Operating Income (</a:t>
            </a:r>
            <a:r>
              <a:rPr lang="en-US" sz="1800" b="1" dirty="0">
                <a:solidFill>
                  <a:schemeClr val="bg1"/>
                </a:solidFill>
                <a:latin typeface="Roboto"/>
              </a:rPr>
              <a:t>NOI</a:t>
            </a:r>
            <a:r>
              <a:rPr lang="en-US" sz="1800" dirty="0">
                <a:solidFill>
                  <a:schemeClr val="bg1"/>
                </a:solidFill>
                <a:latin typeface="Roboto"/>
              </a:rPr>
              <a:t>)</a:t>
            </a:r>
            <a:endParaRPr lang="en-US" sz="1800" dirty="0">
              <a:solidFill>
                <a:schemeClr val="bg1"/>
              </a:solidFill>
            </a:endParaRPr>
          </a:p>
        </p:txBody>
      </p:sp>
      <p:sp>
        <p:nvSpPr>
          <p:cNvPr id="19" name="Rectangle 18">
            <a:extLst>
              <a:ext uri="{FF2B5EF4-FFF2-40B4-BE49-F238E27FC236}">
                <a16:creationId xmlns:a16="http://schemas.microsoft.com/office/drawing/2014/main" id="{A7BD8030-D167-4463-BEE1-2D686A7314C4}"/>
              </a:ext>
            </a:extLst>
          </p:cNvPr>
          <p:cNvSpPr/>
          <p:nvPr/>
        </p:nvSpPr>
        <p:spPr>
          <a:xfrm>
            <a:off x="4828868" y="3375700"/>
            <a:ext cx="6220132" cy="568745"/>
          </a:xfrm>
          <a:prstGeom prst="rect">
            <a:avLst/>
          </a:prstGeom>
        </p:spPr>
        <p:txBody>
          <a:bodyPr wrap="square">
            <a:spAutoFit/>
          </a:bodyPr>
          <a:lstStyle/>
          <a:p>
            <a:pPr algn="l"/>
            <a:r>
              <a:rPr lang="en-US" sz="1800" dirty="0">
                <a:solidFill>
                  <a:schemeClr val="bg1"/>
                </a:solidFill>
                <a:latin typeface="Roboto"/>
              </a:rPr>
              <a:t>Increase worker productivity to improve patient experience to manage costs and reduce hospitalization times</a:t>
            </a:r>
            <a:endParaRPr lang="en-US" sz="1800" dirty="0">
              <a:solidFill>
                <a:schemeClr val="bg1"/>
              </a:solidFill>
            </a:endParaRPr>
          </a:p>
        </p:txBody>
      </p:sp>
      <p:sp>
        <p:nvSpPr>
          <p:cNvPr id="20" name="Rectangle 19">
            <a:extLst>
              <a:ext uri="{FF2B5EF4-FFF2-40B4-BE49-F238E27FC236}">
                <a16:creationId xmlns:a16="http://schemas.microsoft.com/office/drawing/2014/main" id="{2C608DB6-5168-4EEF-B496-60831AD95A90}"/>
              </a:ext>
            </a:extLst>
          </p:cNvPr>
          <p:cNvSpPr/>
          <p:nvPr/>
        </p:nvSpPr>
        <p:spPr>
          <a:xfrm>
            <a:off x="4668730" y="4076993"/>
            <a:ext cx="6547910" cy="568745"/>
          </a:xfrm>
          <a:prstGeom prst="rect">
            <a:avLst/>
          </a:prstGeom>
        </p:spPr>
        <p:txBody>
          <a:bodyPr wrap="square">
            <a:spAutoFit/>
          </a:bodyPr>
          <a:lstStyle/>
          <a:p>
            <a:pPr algn="l"/>
            <a:r>
              <a:rPr lang="en-US" sz="1800" dirty="0">
                <a:solidFill>
                  <a:schemeClr val="bg1"/>
                </a:solidFill>
                <a:latin typeface="Roboto"/>
              </a:rPr>
              <a:t>Maximize indoor air quality and space conditioning to improve student performance and attract/retain students/employees</a:t>
            </a:r>
            <a:endParaRPr lang="en-US" sz="1800" dirty="0">
              <a:solidFill>
                <a:schemeClr val="bg1"/>
              </a:solidFill>
            </a:endParaRPr>
          </a:p>
        </p:txBody>
      </p:sp>
      <p:sp>
        <p:nvSpPr>
          <p:cNvPr id="21" name="Rectangle 20">
            <a:extLst>
              <a:ext uri="{FF2B5EF4-FFF2-40B4-BE49-F238E27FC236}">
                <a16:creationId xmlns:a16="http://schemas.microsoft.com/office/drawing/2014/main" id="{D406F60D-ADB7-45AF-900A-19BC788B561E}"/>
              </a:ext>
            </a:extLst>
          </p:cNvPr>
          <p:cNvSpPr/>
          <p:nvPr/>
        </p:nvSpPr>
        <p:spPr>
          <a:xfrm>
            <a:off x="4082107" y="4910145"/>
            <a:ext cx="5009481" cy="523220"/>
          </a:xfrm>
          <a:prstGeom prst="rect">
            <a:avLst/>
          </a:prstGeom>
        </p:spPr>
        <p:txBody>
          <a:bodyPr wrap="square">
            <a:spAutoFit/>
          </a:bodyPr>
          <a:lstStyle/>
          <a:p>
            <a:r>
              <a:rPr lang="en-US" sz="1400" dirty="0">
                <a:solidFill>
                  <a:schemeClr val="bg1"/>
                </a:solidFill>
                <a:latin typeface="Roboto"/>
              </a:rPr>
              <a:t>Utilize wayfinding, space utilization, and indoor positioning solutions to create ease of experience for maximum sales</a:t>
            </a:r>
            <a:endParaRPr lang="en-US" sz="1400" dirty="0">
              <a:solidFill>
                <a:schemeClr val="bg1"/>
              </a:solidFill>
            </a:endParaRPr>
          </a:p>
        </p:txBody>
      </p:sp>
      <p:sp>
        <p:nvSpPr>
          <p:cNvPr id="22" name="Rectangle 21">
            <a:extLst>
              <a:ext uri="{FF2B5EF4-FFF2-40B4-BE49-F238E27FC236}">
                <a16:creationId xmlns:a16="http://schemas.microsoft.com/office/drawing/2014/main" id="{5128A861-B679-4164-AAFB-362A370A28D5}"/>
              </a:ext>
            </a:extLst>
          </p:cNvPr>
          <p:cNvSpPr/>
          <p:nvPr/>
        </p:nvSpPr>
        <p:spPr>
          <a:xfrm>
            <a:off x="4082106" y="5469157"/>
            <a:ext cx="5009481" cy="523220"/>
          </a:xfrm>
          <a:prstGeom prst="rect">
            <a:avLst/>
          </a:prstGeom>
        </p:spPr>
        <p:txBody>
          <a:bodyPr wrap="square">
            <a:spAutoFit/>
          </a:bodyPr>
          <a:lstStyle/>
          <a:p>
            <a:r>
              <a:rPr lang="en-US" sz="1400" dirty="0">
                <a:solidFill>
                  <a:schemeClr val="bg1"/>
                </a:solidFill>
                <a:latin typeface="Roboto"/>
              </a:rPr>
              <a:t>Sustainability can be a part of the brand strategy, but cost savings, and efficiencies are more impactful benefits</a:t>
            </a:r>
            <a:endParaRPr lang="en-US" sz="1400" dirty="0">
              <a:solidFill>
                <a:schemeClr val="bg1"/>
              </a:solidFill>
            </a:endParaRPr>
          </a:p>
        </p:txBody>
      </p:sp>
      <p:graphicFrame>
        <p:nvGraphicFramePr>
          <p:cNvPr id="23" name="Diagram 22">
            <a:extLst>
              <a:ext uri="{FF2B5EF4-FFF2-40B4-BE49-F238E27FC236}">
                <a16:creationId xmlns:a16="http://schemas.microsoft.com/office/drawing/2014/main" id="{2B052D6A-F199-41DB-B7AE-23C1B7FB3ADE}"/>
              </a:ext>
            </a:extLst>
          </p:cNvPr>
          <p:cNvGraphicFramePr/>
          <p:nvPr>
            <p:extLst/>
          </p:nvPr>
        </p:nvGraphicFramePr>
        <p:xfrm>
          <a:off x="1175042" y="2043986"/>
          <a:ext cx="10529278" cy="368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Group 23">
            <a:extLst>
              <a:ext uri="{FF2B5EF4-FFF2-40B4-BE49-F238E27FC236}">
                <a16:creationId xmlns:a16="http://schemas.microsoft.com/office/drawing/2014/main" id="{0310DABA-46ED-45BC-B16F-7A73F60FDA77}"/>
              </a:ext>
            </a:extLst>
          </p:cNvPr>
          <p:cNvGrpSpPr/>
          <p:nvPr/>
        </p:nvGrpSpPr>
        <p:grpSpPr>
          <a:xfrm>
            <a:off x="1340487" y="2770855"/>
            <a:ext cx="638324" cy="2959385"/>
            <a:chOff x="3676065" y="2141032"/>
            <a:chExt cx="554193" cy="2715550"/>
          </a:xfrm>
        </p:grpSpPr>
        <p:sp>
          <p:nvSpPr>
            <p:cNvPr id="25" name="Rectangle 24">
              <a:extLst>
                <a:ext uri="{FF2B5EF4-FFF2-40B4-BE49-F238E27FC236}">
                  <a16:creationId xmlns:a16="http://schemas.microsoft.com/office/drawing/2014/main" id="{11CB9701-60F7-4D60-A10C-CF48D962F388}"/>
                </a:ext>
              </a:extLst>
            </p:cNvPr>
            <p:cNvSpPr/>
            <p:nvPr/>
          </p:nvSpPr>
          <p:spPr bwMode="auto">
            <a:xfrm>
              <a:off x="3712808" y="2141032"/>
              <a:ext cx="491202" cy="40144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pic>
          <p:nvPicPr>
            <p:cNvPr id="26" name="Picture 25">
              <a:extLst>
                <a:ext uri="{FF2B5EF4-FFF2-40B4-BE49-F238E27FC236}">
                  <a16:creationId xmlns:a16="http://schemas.microsoft.com/office/drawing/2014/main" id="{32A1BDA2-FDA9-44CC-9507-1D51B64153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3910"/>
            <a:stretch/>
          </p:blipFill>
          <p:spPr>
            <a:xfrm>
              <a:off x="3712808" y="2202364"/>
              <a:ext cx="493990" cy="278779"/>
            </a:xfrm>
            <a:prstGeom prst="rect">
              <a:avLst/>
            </a:prstGeom>
          </p:spPr>
        </p:pic>
        <p:sp>
          <p:nvSpPr>
            <p:cNvPr id="27" name="Rectangle 26">
              <a:extLst>
                <a:ext uri="{FF2B5EF4-FFF2-40B4-BE49-F238E27FC236}">
                  <a16:creationId xmlns:a16="http://schemas.microsoft.com/office/drawing/2014/main" id="{73682306-E1F6-4069-A038-F96A0C3FB4D8}"/>
                </a:ext>
              </a:extLst>
            </p:cNvPr>
            <p:cNvSpPr/>
            <p:nvPr/>
          </p:nvSpPr>
          <p:spPr bwMode="auto">
            <a:xfrm>
              <a:off x="3712808" y="3279847"/>
              <a:ext cx="491202" cy="40144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28" name="Rectangle 27">
              <a:extLst>
                <a:ext uri="{FF2B5EF4-FFF2-40B4-BE49-F238E27FC236}">
                  <a16:creationId xmlns:a16="http://schemas.microsoft.com/office/drawing/2014/main" id="{D03BD983-DCAF-447C-B43C-737986698448}"/>
                </a:ext>
              </a:extLst>
            </p:cNvPr>
            <p:cNvSpPr/>
            <p:nvPr/>
          </p:nvSpPr>
          <p:spPr bwMode="auto">
            <a:xfrm>
              <a:off x="3712808" y="3866681"/>
              <a:ext cx="491202" cy="40144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29" name="Rectangle 28">
              <a:extLst>
                <a:ext uri="{FF2B5EF4-FFF2-40B4-BE49-F238E27FC236}">
                  <a16:creationId xmlns:a16="http://schemas.microsoft.com/office/drawing/2014/main" id="{F95A6A33-7C4A-46B3-A8AD-622ED3117D82}"/>
                </a:ext>
              </a:extLst>
            </p:cNvPr>
            <p:cNvSpPr/>
            <p:nvPr/>
          </p:nvSpPr>
          <p:spPr bwMode="auto">
            <a:xfrm>
              <a:off x="3697666" y="4426103"/>
              <a:ext cx="491202" cy="40144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30" name="Rectangle 29">
              <a:extLst>
                <a:ext uri="{FF2B5EF4-FFF2-40B4-BE49-F238E27FC236}">
                  <a16:creationId xmlns:a16="http://schemas.microsoft.com/office/drawing/2014/main" id="{88E42B5E-7B9F-4BF1-BF3F-50AE4616655F}"/>
                </a:ext>
              </a:extLst>
            </p:cNvPr>
            <p:cNvSpPr/>
            <p:nvPr/>
          </p:nvSpPr>
          <p:spPr bwMode="auto">
            <a:xfrm>
              <a:off x="3697666" y="2718801"/>
              <a:ext cx="491202" cy="40144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pic>
          <p:nvPicPr>
            <p:cNvPr id="31" name="Picture 30">
              <a:extLst>
                <a:ext uri="{FF2B5EF4-FFF2-40B4-BE49-F238E27FC236}">
                  <a16:creationId xmlns:a16="http://schemas.microsoft.com/office/drawing/2014/main" id="{6C138077-D633-40BA-B1D7-6BEE694294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42" r="37437" b="17275"/>
            <a:stretch/>
          </p:blipFill>
          <p:spPr>
            <a:xfrm>
              <a:off x="3676065" y="2734555"/>
              <a:ext cx="512803" cy="353214"/>
            </a:xfrm>
            <a:prstGeom prst="rect">
              <a:avLst/>
            </a:prstGeom>
          </p:spPr>
        </p:pic>
        <p:pic>
          <p:nvPicPr>
            <p:cNvPr id="32" name="Graphic 31" descr="Schoolhouse">
              <a:extLst>
                <a:ext uri="{FF2B5EF4-FFF2-40B4-BE49-F238E27FC236}">
                  <a16:creationId xmlns:a16="http://schemas.microsoft.com/office/drawing/2014/main" id="{914550E6-C0D2-4E87-BD8E-8F0B6D3BE7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3624" y="3206252"/>
              <a:ext cx="526634" cy="526634"/>
            </a:xfrm>
            <a:prstGeom prst="rect">
              <a:avLst/>
            </a:prstGeom>
          </p:spPr>
        </p:pic>
        <p:pic>
          <p:nvPicPr>
            <p:cNvPr id="33" name="Graphic 32" descr="Store">
              <a:extLst>
                <a:ext uri="{FF2B5EF4-FFF2-40B4-BE49-F238E27FC236}">
                  <a16:creationId xmlns:a16="http://schemas.microsoft.com/office/drawing/2014/main" id="{9BCECF8F-7B18-4AF2-BC19-D225D19B68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90506" y="3835108"/>
              <a:ext cx="506159" cy="506159"/>
            </a:xfrm>
            <a:prstGeom prst="rect">
              <a:avLst/>
            </a:prstGeom>
          </p:spPr>
        </p:pic>
        <p:pic>
          <p:nvPicPr>
            <p:cNvPr id="34" name="Graphic 33" descr="Building">
              <a:extLst>
                <a:ext uri="{FF2B5EF4-FFF2-40B4-BE49-F238E27FC236}">
                  <a16:creationId xmlns:a16="http://schemas.microsoft.com/office/drawing/2014/main" id="{C63190CC-8880-4CB3-95E5-E44352353E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28027" y="4426103"/>
              <a:ext cx="430479" cy="430479"/>
            </a:xfrm>
            <a:prstGeom prst="rect">
              <a:avLst/>
            </a:prstGeom>
          </p:spPr>
        </p:pic>
      </p:grpSp>
      <p:sp>
        <p:nvSpPr>
          <p:cNvPr id="35" name="Rectangle 34">
            <a:extLst>
              <a:ext uri="{FF2B5EF4-FFF2-40B4-BE49-F238E27FC236}">
                <a16:creationId xmlns:a16="http://schemas.microsoft.com/office/drawing/2014/main" id="{8035441A-30F4-4DC3-ABCC-949A2BB53BBB}"/>
              </a:ext>
            </a:extLst>
          </p:cNvPr>
          <p:cNvSpPr/>
          <p:nvPr/>
        </p:nvSpPr>
        <p:spPr>
          <a:xfrm>
            <a:off x="3685458" y="2722792"/>
            <a:ext cx="7820742" cy="568745"/>
          </a:xfrm>
          <a:prstGeom prst="rect">
            <a:avLst/>
          </a:prstGeom>
        </p:spPr>
        <p:txBody>
          <a:bodyPr wrap="square">
            <a:spAutoFit/>
          </a:bodyPr>
          <a:lstStyle/>
          <a:p>
            <a:pPr algn="l"/>
            <a:r>
              <a:rPr lang="en-US" sz="1800" dirty="0">
                <a:solidFill>
                  <a:schemeClr val="bg1"/>
                </a:solidFill>
                <a:latin typeface="Roboto"/>
              </a:rPr>
              <a:t>Optimize rental space to meet customer demands as a means of maximizing Net Operating Income (</a:t>
            </a:r>
            <a:r>
              <a:rPr lang="en-US" sz="1800" b="1" dirty="0">
                <a:solidFill>
                  <a:schemeClr val="bg1"/>
                </a:solidFill>
                <a:latin typeface="Roboto"/>
              </a:rPr>
              <a:t>NOI</a:t>
            </a:r>
            <a:r>
              <a:rPr lang="en-US" sz="1800" dirty="0">
                <a:solidFill>
                  <a:schemeClr val="bg1"/>
                </a:solidFill>
                <a:latin typeface="Roboto"/>
              </a:rPr>
              <a:t>)</a:t>
            </a:r>
            <a:endParaRPr lang="en-US" sz="1800" dirty="0">
              <a:solidFill>
                <a:schemeClr val="bg1"/>
              </a:solidFill>
            </a:endParaRPr>
          </a:p>
        </p:txBody>
      </p:sp>
      <p:sp>
        <p:nvSpPr>
          <p:cNvPr id="36" name="Rectangle 35">
            <a:extLst>
              <a:ext uri="{FF2B5EF4-FFF2-40B4-BE49-F238E27FC236}">
                <a16:creationId xmlns:a16="http://schemas.microsoft.com/office/drawing/2014/main" id="{6F7C2B31-6AC1-42BA-AD6E-B4500F095FE0}"/>
              </a:ext>
            </a:extLst>
          </p:cNvPr>
          <p:cNvSpPr/>
          <p:nvPr/>
        </p:nvSpPr>
        <p:spPr>
          <a:xfrm>
            <a:off x="3685458" y="3333563"/>
            <a:ext cx="7820742" cy="568745"/>
          </a:xfrm>
          <a:prstGeom prst="rect">
            <a:avLst/>
          </a:prstGeom>
        </p:spPr>
        <p:txBody>
          <a:bodyPr wrap="square">
            <a:spAutoFit/>
          </a:bodyPr>
          <a:lstStyle/>
          <a:p>
            <a:pPr algn="l"/>
            <a:r>
              <a:rPr lang="en-US" sz="1800" dirty="0">
                <a:solidFill>
                  <a:schemeClr val="bg1"/>
                </a:solidFill>
                <a:latin typeface="Roboto"/>
              </a:rPr>
              <a:t>Increase worker productivity to improve patient experience to manage costs and reduce hospitalization times</a:t>
            </a:r>
            <a:endParaRPr lang="en-US" sz="1800" dirty="0">
              <a:solidFill>
                <a:schemeClr val="bg1"/>
              </a:solidFill>
            </a:endParaRPr>
          </a:p>
        </p:txBody>
      </p:sp>
      <p:sp>
        <p:nvSpPr>
          <p:cNvPr id="37" name="Rectangle 36">
            <a:extLst>
              <a:ext uri="{FF2B5EF4-FFF2-40B4-BE49-F238E27FC236}">
                <a16:creationId xmlns:a16="http://schemas.microsoft.com/office/drawing/2014/main" id="{883675AC-A2CC-4870-A0E4-D84CE778FD4A}"/>
              </a:ext>
            </a:extLst>
          </p:cNvPr>
          <p:cNvSpPr/>
          <p:nvPr/>
        </p:nvSpPr>
        <p:spPr>
          <a:xfrm>
            <a:off x="3726515" y="3982440"/>
            <a:ext cx="7820742" cy="568745"/>
          </a:xfrm>
          <a:prstGeom prst="rect">
            <a:avLst/>
          </a:prstGeom>
        </p:spPr>
        <p:txBody>
          <a:bodyPr wrap="square">
            <a:spAutoFit/>
          </a:bodyPr>
          <a:lstStyle/>
          <a:p>
            <a:pPr algn="l"/>
            <a:r>
              <a:rPr lang="en-US" sz="1800" dirty="0">
                <a:solidFill>
                  <a:schemeClr val="bg1"/>
                </a:solidFill>
                <a:latin typeface="Roboto"/>
              </a:rPr>
              <a:t>Maximize indoor air quality and space conditioning to improve student performance and attract/retain students/employees</a:t>
            </a:r>
            <a:endParaRPr lang="en-US" sz="1800" dirty="0">
              <a:solidFill>
                <a:schemeClr val="bg1"/>
              </a:solidFill>
            </a:endParaRPr>
          </a:p>
        </p:txBody>
      </p:sp>
      <p:sp>
        <p:nvSpPr>
          <p:cNvPr id="38" name="Rectangle 37">
            <a:extLst>
              <a:ext uri="{FF2B5EF4-FFF2-40B4-BE49-F238E27FC236}">
                <a16:creationId xmlns:a16="http://schemas.microsoft.com/office/drawing/2014/main" id="{57B52D8B-A1C0-45B8-A166-0117331E7D96}"/>
              </a:ext>
            </a:extLst>
          </p:cNvPr>
          <p:cNvSpPr/>
          <p:nvPr/>
        </p:nvSpPr>
        <p:spPr>
          <a:xfrm>
            <a:off x="3685458" y="4568626"/>
            <a:ext cx="7820742" cy="568745"/>
          </a:xfrm>
          <a:prstGeom prst="rect">
            <a:avLst/>
          </a:prstGeom>
        </p:spPr>
        <p:txBody>
          <a:bodyPr wrap="square">
            <a:spAutoFit/>
          </a:bodyPr>
          <a:lstStyle/>
          <a:p>
            <a:pPr algn="l"/>
            <a:r>
              <a:rPr lang="en-US" sz="1800" dirty="0">
                <a:solidFill>
                  <a:schemeClr val="bg1"/>
                </a:solidFill>
                <a:latin typeface="Roboto"/>
              </a:rPr>
              <a:t>Utilize wayfinding, space utilization, and indoor positioning solutions to create ease of experience for maximum sales</a:t>
            </a:r>
            <a:endParaRPr lang="en-US" sz="1800" dirty="0">
              <a:solidFill>
                <a:schemeClr val="bg1"/>
              </a:solidFill>
            </a:endParaRPr>
          </a:p>
        </p:txBody>
      </p:sp>
      <p:sp>
        <p:nvSpPr>
          <p:cNvPr id="39" name="Rectangle 38">
            <a:extLst>
              <a:ext uri="{FF2B5EF4-FFF2-40B4-BE49-F238E27FC236}">
                <a16:creationId xmlns:a16="http://schemas.microsoft.com/office/drawing/2014/main" id="{76E21688-FBE6-46B1-B66B-B9C7669A3228}"/>
              </a:ext>
            </a:extLst>
          </p:cNvPr>
          <p:cNvSpPr/>
          <p:nvPr/>
        </p:nvSpPr>
        <p:spPr>
          <a:xfrm>
            <a:off x="3685458" y="5172851"/>
            <a:ext cx="8018862" cy="568745"/>
          </a:xfrm>
          <a:prstGeom prst="rect">
            <a:avLst/>
          </a:prstGeom>
        </p:spPr>
        <p:txBody>
          <a:bodyPr wrap="square">
            <a:spAutoFit/>
          </a:bodyPr>
          <a:lstStyle/>
          <a:p>
            <a:pPr algn="l"/>
            <a:r>
              <a:rPr lang="en-US" sz="1800" dirty="0">
                <a:solidFill>
                  <a:schemeClr val="bg1"/>
                </a:solidFill>
                <a:latin typeface="Roboto"/>
              </a:rPr>
              <a:t>Sustainability can be a part of the brand strategy, but cost savings, and efficiencies are more impactful benefits</a:t>
            </a:r>
            <a:endParaRPr lang="en-US" sz="1800" dirty="0">
              <a:solidFill>
                <a:schemeClr val="bg1"/>
              </a:solidFill>
            </a:endParaRPr>
          </a:p>
        </p:txBody>
      </p:sp>
    </p:spTree>
    <p:extLst>
      <p:ext uri="{BB962C8B-B14F-4D97-AF65-F5344CB8AC3E}">
        <p14:creationId xmlns:p14="http://schemas.microsoft.com/office/powerpoint/2010/main" val="154800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DAE65-D32A-4F49-9392-5A31E0315BFA}"/>
              </a:ext>
            </a:extLst>
          </p:cNvPr>
          <p:cNvSpPr>
            <a:spLocks noGrp="1"/>
          </p:cNvSpPr>
          <p:nvPr>
            <p:ph type="body" sz="quarter" idx="12"/>
          </p:nvPr>
        </p:nvSpPr>
        <p:spPr/>
        <p:txBody>
          <a:bodyPr/>
          <a:lstStyle/>
          <a:p>
            <a:r>
              <a:rPr lang="en-US" dirty="0"/>
              <a:t>Key Intelligent Building Solutions</a:t>
            </a:r>
          </a:p>
        </p:txBody>
      </p:sp>
    </p:spTree>
    <p:extLst>
      <p:ext uri="{BB962C8B-B14F-4D97-AF65-F5344CB8AC3E}">
        <p14:creationId xmlns:p14="http://schemas.microsoft.com/office/powerpoint/2010/main" val="2991994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45DA5-10B0-4165-B73C-D37611617165}"/>
              </a:ext>
            </a:extLst>
          </p:cNvPr>
          <p:cNvSpPr>
            <a:spLocks noGrp="1"/>
          </p:cNvSpPr>
          <p:nvPr>
            <p:ph type="title"/>
          </p:nvPr>
        </p:nvSpPr>
        <p:spPr/>
        <p:txBody>
          <a:bodyPr/>
          <a:lstStyle/>
          <a:p>
            <a:r>
              <a:rPr lang="en-US" dirty="0"/>
              <a:t>What assets are necessary for a B2G facility?</a:t>
            </a:r>
          </a:p>
        </p:txBody>
      </p:sp>
      <p:sp>
        <p:nvSpPr>
          <p:cNvPr id="5" name="Content Placeholder 4">
            <a:extLst>
              <a:ext uri="{FF2B5EF4-FFF2-40B4-BE49-F238E27FC236}">
                <a16:creationId xmlns:a16="http://schemas.microsoft.com/office/drawing/2014/main" id="{64E98D39-B39A-4A9E-B8BF-4A5A12D89541}"/>
              </a:ext>
            </a:extLst>
          </p:cNvPr>
          <p:cNvSpPr>
            <a:spLocks noGrp="1"/>
          </p:cNvSpPr>
          <p:nvPr>
            <p:ph idx="10"/>
          </p:nvPr>
        </p:nvSpPr>
        <p:spPr/>
        <p:txBody>
          <a:bodyPr/>
          <a:lstStyle/>
          <a:p>
            <a:r>
              <a:rPr lang="en-US" dirty="0"/>
              <a:t>Source: Navigant Research</a:t>
            </a:r>
          </a:p>
        </p:txBody>
      </p:sp>
      <p:pic>
        <p:nvPicPr>
          <p:cNvPr id="6" name="Picture 5">
            <a:extLst>
              <a:ext uri="{FF2B5EF4-FFF2-40B4-BE49-F238E27FC236}">
                <a16:creationId xmlns:a16="http://schemas.microsoft.com/office/drawing/2014/main" id="{3E012605-BB43-4550-B2ED-AFCC258D7B28}"/>
              </a:ext>
            </a:extLst>
          </p:cNvPr>
          <p:cNvPicPr>
            <a:picLocks noChangeAspect="1"/>
          </p:cNvPicPr>
          <p:nvPr/>
        </p:nvPicPr>
        <p:blipFill rotWithShape="1">
          <a:blip r:embed="rId2"/>
          <a:srcRect t="886"/>
          <a:stretch/>
        </p:blipFill>
        <p:spPr>
          <a:xfrm>
            <a:off x="609400" y="1386839"/>
            <a:ext cx="10733840" cy="4235529"/>
          </a:xfrm>
          <a:prstGeom prst="rect">
            <a:avLst/>
          </a:prstGeom>
        </p:spPr>
      </p:pic>
    </p:spTree>
    <p:extLst>
      <p:ext uri="{BB962C8B-B14F-4D97-AF65-F5344CB8AC3E}">
        <p14:creationId xmlns:p14="http://schemas.microsoft.com/office/powerpoint/2010/main" val="111239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3D13-CE65-48A2-89E7-9FDFDB83A228}"/>
              </a:ext>
            </a:extLst>
          </p:cNvPr>
          <p:cNvSpPr>
            <a:spLocks noGrp="1"/>
          </p:cNvSpPr>
          <p:nvPr>
            <p:ph type="title"/>
          </p:nvPr>
        </p:nvSpPr>
        <p:spPr/>
        <p:txBody>
          <a:bodyPr/>
          <a:lstStyle/>
          <a:p>
            <a:r>
              <a:rPr lang="en-US" dirty="0"/>
              <a:t>What is intelligent HVAC Optimization?</a:t>
            </a:r>
          </a:p>
        </p:txBody>
      </p:sp>
      <p:pic>
        <p:nvPicPr>
          <p:cNvPr id="7170" name="Picture 2" descr="https://www.eia.gov/energyexplained/images/charts/energy_use_commercial_bldgs.jpg">
            <a:extLst>
              <a:ext uri="{FF2B5EF4-FFF2-40B4-BE49-F238E27FC236}">
                <a16:creationId xmlns:a16="http://schemas.microsoft.com/office/drawing/2014/main" id="{63E18A2D-978C-4444-BA05-9D94E274A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02" y="1477997"/>
            <a:ext cx="4876224" cy="376956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3538E9A8-C537-4588-B314-7B1FAF449426}"/>
              </a:ext>
            </a:extLst>
          </p:cNvPr>
          <p:cNvSpPr/>
          <p:nvPr/>
        </p:nvSpPr>
        <p:spPr bwMode="auto">
          <a:xfrm>
            <a:off x="833570" y="2118988"/>
            <a:ext cx="378109" cy="1706137"/>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8" name="Oval 7">
            <a:extLst>
              <a:ext uri="{FF2B5EF4-FFF2-40B4-BE49-F238E27FC236}">
                <a16:creationId xmlns:a16="http://schemas.microsoft.com/office/drawing/2014/main" id="{39EFCD0D-72C7-4EB5-84C3-7038358497EE}"/>
              </a:ext>
            </a:extLst>
          </p:cNvPr>
          <p:cNvSpPr/>
          <p:nvPr/>
        </p:nvSpPr>
        <p:spPr bwMode="auto">
          <a:xfrm>
            <a:off x="2275712" y="2622654"/>
            <a:ext cx="378109" cy="1126272"/>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9" name="Oval 8">
            <a:extLst>
              <a:ext uri="{FF2B5EF4-FFF2-40B4-BE49-F238E27FC236}">
                <a16:creationId xmlns:a16="http://schemas.microsoft.com/office/drawing/2014/main" id="{1CF39418-7E1A-4253-85B3-9FBB0DB58C1D}"/>
              </a:ext>
            </a:extLst>
          </p:cNvPr>
          <p:cNvSpPr/>
          <p:nvPr/>
        </p:nvSpPr>
        <p:spPr bwMode="auto">
          <a:xfrm>
            <a:off x="2790981" y="2687457"/>
            <a:ext cx="378109" cy="1126272"/>
          </a:xfrm>
          <a:prstGeom prst="ellipse">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Palatino Linotype" pitchFamily="18" charset="0"/>
            </a:endParaRPr>
          </a:p>
        </p:txBody>
      </p:sp>
      <p:sp>
        <p:nvSpPr>
          <p:cNvPr id="10" name="Text Placeholder 2">
            <a:extLst>
              <a:ext uri="{FF2B5EF4-FFF2-40B4-BE49-F238E27FC236}">
                <a16:creationId xmlns:a16="http://schemas.microsoft.com/office/drawing/2014/main" id="{EBA791F0-8352-4F5F-A083-9BB169BC3EDC}"/>
              </a:ext>
            </a:extLst>
          </p:cNvPr>
          <p:cNvSpPr txBox="1">
            <a:spLocks/>
          </p:cNvSpPr>
          <p:nvPr/>
        </p:nvSpPr>
        <p:spPr>
          <a:xfrm>
            <a:off x="337202" y="5433395"/>
            <a:ext cx="4315906" cy="416629"/>
          </a:xfrm>
          <a:prstGeom prst="rect">
            <a:avLst/>
          </a:prstGeom>
        </p:spPr>
        <p:txBody>
          <a:bodyPr lIns="0" tIns="0" rIns="0" bIns="0"/>
          <a:lstStyle>
            <a:lvl1pPr marL="574675" indent="-574675" algn="l" rtl="0" eaLnBrk="1" fontAlgn="base" hangingPunct="1">
              <a:spcBef>
                <a:spcPts val="0"/>
              </a:spcBef>
              <a:spcAft>
                <a:spcPct val="0"/>
              </a:spcAft>
              <a:buClr>
                <a:schemeClr val="accent1"/>
              </a:buClr>
              <a:buSzPct val="100000"/>
              <a:buFont typeface="+mj-lt"/>
              <a:buAutoNum type="romanUcPeriod"/>
              <a:defRPr lang="en-US" sz="1800" kern="1200">
                <a:solidFill>
                  <a:schemeClr val="accent1"/>
                </a:solidFill>
                <a:latin typeface="+mj-lt"/>
                <a:ea typeface="+mn-ea"/>
                <a:cs typeface="+mn-cs"/>
              </a:defRPr>
            </a:lvl1pPr>
            <a:lvl2pPr marL="1149350" indent="-590550" algn="l" rtl="0" eaLnBrk="1" fontAlgn="base" hangingPunct="1">
              <a:spcBef>
                <a:spcPts val="0"/>
              </a:spcBef>
              <a:spcAft>
                <a:spcPct val="0"/>
              </a:spcAft>
              <a:buClr>
                <a:schemeClr val="accent1"/>
              </a:buClr>
              <a:buSzPct val="100000"/>
              <a:buFont typeface="+mj-lt"/>
              <a:buAutoNum type="alphaUcPeriod"/>
              <a:defRPr lang="en-US" sz="1600" kern="1200">
                <a:solidFill>
                  <a:schemeClr val="accent1"/>
                </a:solidFill>
                <a:latin typeface="+mj-lt"/>
                <a:ea typeface="+mn-ea"/>
                <a:cs typeface="+mn-cs"/>
              </a:defRPr>
            </a:lvl2pPr>
            <a:lvl3pPr marL="1711325" indent="-579438" algn="l" rtl="0" eaLnBrk="1" fontAlgn="base" hangingPunct="1">
              <a:spcBef>
                <a:spcPts val="0"/>
              </a:spcBef>
              <a:spcAft>
                <a:spcPct val="0"/>
              </a:spcAft>
              <a:buClr>
                <a:schemeClr val="accent1"/>
              </a:buClr>
              <a:buSzPct val="100000"/>
              <a:buFont typeface="+mj-lt"/>
              <a:buAutoNum type="arabicPeriod"/>
              <a:defRPr lang="en-US" sz="1600" kern="1200">
                <a:solidFill>
                  <a:schemeClr val="accent1"/>
                </a:solidFill>
                <a:latin typeface="+mj-lt"/>
                <a:ea typeface="+mn-ea"/>
                <a:cs typeface="+mn-cs"/>
              </a:defRPr>
            </a:lvl3pPr>
            <a:lvl4pPr marL="2286000" indent="-579438" algn="l" rtl="0" eaLnBrk="1" fontAlgn="base" hangingPunct="1">
              <a:spcBef>
                <a:spcPts val="0"/>
              </a:spcBef>
              <a:spcAft>
                <a:spcPct val="0"/>
              </a:spcAft>
              <a:buClr>
                <a:schemeClr val="accent1"/>
              </a:buClr>
              <a:buSzPct val="100000"/>
              <a:buFont typeface="+mj-lt"/>
              <a:buAutoNum type="alphaLcPeriod"/>
              <a:defRPr lang="en-US" sz="1600" kern="1200">
                <a:solidFill>
                  <a:schemeClr val="accent1"/>
                </a:solidFill>
                <a:latin typeface="+mj-lt"/>
                <a:ea typeface="+mn-ea"/>
                <a:cs typeface="+mn-cs"/>
              </a:defRPr>
            </a:lvl4pPr>
            <a:lvl5pPr marL="2860675" indent="-579438" algn="l" rtl="0" eaLnBrk="1" fontAlgn="base" hangingPunct="1">
              <a:spcBef>
                <a:spcPts val="0"/>
              </a:spcBef>
              <a:spcAft>
                <a:spcPct val="0"/>
              </a:spcAft>
              <a:buClr>
                <a:schemeClr val="accent1"/>
              </a:buClr>
              <a:buSzPct val="100000"/>
              <a:buFont typeface="+mj-lt"/>
              <a:buAutoNum type="romanLcPeriod"/>
              <a:defRPr lang="en-US" sz="1600" kern="1200">
                <a:solidFill>
                  <a:schemeClr val="accent1"/>
                </a:solidFill>
                <a:latin typeface="+mj-lt"/>
                <a:ea typeface="+mn-ea"/>
                <a:cs typeface="+mn-cs"/>
              </a:defRPr>
            </a:lvl5pPr>
            <a:lvl6pPr marL="3435350" indent="-579438" algn="l" rtl="0" eaLnBrk="1" fontAlgn="base" hangingPunct="1">
              <a:spcBef>
                <a:spcPts val="0"/>
              </a:spcBef>
              <a:spcAft>
                <a:spcPct val="0"/>
              </a:spcAft>
              <a:buClr>
                <a:schemeClr val="tx2"/>
              </a:buClr>
              <a:buSzPct val="100000"/>
              <a:buFont typeface="+mj-lt"/>
              <a:buAutoNum type="alphaLcParenR"/>
              <a:defRPr sz="1600">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pPr marL="0" indent="0">
              <a:buFont typeface="+mj-lt"/>
              <a:buNone/>
            </a:pPr>
            <a:r>
              <a:rPr lang="en-US" sz="1400" dirty="0"/>
              <a:t>Space conditioning accounts for approximately 45% of total energy use in commercial buildings. </a:t>
            </a:r>
          </a:p>
        </p:txBody>
      </p:sp>
      <p:graphicFrame>
        <p:nvGraphicFramePr>
          <p:cNvPr id="12" name="Diagram 11">
            <a:extLst>
              <a:ext uri="{FF2B5EF4-FFF2-40B4-BE49-F238E27FC236}">
                <a16:creationId xmlns:a16="http://schemas.microsoft.com/office/drawing/2014/main" id="{C7700DED-6077-420B-B9BE-A259C4BDA0FA}"/>
              </a:ext>
            </a:extLst>
          </p:cNvPr>
          <p:cNvGraphicFramePr/>
          <p:nvPr>
            <p:extLst>
              <p:ext uri="{D42A27DB-BD31-4B8C-83A1-F6EECF244321}">
                <p14:modId xmlns:p14="http://schemas.microsoft.com/office/powerpoint/2010/main" val="1317555239"/>
              </p:ext>
            </p:extLst>
          </p:nvPr>
        </p:nvGraphicFramePr>
        <p:xfrm>
          <a:off x="5444897" y="2196717"/>
          <a:ext cx="6626303" cy="2830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B077465F-AA23-4518-8A09-4C0021A13810}"/>
              </a:ext>
            </a:extLst>
          </p:cNvPr>
          <p:cNvSpPr txBox="1"/>
          <p:nvPr/>
        </p:nvSpPr>
        <p:spPr>
          <a:xfrm>
            <a:off x="160592" y="6035858"/>
            <a:ext cx="1513556" cy="215444"/>
          </a:xfrm>
          <a:prstGeom prst="rect">
            <a:avLst/>
          </a:prstGeom>
          <a:noFill/>
        </p:spPr>
        <p:txBody>
          <a:bodyPr wrap="none" rtlCol="0">
            <a:spAutoFit/>
          </a:bodyPr>
          <a:lstStyle/>
          <a:p>
            <a:r>
              <a:rPr lang="en-US" sz="800" i="1" dirty="0"/>
              <a:t>(Source: Navigant Research)</a:t>
            </a:r>
          </a:p>
        </p:txBody>
      </p:sp>
    </p:spTree>
    <p:extLst>
      <p:ext uri="{BB962C8B-B14F-4D97-AF65-F5344CB8AC3E}">
        <p14:creationId xmlns:p14="http://schemas.microsoft.com/office/powerpoint/2010/main" val="368693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24037" y="1751266"/>
            <a:ext cx="8542636" cy="4192299"/>
          </a:xfrm>
        </p:spPr>
        <p:txBody>
          <a:bodyPr/>
          <a:lstStyle/>
          <a:p>
            <a:pPr marL="0" indent="0">
              <a:buNone/>
            </a:pPr>
            <a:r>
              <a:rPr lang="en-US" sz="2400" b="1" dirty="0"/>
              <a:t>Vision</a:t>
            </a:r>
          </a:p>
          <a:p>
            <a:r>
              <a:rPr lang="en-US" sz="2400" dirty="0"/>
              <a:t>CABA advances the connected home and intelligent buildings sectors.</a:t>
            </a:r>
          </a:p>
          <a:p>
            <a:pPr marL="0" indent="0">
              <a:buNone/>
            </a:pPr>
            <a:r>
              <a:rPr lang="en-US" sz="2400" b="1" dirty="0"/>
              <a:t>Mission</a:t>
            </a:r>
          </a:p>
          <a:p>
            <a:r>
              <a:rPr lang="en-US" sz="2400" dirty="0"/>
              <a:t>CABA enables organizations and individuals to make informed decisions about the integration of technology, ecosystems and connected lifestyles in homes and buildings.</a:t>
            </a:r>
          </a:p>
          <a:p>
            <a:endParaRPr lang="en-US" dirty="0"/>
          </a:p>
        </p:txBody>
      </p:sp>
      <p:sp>
        <p:nvSpPr>
          <p:cNvPr id="3" name="Text Placeholder 2"/>
          <p:cNvSpPr>
            <a:spLocks noGrp="1"/>
          </p:cNvSpPr>
          <p:nvPr>
            <p:ph type="body" sz="quarter" idx="12"/>
          </p:nvPr>
        </p:nvSpPr>
        <p:spPr/>
        <p:txBody>
          <a:bodyPr>
            <a:normAutofit/>
          </a:bodyPr>
          <a:lstStyle/>
          <a:p>
            <a:pPr marL="0" indent="0">
              <a:buNone/>
            </a:pPr>
            <a:r>
              <a:rPr lang="de-DE" b="1" dirty="0"/>
              <a:t>CABA (Continential Automated Buildings Association)</a:t>
            </a:r>
            <a:endParaRPr lang="en-US" dirty="0"/>
          </a:p>
        </p:txBody>
      </p:sp>
      <p:sp>
        <p:nvSpPr>
          <p:cNvPr id="4" name="Title 3"/>
          <p:cNvSpPr>
            <a:spLocks noGrp="1"/>
          </p:cNvSpPr>
          <p:nvPr>
            <p:ph type="title"/>
          </p:nvPr>
        </p:nvSpPr>
        <p:spPr/>
        <p:txBody>
          <a:bodyPr/>
          <a:lstStyle/>
          <a:p>
            <a:r>
              <a:rPr lang="en-US" dirty="0"/>
              <a:t>Overview of CABA</a:t>
            </a:r>
            <a:br>
              <a:rPr lang="en-US" dirty="0"/>
            </a:br>
            <a:endParaRPr lang="en-US" dirty="0"/>
          </a:p>
        </p:txBody>
      </p:sp>
      <p:pic>
        <p:nvPicPr>
          <p:cNvPr id="6" name="Picture 2" descr="http://cdn6.bigcommerce.com/s-24lnxe/product_images/uploaded_images/cel-fi-connected-home-using-mobile-signal-boos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480" y="4736130"/>
            <a:ext cx="1152128"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i.istockimg.com/file_thumbview_approve/34525834/3/stock-photo-34525834-modern-business-office-building-isolated-on-white-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556" y="4736126"/>
            <a:ext cx="106041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aba.org/images/CABA-IIBC-X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345" y="5844714"/>
            <a:ext cx="2902269" cy="902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ba.org/images/CABA-CHC-X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241" y="5844711"/>
            <a:ext cx="2639788" cy="82126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932AF76A-C9D6-40A4-A15F-8E6EAC958C9E}"/>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fld id="{B72EA444-5E48-4E00-B06F-080A44B933A0}" type="slidenum">
              <a:rPr kumimoji="0" lang="en-CA" sz="2800" b="0" i="0" u="none" strike="noStrike" kern="1200" cap="none" spc="0" normalizeH="0" baseline="0" noProof="0">
                <a:ln>
                  <a:noFill/>
                </a:ln>
                <a:solidFill>
                  <a:srgbClr val="E83E1D"/>
                </a:solidFill>
                <a:effectLst/>
                <a:uLnTx/>
                <a:uFillTx/>
                <a:latin typeface="Montserrat Light"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a:buNone/>
                <a:tabLst/>
                <a:defRPr/>
              </a:pPr>
              <a:t>2</a:t>
            </a:fld>
            <a:endParaRPr kumimoji="0" lang="en-CA" sz="2800" b="0" i="0" u="none" strike="noStrike" kern="1200" cap="none" spc="0" normalizeH="0" baseline="0" noProof="0" dirty="0">
              <a:ln>
                <a:noFill/>
              </a:ln>
              <a:solidFill>
                <a:srgbClr val="E83E1D"/>
              </a:solidFill>
              <a:effectLst/>
              <a:uLnTx/>
              <a:uFillTx/>
              <a:latin typeface="Montserrat Light" charset="0"/>
              <a:ea typeface="+mn-ea"/>
              <a:cs typeface="+mn-cs"/>
            </a:endParaRPr>
          </a:p>
        </p:txBody>
      </p:sp>
    </p:spTree>
    <p:extLst>
      <p:ext uri="{BB962C8B-B14F-4D97-AF65-F5344CB8AC3E}">
        <p14:creationId xmlns:p14="http://schemas.microsoft.com/office/powerpoint/2010/main" val="389275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DC15-00E3-402D-BCF1-04010C208475}"/>
              </a:ext>
            </a:extLst>
          </p:cNvPr>
          <p:cNvSpPr>
            <a:spLocks noGrp="1"/>
          </p:cNvSpPr>
          <p:nvPr>
            <p:ph type="title"/>
          </p:nvPr>
        </p:nvSpPr>
        <p:spPr/>
        <p:txBody>
          <a:bodyPr/>
          <a:lstStyle/>
          <a:p>
            <a:r>
              <a:rPr lang="en-US" dirty="0"/>
              <a:t>How makes intelligent lighting different?</a:t>
            </a:r>
          </a:p>
        </p:txBody>
      </p:sp>
      <p:sp>
        <p:nvSpPr>
          <p:cNvPr id="3" name="Text Placeholder 2">
            <a:extLst>
              <a:ext uri="{FF2B5EF4-FFF2-40B4-BE49-F238E27FC236}">
                <a16:creationId xmlns:a16="http://schemas.microsoft.com/office/drawing/2014/main" id="{46E371E4-0E42-4AE6-AFC3-0396B821012E}"/>
              </a:ext>
            </a:extLst>
          </p:cNvPr>
          <p:cNvSpPr>
            <a:spLocks noGrp="1"/>
          </p:cNvSpPr>
          <p:nvPr>
            <p:ph type="body" sz="quarter" idx="10"/>
          </p:nvPr>
        </p:nvSpPr>
        <p:spPr>
          <a:xfrm>
            <a:off x="100362" y="1406556"/>
            <a:ext cx="6798944" cy="4785908"/>
          </a:xfrm>
        </p:spPr>
        <p:txBody>
          <a:bodyPr/>
          <a:lstStyle/>
          <a:p>
            <a:pPr marL="285750" indent="-285750">
              <a:buFont typeface="Arial" panose="020B0604020202020204" pitchFamily="34" charset="0"/>
              <a:buChar char="•"/>
            </a:pPr>
            <a:r>
              <a:rPr lang="en-US" dirty="0"/>
              <a:t>Major shift in lighting controls in recent years due to a number of factors</a:t>
            </a:r>
          </a:p>
          <a:p>
            <a:pPr marL="860425" lvl="1" indent="-285750">
              <a:buFont typeface="Arial" panose="020B0604020202020204" pitchFamily="34" charset="0"/>
              <a:buChar char="•"/>
            </a:pPr>
            <a:r>
              <a:rPr lang="en-US" dirty="0"/>
              <a:t>LED technology</a:t>
            </a:r>
          </a:p>
          <a:p>
            <a:pPr marL="860425" lvl="1" indent="-285750">
              <a:buFont typeface="Arial" panose="020B0604020202020204" pitchFamily="34" charset="0"/>
              <a:buChar char="•"/>
            </a:pPr>
            <a:r>
              <a:rPr lang="en-US" dirty="0"/>
              <a:t>Integration of communication technologies</a:t>
            </a:r>
          </a:p>
          <a:p>
            <a:pPr marL="860425" lvl="1" indent="-285750">
              <a:buFont typeface="Arial" panose="020B0604020202020204" pitchFamily="34" charset="0"/>
              <a:buChar char="•"/>
            </a:pPr>
            <a:r>
              <a:rPr lang="en-US" dirty="0"/>
              <a:t>Deployment of sensing devices</a:t>
            </a:r>
          </a:p>
          <a:p>
            <a:pPr marL="860425" lvl="1" indent="-285750">
              <a:buFont typeface="Arial" panose="020B0604020202020204" pitchFamily="34" charset="0"/>
              <a:buChar char="•"/>
            </a:pPr>
            <a:r>
              <a:rPr lang="en-US" dirty="0"/>
              <a:t>Integration of data streams, data processing, and analytics</a:t>
            </a:r>
          </a:p>
          <a:p>
            <a:pPr marL="285750" indent="-285750">
              <a:buFont typeface="Arial" panose="020B0604020202020204" pitchFamily="34" charset="0"/>
              <a:buChar char="•"/>
            </a:pPr>
            <a:r>
              <a:rPr lang="en-US" dirty="0"/>
              <a:t>Results</a:t>
            </a:r>
          </a:p>
          <a:p>
            <a:pPr marL="860425" lvl="1" indent="-285750">
              <a:buFont typeface="Arial" panose="020B0604020202020204" pitchFamily="34" charset="0"/>
              <a:buChar char="•"/>
            </a:pPr>
            <a:r>
              <a:rPr lang="en-US" dirty="0"/>
              <a:t>Lower lighting energy use compared lighting systems without controls</a:t>
            </a:r>
          </a:p>
          <a:p>
            <a:pPr marL="860425" lvl="1" indent="-285750">
              <a:buFont typeface="Arial" panose="020B0604020202020204" pitchFamily="34" charset="0"/>
              <a:buChar char="•"/>
            </a:pPr>
            <a:r>
              <a:rPr lang="en-US" dirty="0"/>
              <a:t>Evolving platform for both lighting and non-lighting applications</a:t>
            </a:r>
          </a:p>
          <a:p>
            <a:pPr marL="860425" lvl="1" indent="-285750">
              <a:buFont typeface="Arial" panose="020B0604020202020204" pitchFamily="34" charset="0"/>
              <a:buChar char="•"/>
            </a:pPr>
            <a:r>
              <a:rPr lang="en-US" dirty="0"/>
              <a:t>Smarter lighting control systems in commercial buildings </a:t>
            </a:r>
          </a:p>
          <a:p>
            <a:pPr marL="285750" indent="-285750">
              <a:buFont typeface="Arial" panose="020B0604020202020204" pitchFamily="34" charset="0"/>
              <a:buChar char="•"/>
            </a:pPr>
            <a:r>
              <a:rPr lang="en-US" dirty="0"/>
              <a:t>Commercial &amp; Industrial</a:t>
            </a:r>
          </a:p>
          <a:p>
            <a:pPr marL="860425" lvl="1" indent="-285750">
              <a:buFont typeface="Arial" panose="020B0604020202020204" pitchFamily="34" charset="0"/>
              <a:buChar char="•"/>
            </a:pPr>
            <a:r>
              <a:rPr lang="en-US" dirty="0"/>
              <a:t>Struggle with the plethora of lighting product and controls available</a:t>
            </a:r>
          </a:p>
          <a:p>
            <a:pPr marL="860425" lvl="1" indent="-285750">
              <a:buFont typeface="Arial" panose="020B0604020202020204" pitchFamily="34" charset="0"/>
              <a:buChar char="•"/>
            </a:pPr>
            <a:r>
              <a:rPr lang="en-US" dirty="0"/>
              <a:t>Market seeing increase in interest in Lighting as a Service (LaaS) business model</a:t>
            </a:r>
          </a:p>
          <a:p>
            <a:pPr marL="860425"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D5A1821-34CA-4816-A39D-B69E895A165C}"/>
              </a:ext>
            </a:extLst>
          </p:cNvPr>
          <p:cNvSpPr txBox="1"/>
          <p:nvPr/>
        </p:nvSpPr>
        <p:spPr>
          <a:xfrm>
            <a:off x="10250079" y="5090573"/>
            <a:ext cx="1513556" cy="215444"/>
          </a:xfrm>
          <a:prstGeom prst="rect">
            <a:avLst/>
          </a:prstGeom>
          <a:noFill/>
        </p:spPr>
        <p:txBody>
          <a:bodyPr wrap="none" rtlCol="0">
            <a:spAutoFit/>
          </a:bodyPr>
          <a:lstStyle/>
          <a:p>
            <a:r>
              <a:rPr lang="en-US" sz="800" i="1" dirty="0"/>
              <a:t>(Source: Navigant Research)</a:t>
            </a:r>
          </a:p>
        </p:txBody>
      </p:sp>
      <p:sp>
        <p:nvSpPr>
          <p:cNvPr id="7" name="Text Placeholder 3">
            <a:extLst>
              <a:ext uri="{FF2B5EF4-FFF2-40B4-BE49-F238E27FC236}">
                <a16:creationId xmlns:a16="http://schemas.microsoft.com/office/drawing/2014/main" id="{D61BA5C4-F3E1-4861-9DB4-F1222F43AC49}"/>
              </a:ext>
            </a:extLst>
          </p:cNvPr>
          <p:cNvSpPr txBox="1">
            <a:spLocks/>
          </p:cNvSpPr>
          <p:nvPr/>
        </p:nvSpPr>
        <p:spPr bwMode="auto">
          <a:xfrm>
            <a:off x="8017727" y="1255968"/>
            <a:ext cx="3646448" cy="61104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ctr" rtl="0" eaLnBrk="1" fontAlgn="base" hangingPunct="1">
              <a:spcBef>
                <a:spcPct val="20000"/>
              </a:spcBef>
              <a:spcAft>
                <a:spcPct val="0"/>
              </a:spcAft>
              <a:buClr>
                <a:schemeClr val="accent1"/>
              </a:buClr>
              <a:buSzPct val="100000"/>
              <a:buFont typeface="Arial" panose="020B0604020202020204" pitchFamily="34" charset="0"/>
              <a:buNone/>
              <a:defRPr lang="en-US" sz="1600" b="1" kern="1200" baseline="0">
                <a:solidFill>
                  <a:schemeClr val="accent1"/>
                </a:solidFill>
                <a:latin typeface="+mj-lt"/>
                <a:ea typeface="+mn-ea"/>
                <a:cs typeface="+mn-cs"/>
              </a:defRPr>
            </a:lvl1pPr>
            <a:lvl2pPr marL="460375" indent="-223838" algn="l" rtl="0" eaLnBrk="1" fontAlgn="base" hangingPunct="1">
              <a:spcBef>
                <a:spcPct val="20000"/>
              </a:spcBef>
              <a:spcAft>
                <a:spcPct val="0"/>
              </a:spcAft>
              <a:buClr>
                <a:schemeClr val="accent1"/>
              </a:buClr>
              <a:buSzPct val="100000"/>
              <a:buFont typeface="Arial" panose="020B0604020202020204" pitchFamily="34" charset="0"/>
              <a:buChar char="-"/>
              <a:defRPr lang="en-US" sz="1600" kern="1200" dirty="0">
                <a:solidFill>
                  <a:schemeClr val="accent1"/>
                </a:solidFill>
                <a:latin typeface="+mj-lt"/>
                <a:ea typeface="+mn-ea"/>
                <a:cs typeface="+mn-cs"/>
              </a:defRPr>
            </a:lvl2pPr>
            <a:lvl3pPr marL="1027113" indent="-344488" algn="l" rtl="0" eaLnBrk="1" fontAlgn="base" hangingPunct="1">
              <a:spcBef>
                <a:spcPct val="20000"/>
              </a:spcBef>
              <a:spcAft>
                <a:spcPct val="0"/>
              </a:spcAft>
              <a:buClr>
                <a:schemeClr val="accent1"/>
              </a:buClr>
              <a:buSzPct val="100000"/>
              <a:buFont typeface="Wingdings" panose="05000000000000000000" pitchFamily="2" charset="2"/>
              <a:buChar char="§"/>
              <a:defRPr lang="en-US" sz="1400" kern="1200" dirty="0">
                <a:solidFill>
                  <a:schemeClr val="accent1"/>
                </a:solidFill>
                <a:latin typeface="+mj-lt"/>
                <a:ea typeface="+mn-ea"/>
                <a:cs typeface="+mn-cs"/>
              </a:defRPr>
            </a:lvl3pPr>
            <a:lvl4pPr marL="1373188" indent="-344488" algn="l" rtl="0" eaLnBrk="1" fontAlgn="base" hangingPunct="1">
              <a:spcBef>
                <a:spcPct val="20000"/>
              </a:spcBef>
              <a:spcAft>
                <a:spcPct val="0"/>
              </a:spcAft>
              <a:buClr>
                <a:schemeClr val="accent1"/>
              </a:buClr>
              <a:buSzPct val="100000"/>
              <a:buFont typeface="Palatino Linotype" pitchFamily="18" charset="0"/>
              <a:buChar char="◦"/>
              <a:defRPr lang="en-US" sz="1200" kern="1200" dirty="0">
                <a:solidFill>
                  <a:schemeClr val="accent1"/>
                </a:solidFill>
                <a:latin typeface="+mj-lt"/>
                <a:ea typeface="+mn-ea"/>
                <a:cs typeface="+mn-cs"/>
              </a:defRPr>
            </a:lvl4pPr>
            <a:lvl5pPr marL="1717675" indent="-342900" algn="l" rtl="0" eaLnBrk="1" fontAlgn="base" hangingPunct="1">
              <a:spcBef>
                <a:spcPct val="20000"/>
              </a:spcBef>
              <a:spcAft>
                <a:spcPct val="0"/>
              </a:spcAft>
              <a:buClr>
                <a:schemeClr val="accent1"/>
              </a:buClr>
              <a:buSzPct val="100000"/>
              <a:buFont typeface="Palatino Linotype" pitchFamily="18" charset="0"/>
              <a:buChar char="▫"/>
              <a:defRPr lang="en-US" sz="1100" kern="1200" dirty="0">
                <a:solidFill>
                  <a:schemeClr val="accent1"/>
                </a:solidFill>
                <a:latin typeface="+mj-lt"/>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a:lstStyle>
          <a:p>
            <a:r>
              <a:rPr lang="en-US" sz="1400" dirty="0"/>
              <a:t>Evolution of Commercial Lighting</a:t>
            </a:r>
          </a:p>
        </p:txBody>
      </p:sp>
      <p:graphicFrame>
        <p:nvGraphicFramePr>
          <p:cNvPr id="4" name="Diagram 3">
            <a:extLst>
              <a:ext uri="{FF2B5EF4-FFF2-40B4-BE49-F238E27FC236}">
                <a16:creationId xmlns:a16="http://schemas.microsoft.com/office/drawing/2014/main" id="{9F88A085-1C2C-4BED-9663-94E1996EF251}"/>
              </a:ext>
            </a:extLst>
          </p:cNvPr>
          <p:cNvGraphicFramePr/>
          <p:nvPr>
            <p:extLst/>
          </p:nvPr>
        </p:nvGraphicFramePr>
        <p:xfrm>
          <a:off x="7231396" y="1645449"/>
          <a:ext cx="4125951" cy="368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AA698732-F442-4AE2-82FD-AC4610341FD9}"/>
              </a:ext>
            </a:extLst>
          </p:cNvPr>
          <p:cNvGrpSpPr/>
          <p:nvPr/>
        </p:nvGrpSpPr>
        <p:grpSpPr>
          <a:xfrm>
            <a:off x="11062539" y="2221557"/>
            <a:ext cx="1203272" cy="521613"/>
            <a:chOff x="2907023" y="1302443"/>
            <a:chExt cx="836267" cy="1784534"/>
          </a:xfrm>
        </p:grpSpPr>
        <p:sp>
          <p:nvSpPr>
            <p:cNvPr id="10" name="Rectangle 9">
              <a:extLst>
                <a:ext uri="{FF2B5EF4-FFF2-40B4-BE49-F238E27FC236}">
                  <a16:creationId xmlns:a16="http://schemas.microsoft.com/office/drawing/2014/main" id="{4F499EAB-E41E-4C8D-97E8-78837EFC5A3D}"/>
                </a:ext>
              </a:extLst>
            </p:cNvPr>
            <p:cNvSpPr/>
            <p:nvPr/>
          </p:nvSpPr>
          <p:spPr>
            <a:xfrm>
              <a:off x="2907023" y="1302443"/>
              <a:ext cx="836267" cy="17845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4E035CCF-B391-4BEA-BF25-956862588917}"/>
                </a:ext>
              </a:extLst>
            </p:cNvPr>
            <p:cNvSpPr txBox="1"/>
            <p:nvPr/>
          </p:nvSpPr>
          <p:spPr>
            <a:xfrm>
              <a:off x="2907023" y="1302443"/>
              <a:ext cx="836267" cy="1784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817"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IoT Lighting</a:t>
              </a:r>
            </a:p>
          </p:txBody>
        </p:sp>
      </p:grpSp>
    </p:spTree>
    <p:extLst>
      <p:ext uri="{BB962C8B-B14F-4D97-AF65-F5344CB8AC3E}">
        <p14:creationId xmlns:p14="http://schemas.microsoft.com/office/powerpoint/2010/main" val="354615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B880-7F6B-451C-B1A4-61652ABD6F25}"/>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8690" name="think-cell Slide" r:id="rId5" imgW="353" imgH="353" progId="TCLayout.ActiveDocument.1">
                  <p:embed/>
                </p:oleObj>
              </mc:Choice>
              <mc:Fallback>
                <p:oleObj name="think-cell Slide" r:id="rId5" imgW="353" imgH="353" progId="TCLayout.ActiveDocument.1">
                  <p:embed/>
                  <p:pic>
                    <p:nvPicPr>
                      <p:cNvPr id="6" name="Object 5" hidden="1">
                        <a:extLst>
                          <a:ext uri="{FF2B5EF4-FFF2-40B4-BE49-F238E27FC236}">
                            <a16:creationId xmlns:a16="http://schemas.microsoft.com/office/drawing/2014/main" id="{0E2AB880-7F6B-451C-B1A4-61652ABD6F25}"/>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1AFE49A-F867-45A8-B0A3-3B036D99A852}"/>
              </a:ext>
            </a:extLst>
          </p:cNvPr>
          <p:cNvSpPr/>
          <p:nvPr>
            <p:custDataLst>
              <p:tags r:id="rId3"/>
            </p:custDataLst>
          </p:nvPr>
        </p:nvSpPr>
        <p:spPr>
          <a:xfrm>
            <a:off x="152400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200" dirty="0">
              <a:solidFill>
                <a:srgbClr val="555759"/>
              </a:solidFill>
              <a:latin typeface="Arial" panose="020B0604020202020204" pitchFamily="34" charset="0"/>
              <a:sym typeface="Arial" panose="020B0604020202020204" pitchFamily="34" charset="0"/>
            </a:endParaRPr>
          </a:p>
        </p:txBody>
      </p:sp>
      <p:sp>
        <p:nvSpPr>
          <p:cNvPr id="2" name="Text Placeholder 1">
            <a:extLst>
              <a:ext uri="{FF2B5EF4-FFF2-40B4-BE49-F238E27FC236}">
                <a16:creationId xmlns:a16="http://schemas.microsoft.com/office/drawing/2014/main" id="{7C1F8BD6-784E-47A4-A2AA-9DA499EBDC82}"/>
              </a:ext>
            </a:extLst>
          </p:cNvPr>
          <p:cNvSpPr>
            <a:spLocks noGrp="1"/>
          </p:cNvSpPr>
          <p:nvPr>
            <p:ph type="body" sz="quarter" idx="15"/>
          </p:nvPr>
        </p:nvSpPr>
        <p:spPr/>
        <p:txBody>
          <a:bodyPr/>
          <a:lstStyle/>
          <a:p>
            <a:r>
              <a:rPr lang="en-US" dirty="0"/>
              <a:t>IoT is a framework for connected devices to deliver data that can be analyzed and translated into actionable information.</a:t>
            </a:r>
          </a:p>
        </p:txBody>
      </p:sp>
      <p:sp>
        <p:nvSpPr>
          <p:cNvPr id="3" name="Content Placeholder 2">
            <a:extLst>
              <a:ext uri="{FF2B5EF4-FFF2-40B4-BE49-F238E27FC236}">
                <a16:creationId xmlns:a16="http://schemas.microsoft.com/office/drawing/2014/main" id="{7F3749FF-E4B9-4EBF-9D40-A356E6CB83CE}"/>
              </a:ext>
            </a:extLst>
          </p:cNvPr>
          <p:cNvSpPr>
            <a:spLocks noGrp="1"/>
          </p:cNvSpPr>
          <p:nvPr>
            <p:ph idx="1"/>
          </p:nvPr>
        </p:nvSpPr>
        <p:spPr>
          <a:xfrm>
            <a:off x="287454" y="4741631"/>
            <a:ext cx="10159886" cy="1204477"/>
          </a:xfrm>
        </p:spPr>
        <p:txBody>
          <a:bodyPr/>
          <a:lstStyle/>
          <a:p>
            <a:r>
              <a:rPr lang="en-US" b="1" dirty="0"/>
              <a:t>IT backbone: </a:t>
            </a:r>
            <a:r>
              <a:rPr lang="en-US" dirty="0"/>
              <a:t>Cable, gateways, beacons, sensors, servers</a:t>
            </a:r>
          </a:p>
          <a:p>
            <a:r>
              <a:rPr lang="en-US" b="1" dirty="0"/>
              <a:t>Communications: </a:t>
            </a:r>
            <a:r>
              <a:rPr lang="en-US" dirty="0"/>
              <a:t>Wi-Fi, cellular</a:t>
            </a:r>
          </a:p>
          <a:p>
            <a:r>
              <a:rPr lang="en-US" b="1" dirty="0"/>
              <a:t>Software: </a:t>
            </a:r>
            <a:r>
              <a:rPr lang="en-US" dirty="0"/>
              <a:t>Middleware, analytics, edge computing</a:t>
            </a:r>
          </a:p>
          <a:p>
            <a:r>
              <a:rPr lang="en-US" b="1" dirty="0"/>
              <a:t>Cloud: </a:t>
            </a:r>
            <a:r>
              <a:rPr lang="en-US" dirty="0"/>
              <a:t>Storage, analytics</a:t>
            </a:r>
          </a:p>
        </p:txBody>
      </p:sp>
      <p:sp>
        <p:nvSpPr>
          <p:cNvPr id="4" name="Title 3">
            <a:extLst>
              <a:ext uri="{FF2B5EF4-FFF2-40B4-BE49-F238E27FC236}">
                <a16:creationId xmlns:a16="http://schemas.microsoft.com/office/drawing/2014/main" id="{0472871D-F391-45E0-B129-14404E3D78D3}"/>
              </a:ext>
            </a:extLst>
          </p:cNvPr>
          <p:cNvSpPr>
            <a:spLocks noGrp="1"/>
          </p:cNvSpPr>
          <p:nvPr>
            <p:ph type="title"/>
          </p:nvPr>
        </p:nvSpPr>
        <p:spPr>
          <a:xfrm>
            <a:off x="287454" y="1"/>
            <a:ext cx="11610333" cy="1011600"/>
          </a:xfrm>
        </p:spPr>
        <p:txBody>
          <a:bodyPr/>
          <a:lstStyle/>
          <a:p>
            <a:r>
              <a:rPr lang="en-US" dirty="0"/>
              <a:t>What is the Digital Backbone necessary to prepare for B2G?</a:t>
            </a:r>
          </a:p>
        </p:txBody>
      </p:sp>
      <p:sp>
        <p:nvSpPr>
          <p:cNvPr id="11" name="Content Placeholder 10">
            <a:extLst>
              <a:ext uri="{FF2B5EF4-FFF2-40B4-BE49-F238E27FC236}">
                <a16:creationId xmlns:a16="http://schemas.microsoft.com/office/drawing/2014/main" id="{7E98BE5C-4B1B-49AF-A5F5-14328BBD7C39}"/>
              </a:ext>
            </a:extLst>
          </p:cNvPr>
          <p:cNvSpPr>
            <a:spLocks noGrp="1"/>
          </p:cNvSpPr>
          <p:nvPr>
            <p:ph idx="10"/>
          </p:nvPr>
        </p:nvSpPr>
        <p:spPr>
          <a:xfrm>
            <a:off x="775415" y="4369474"/>
            <a:ext cx="2743200" cy="123111"/>
          </a:xfrm>
        </p:spPr>
        <p:txBody>
          <a:bodyPr/>
          <a:lstStyle/>
          <a:p>
            <a:r>
              <a:rPr lang="en-US" dirty="0"/>
              <a:t>Source: Navigant Research</a:t>
            </a:r>
          </a:p>
        </p:txBody>
      </p:sp>
      <p:grpSp>
        <p:nvGrpSpPr>
          <p:cNvPr id="7" name="Group 6">
            <a:extLst>
              <a:ext uri="{FF2B5EF4-FFF2-40B4-BE49-F238E27FC236}">
                <a16:creationId xmlns:a16="http://schemas.microsoft.com/office/drawing/2014/main" id="{26C52EC1-0BAE-4387-93D0-960C890CD773}"/>
              </a:ext>
            </a:extLst>
          </p:cNvPr>
          <p:cNvGrpSpPr/>
          <p:nvPr/>
        </p:nvGrpSpPr>
        <p:grpSpPr>
          <a:xfrm>
            <a:off x="891530" y="2299460"/>
            <a:ext cx="9839970" cy="1820968"/>
            <a:chOff x="197979" y="873492"/>
            <a:chExt cx="8560094" cy="1667588"/>
          </a:xfrm>
        </p:grpSpPr>
        <p:sp>
          <p:nvSpPr>
            <p:cNvPr id="8" name="Oval 7">
              <a:extLst>
                <a:ext uri="{FF2B5EF4-FFF2-40B4-BE49-F238E27FC236}">
                  <a16:creationId xmlns:a16="http://schemas.microsoft.com/office/drawing/2014/main" id="{FA131683-7FBE-4336-8E9F-F804415FA074}"/>
                </a:ext>
              </a:extLst>
            </p:cNvPr>
            <p:cNvSpPr/>
            <p:nvPr/>
          </p:nvSpPr>
          <p:spPr>
            <a:xfrm>
              <a:off x="7090757" y="873492"/>
              <a:ext cx="1667316" cy="1667588"/>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FCD6020B-CF6E-4648-AEF1-6C2AC65179F2}"/>
                </a:ext>
              </a:extLst>
            </p:cNvPr>
            <p:cNvSpPr/>
            <p:nvPr/>
          </p:nvSpPr>
          <p:spPr>
            <a:xfrm>
              <a:off x="7145772" y="929088"/>
              <a:ext cx="1556398" cy="1556396"/>
            </a:xfrm>
            <a:custGeom>
              <a:avLst/>
              <a:gdLst>
                <a:gd name="connsiteX0" fmla="*/ 0 w 1556398"/>
                <a:gd name="connsiteY0" fmla="*/ 778198 h 1556396"/>
                <a:gd name="connsiteX1" fmla="*/ 778199 w 1556398"/>
                <a:gd name="connsiteY1" fmla="*/ 0 h 1556396"/>
                <a:gd name="connsiteX2" fmla="*/ 1556398 w 1556398"/>
                <a:gd name="connsiteY2" fmla="*/ 778198 h 1556396"/>
                <a:gd name="connsiteX3" fmla="*/ 778199 w 1556398"/>
                <a:gd name="connsiteY3" fmla="*/ 1556396 h 1556396"/>
                <a:gd name="connsiteX4" fmla="*/ 0 w 1556398"/>
                <a:gd name="connsiteY4" fmla="*/ 778198 h 155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398" h="1556396">
                  <a:moveTo>
                    <a:pt x="0" y="778198"/>
                  </a:moveTo>
                  <a:cubicBezTo>
                    <a:pt x="0" y="348411"/>
                    <a:pt x="348412" y="0"/>
                    <a:pt x="778199" y="0"/>
                  </a:cubicBezTo>
                  <a:cubicBezTo>
                    <a:pt x="1207986" y="0"/>
                    <a:pt x="1556398" y="348411"/>
                    <a:pt x="1556398" y="778198"/>
                  </a:cubicBezTo>
                  <a:cubicBezTo>
                    <a:pt x="1556398" y="1207985"/>
                    <a:pt x="1207986" y="1556396"/>
                    <a:pt x="778199" y="1556396"/>
                  </a:cubicBezTo>
                  <a:cubicBezTo>
                    <a:pt x="348412" y="1556396"/>
                    <a:pt x="0" y="1207985"/>
                    <a:pt x="0" y="778198"/>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773" tIns="241435" rIns="240886" bIns="241433" numCol="1" spcCol="1270" anchor="ctr" anchorCtr="0">
              <a:noAutofit/>
            </a:bodyPr>
            <a:lstStyle/>
            <a:p>
              <a:pPr algn="ctr" defTabSz="666750" fontAlgn="base">
                <a:lnSpc>
                  <a:spcPct val="90000"/>
                </a:lnSpc>
                <a:spcBef>
                  <a:spcPct val="0"/>
                </a:spcBef>
                <a:spcAft>
                  <a:spcPct val="35000"/>
                </a:spcAft>
              </a:pPr>
              <a:r>
                <a:rPr lang="en-US" sz="1600" b="1" dirty="0">
                  <a:solidFill>
                    <a:srgbClr val="555759">
                      <a:hueOff val="0"/>
                      <a:satOff val="0"/>
                      <a:lumOff val="0"/>
                      <a:alphaOff val="0"/>
                    </a:srgbClr>
                  </a:solidFill>
                  <a:latin typeface="Arial"/>
                </a:rPr>
                <a:t>Systems Integration </a:t>
              </a:r>
            </a:p>
          </p:txBody>
        </p:sp>
        <p:sp>
          <p:nvSpPr>
            <p:cNvPr id="13" name="Teardrop 12">
              <a:extLst>
                <a:ext uri="{FF2B5EF4-FFF2-40B4-BE49-F238E27FC236}">
                  <a16:creationId xmlns:a16="http://schemas.microsoft.com/office/drawing/2014/main" id="{FC4EF184-FFF8-43F3-A78F-BA82C25B08C4}"/>
                </a:ext>
              </a:extLst>
            </p:cNvPr>
            <p:cNvSpPr/>
            <p:nvPr/>
          </p:nvSpPr>
          <p:spPr>
            <a:xfrm rot="2700000">
              <a:off x="5366748" y="873579"/>
              <a:ext cx="1667123" cy="1667123"/>
            </a:xfrm>
            <a:prstGeom prst="teardrop">
              <a:avLst>
                <a:gd name="adj" fmla="val 10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58FAF2B5-44F0-42AA-AF9A-57839B05CC34}"/>
                </a:ext>
              </a:extLst>
            </p:cNvPr>
            <p:cNvSpPr/>
            <p:nvPr/>
          </p:nvSpPr>
          <p:spPr>
            <a:xfrm>
              <a:off x="5423441" y="929088"/>
              <a:ext cx="1556398" cy="1556396"/>
            </a:xfrm>
            <a:custGeom>
              <a:avLst/>
              <a:gdLst>
                <a:gd name="connsiteX0" fmla="*/ 0 w 1556398"/>
                <a:gd name="connsiteY0" fmla="*/ 778198 h 1556396"/>
                <a:gd name="connsiteX1" fmla="*/ 778199 w 1556398"/>
                <a:gd name="connsiteY1" fmla="*/ 0 h 1556396"/>
                <a:gd name="connsiteX2" fmla="*/ 1556398 w 1556398"/>
                <a:gd name="connsiteY2" fmla="*/ 778198 h 1556396"/>
                <a:gd name="connsiteX3" fmla="*/ 778199 w 1556398"/>
                <a:gd name="connsiteY3" fmla="*/ 1556396 h 1556396"/>
                <a:gd name="connsiteX4" fmla="*/ 0 w 1556398"/>
                <a:gd name="connsiteY4" fmla="*/ 778198 h 155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398" h="1556396">
                  <a:moveTo>
                    <a:pt x="0" y="778198"/>
                  </a:moveTo>
                  <a:cubicBezTo>
                    <a:pt x="0" y="348411"/>
                    <a:pt x="348412" y="0"/>
                    <a:pt x="778199" y="0"/>
                  </a:cubicBezTo>
                  <a:cubicBezTo>
                    <a:pt x="1207986" y="0"/>
                    <a:pt x="1556398" y="348411"/>
                    <a:pt x="1556398" y="778198"/>
                  </a:cubicBezTo>
                  <a:cubicBezTo>
                    <a:pt x="1556398" y="1207985"/>
                    <a:pt x="1207986" y="1556396"/>
                    <a:pt x="778199" y="1556396"/>
                  </a:cubicBezTo>
                  <a:cubicBezTo>
                    <a:pt x="348412" y="1556396"/>
                    <a:pt x="0" y="1207985"/>
                    <a:pt x="0" y="778198"/>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0886" tIns="241435" rIns="241773" bIns="241433" numCol="1" spcCol="1270" anchor="ctr" anchorCtr="0">
              <a:noAutofit/>
            </a:bodyPr>
            <a:lstStyle/>
            <a:p>
              <a:pPr algn="ctr" defTabSz="666750" fontAlgn="base">
                <a:lnSpc>
                  <a:spcPct val="90000"/>
                </a:lnSpc>
                <a:spcBef>
                  <a:spcPct val="0"/>
                </a:spcBef>
                <a:spcAft>
                  <a:spcPct val="35000"/>
                </a:spcAft>
              </a:pPr>
              <a:r>
                <a:rPr lang="en-US" sz="1600" b="1" dirty="0">
                  <a:solidFill>
                    <a:srgbClr val="555759">
                      <a:hueOff val="0"/>
                      <a:satOff val="0"/>
                      <a:lumOff val="0"/>
                      <a:alphaOff val="0"/>
                    </a:srgbClr>
                  </a:solidFill>
                  <a:latin typeface="Arial"/>
                </a:rPr>
                <a:t>Storage</a:t>
              </a:r>
            </a:p>
          </p:txBody>
        </p:sp>
        <p:sp>
          <p:nvSpPr>
            <p:cNvPr id="15" name="Teardrop 14">
              <a:extLst>
                <a:ext uri="{FF2B5EF4-FFF2-40B4-BE49-F238E27FC236}">
                  <a16:creationId xmlns:a16="http://schemas.microsoft.com/office/drawing/2014/main" id="{9CC509AD-C87B-4FB8-BBEE-DC6EE35495F2}"/>
                </a:ext>
              </a:extLst>
            </p:cNvPr>
            <p:cNvSpPr/>
            <p:nvPr/>
          </p:nvSpPr>
          <p:spPr>
            <a:xfrm rot="2700000">
              <a:off x="3644416" y="873579"/>
              <a:ext cx="1667123" cy="1667123"/>
            </a:xfrm>
            <a:prstGeom prst="teardrop">
              <a:avLst>
                <a:gd name="adj" fmla="val 10000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05A04705-547A-427A-ADC4-B27B62228DD6}"/>
                </a:ext>
              </a:extLst>
            </p:cNvPr>
            <p:cNvSpPr/>
            <p:nvPr/>
          </p:nvSpPr>
          <p:spPr>
            <a:xfrm>
              <a:off x="3700223" y="929088"/>
              <a:ext cx="1556398" cy="1556396"/>
            </a:xfrm>
            <a:custGeom>
              <a:avLst/>
              <a:gdLst>
                <a:gd name="connsiteX0" fmla="*/ 0 w 1556398"/>
                <a:gd name="connsiteY0" fmla="*/ 778198 h 1556396"/>
                <a:gd name="connsiteX1" fmla="*/ 778199 w 1556398"/>
                <a:gd name="connsiteY1" fmla="*/ 0 h 1556396"/>
                <a:gd name="connsiteX2" fmla="*/ 1556398 w 1556398"/>
                <a:gd name="connsiteY2" fmla="*/ 778198 h 1556396"/>
                <a:gd name="connsiteX3" fmla="*/ 778199 w 1556398"/>
                <a:gd name="connsiteY3" fmla="*/ 1556396 h 1556396"/>
                <a:gd name="connsiteX4" fmla="*/ 0 w 1556398"/>
                <a:gd name="connsiteY4" fmla="*/ 778198 h 155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398" h="1556396">
                  <a:moveTo>
                    <a:pt x="0" y="778198"/>
                  </a:moveTo>
                  <a:cubicBezTo>
                    <a:pt x="0" y="348411"/>
                    <a:pt x="348412" y="0"/>
                    <a:pt x="778199" y="0"/>
                  </a:cubicBezTo>
                  <a:cubicBezTo>
                    <a:pt x="1207986" y="0"/>
                    <a:pt x="1556398" y="348411"/>
                    <a:pt x="1556398" y="778198"/>
                  </a:cubicBezTo>
                  <a:cubicBezTo>
                    <a:pt x="1556398" y="1207985"/>
                    <a:pt x="1207986" y="1556396"/>
                    <a:pt x="778199" y="1556396"/>
                  </a:cubicBezTo>
                  <a:cubicBezTo>
                    <a:pt x="348412" y="1556396"/>
                    <a:pt x="0" y="1207985"/>
                    <a:pt x="0" y="778198"/>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0885" tIns="241435" rIns="241774" bIns="241433" numCol="1" spcCol="1270" anchor="ctr" anchorCtr="0">
              <a:noAutofit/>
            </a:bodyPr>
            <a:lstStyle/>
            <a:p>
              <a:pPr algn="ctr" defTabSz="666750" fontAlgn="base">
                <a:lnSpc>
                  <a:spcPct val="90000"/>
                </a:lnSpc>
                <a:spcBef>
                  <a:spcPct val="0"/>
                </a:spcBef>
                <a:spcAft>
                  <a:spcPct val="35000"/>
                </a:spcAft>
              </a:pPr>
              <a:r>
                <a:rPr lang="en-US" sz="1600" b="1" dirty="0">
                  <a:solidFill>
                    <a:srgbClr val="555759">
                      <a:hueOff val="0"/>
                      <a:satOff val="0"/>
                      <a:lumOff val="0"/>
                      <a:alphaOff val="0"/>
                    </a:srgbClr>
                  </a:solidFill>
                  <a:latin typeface="Arial"/>
                </a:rPr>
                <a:t>Processing</a:t>
              </a:r>
            </a:p>
          </p:txBody>
        </p:sp>
        <p:sp>
          <p:nvSpPr>
            <p:cNvPr id="17" name="Teardrop 16">
              <a:extLst>
                <a:ext uri="{FF2B5EF4-FFF2-40B4-BE49-F238E27FC236}">
                  <a16:creationId xmlns:a16="http://schemas.microsoft.com/office/drawing/2014/main" id="{86B0F0B2-95D3-4113-AE1E-B37E6D2D0DA7}"/>
                </a:ext>
              </a:extLst>
            </p:cNvPr>
            <p:cNvSpPr/>
            <p:nvPr/>
          </p:nvSpPr>
          <p:spPr>
            <a:xfrm rot="2700000">
              <a:off x="1921198" y="873579"/>
              <a:ext cx="1667123" cy="1667123"/>
            </a:xfrm>
            <a:prstGeom prst="teardrop">
              <a:avLst>
                <a:gd name="adj" fmla="val 100000"/>
              </a:avLst>
            </a:prstGeom>
            <a:solidFill>
              <a:srgbClr val="648C1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9855B1AD-2A25-437F-B0F6-8C5208868C86}"/>
                </a:ext>
              </a:extLst>
            </p:cNvPr>
            <p:cNvSpPr/>
            <p:nvPr/>
          </p:nvSpPr>
          <p:spPr>
            <a:xfrm>
              <a:off x="1977004" y="929088"/>
              <a:ext cx="1556398" cy="1556396"/>
            </a:xfrm>
            <a:custGeom>
              <a:avLst/>
              <a:gdLst>
                <a:gd name="connsiteX0" fmla="*/ 0 w 1556398"/>
                <a:gd name="connsiteY0" fmla="*/ 778198 h 1556396"/>
                <a:gd name="connsiteX1" fmla="*/ 778199 w 1556398"/>
                <a:gd name="connsiteY1" fmla="*/ 0 h 1556396"/>
                <a:gd name="connsiteX2" fmla="*/ 1556398 w 1556398"/>
                <a:gd name="connsiteY2" fmla="*/ 778198 h 1556396"/>
                <a:gd name="connsiteX3" fmla="*/ 778199 w 1556398"/>
                <a:gd name="connsiteY3" fmla="*/ 1556396 h 1556396"/>
                <a:gd name="connsiteX4" fmla="*/ 0 w 1556398"/>
                <a:gd name="connsiteY4" fmla="*/ 778198 h 155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398" h="1556396">
                  <a:moveTo>
                    <a:pt x="0" y="778198"/>
                  </a:moveTo>
                  <a:cubicBezTo>
                    <a:pt x="0" y="348411"/>
                    <a:pt x="348412" y="0"/>
                    <a:pt x="778199" y="0"/>
                  </a:cubicBezTo>
                  <a:cubicBezTo>
                    <a:pt x="1207986" y="0"/>
                    <a:pt x="1556398" y="348411"/>
                    <a:pt x="1556398" y="778198"/>
                  </a:cubicBezTo>
                  <a:cubicBezTo>
                    <a:pt x="1556398" y="1207985"/>
                    <a:pt x="1207986" y="1556396"/>
                    <a:pt x="778199" y="1556396"/>
                  </a:cubicBezTo>
                  <a:cubicBezTo>
                    <a:pt x="348412" y="1556396"/>
                    <a:pt x="0" y="1207985"/>
                    <a:pt x="0" y="778198"/>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773" tIns="241435" rIns="240886" bIns="241433" numCol="1" spcCol="1270" anchor="ctr" anchorCtr="0">
              <a:noAutofit/>
            </a:bodyPr>
            <a:lstStyle/>
            <a:p>
              <a:pPr algn="ctr" defTabSz="666750" fontAlgn="base">
                <a:lnSpc>
                  <a:spcPct val="90000"/>
                </a:lnSpc>
                <a:spcBef>
                  <a:spcPct val="0"/>
                </a:spcBef>
                <a:spcAft>
                  <a:spcPct val="35000"/>
                </a:spcAft>
              </a:pPr>
              <a:endParaRPr lang="en-US" sz="1600" b="1" dirty="0">
                <a:solidFill>
                  <a:srgbClr val="555759">
                    <a:hueOff val="0"/>
                    <a:satOff val="0"/>
                    <a:lumOff val="0"/>
                    <a:alphaOff val="0"/>
                  </a:srgbClr>
                </a:solidFill>
                <a:latin typeface="Arial"/>
              </a:endParaRPr>
            </a:p>
          </p:txBody>
        </p:sp>
        <p:sp>
          <p:nvSpPr>
            <p:cNvPr id="19" name="Teardrop 18">
              <a:extLst>
                <a:ext uri="{FF2B5EF4-FFF2-40B4-BE49-F238E27FC236}">
                  <a16:creationId xmlns:a16="http://schemas.microsoft.com/office/drawing/2014/main" id="{ACF82088-3B20-4722-A80E-F1834E7BA311}"/>
                </a:ext>
              </a:extLst>
            </p:cNvPr>
            <p:cNvSpPr/>
            <p:nvPr/>
          </p:nvSpPr>
          <p:spPr>
            <a:xfrm rot="2700000">
              <a:off x="197979" y="873579"/>
              <a:ext cx="1667123" cy="1667123"/>
            </a:xfrm>
            <a:prstGeom prst="teardrop">
              <a:avLst>
                <a:gd name="adj" fmla="val 100000"/>
              </a:avLst>
            </a:pr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6B705A04-C20B-4DF9-99AF-1C0A468803F7}"/>
                </a:ext>
              </a:extLst>
            </p:cNvPr>
            <p:cNvSpPr/>
            <p:nvPr/>
          </p:nvSpPr>
          <p:spPr>
            <a:xfrm>
              <a:off x="253785" y="929088"/>
              <a:ext cx="1556398" cy="1556396"/>
            </a:xfrm>
            <a:custGeom>
              <a:avLst/>
              <a:gdLst>
                <a:gd name="connsiteX0" fmla="*/ 0 w 1556398"/>
                <a:gd name="connsiteY0" fmla="*/ 778198 h 1556396"/>
                <a:gd name="connsiteX1" fmla="*/ 778199 w 1556398"/>
                <a:gd name="connsiteY1" fmla="*/ 0 h 1556396"/>
                <a:gd name="connsiteX2" fmla="*/ 1556398 w 1556398"/>
                <a:gd name="connsiteY2" fmla="*/ 778198 h 1556396"/>
                <a:gd name="connsiteX3" fmla="*/ 778199 w 1556398"/>
                <a:gd name="connsiteY3" fmla="*/ 1556396 h 1556396"/>
                <a:gd name="connsiteX4" fmla="*/ 0 w 1556398"/>
                <a:gd name="connsiteY4" fmla="*/ 778198 h 155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398" h="1556396">
                  <a:moveTo>
                    <a:pt x="0" y="778198"/>
                  </a:moveTo>
                  <a:cubicBezTo>
                    <a:pt x="0" y="348411"/>
                    <a:pt x="348412" y="0"/>
                    <a:pt x="778199" y="0"/>
                  </a:cubicBezTo>
                  <a:cubicBezTo>
                    <a:pt x="1207986" y="0"/>
                    <a:pt x="1556398" y="348411"/>
                    <a:pt x="1556398" y="778198"/>
                  </a:cubicBezTo>
                  <a:cubicBezTo>
                    <a:pt x="1556398" y="1207985"/>
                    <a:pt x="1207986" y="1556396"/>
                    <a:pt x="778199" y="1556396"/>
                  </a:cubicBezTo>
                  <a:cubicBezTo>
                    <a:pt x="348412" y="1556396"/>
                    <a:pt x="0" y="1207985"/>
                    <a:pt x="0" y="778198"/>
                  </a:cubicBezTo>
                  <a:close/>
                </a:path>
              </a:pathLst>
            </a:cu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1773" tIns="241435" rIns="240886" bIns="241433" numCol="1" spcCol="1270" anchor="ctr" anchorCtr="0">
              <a:noAutofit/>
            </a:bodyPr>
            <a:lstStyle/>
            <a:p>
              <a:pPr algn="ctr" defTabSz="666750" fontAlgn="base">
                <a:lnSpc>
                  <a:spcPct val="90000"/>
                </a:lnSpc>
                <a:spcBef>
                  <a:spcPct val="0"/>
                </a:spcBef>
                <a:spcAft>
                  <a:spcPct val="35000"/>
                </a:spcAft>
              </a:pPr>
              <a:r>
                <a:rPr lang="en-US" sz="1600" b="1" dirty="0">
                  <a:solidFill>
                    <a:srgbClr val="555759">
                      <a:hueOff val="0"/>
                      <a:satOff val="0"/>
                      <a:lumOff val="0"/>
                      <a:alphaOff val="0"/>
                    </a:srgbClr>
                  </a:solidFill>
                  <a:latin typeface="Arial"/>
                </a:rPr>
                <a:t>Data Creation</a:t>
              </a:r>
            </a:p>
          </p:txBody>
        </p:sp>
      </p:grpSp>
      <p:sp>
        <p:nvSpPr>
          <p:cNvPr id="12" name="Rectangle 11">
            <a:extLst>
              <a:ext uri="{FF2B5EF4-FFF2-40B4-BE49-F238E27FC236}">
                <a16:creationId xmlns:a16="http://schemas.microsoft.com/office/drawing/2014/main" id="{A0611707-8925-4B21-84C6-FF07F590A20C}"/>
              </a:ext>
            </a:extLst>
          </p:cNvPr>
          <p:cNvSpPr/>
          <p:nvPr/>
        </p:nvSpPr>
        <p:spPr>
          <a:xfrm>
            <a:off x="3072646" y="3058265"/>
            <a:ext cx="1734770" cy="304058"/>
          </a:xfrm>
          <a:prstGeom prst="rect">
            <a:avLst/>
          </a:prstGeom>
        </p:spPr>
        <p:txBody>
          <a:bodyPr wrap="none">
            <a:spAutoFit/>
          </a:bodyPr>
          <a:lstStyle/>
          <a:p>
            <a:pPr algn="ctr" fontAlgn="base">
              <a:lnSpc>
                <a:spcPct val="86000"/>
              </a:lnSpc>
              <a:spcBef>
                <a:spcPct val="0"/>
              </a:spcBef>
              <a:spcAft>
                <a:spcPct val="0"/>
              </a:spcAft>
            </a:pPr>
            <a:r>
              <a:rPr lang="en-US" sz="1600" b="1" dirty="0">
                <a:solidFill>
                  <a:srgbClr val="555759"/>
                </a:solidFill>
                <a:latin typeface="Arial" charset="0"/>
              </a:rPr>
              <a:t>Communication</a:t>
            </a:r>
          </a:p>
        </p:txBody>
      </p:sp>
    </p:spTree>
    <p:extLst>
      <p:ext uri="{BB962C8B-B14F-4D97-AF65-F5344CB8AC3E}">
        <p14:creationId xmlns:p14="http://schemas.microsoft.com/office/powerpoint/2010/main" val="374998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2A90-9556-4D96-8F9D-31162889B976}"/>
              </a:ext>
            </a:extLst>
          </p:cNvPr>
          <p:cNvSpPr>
            <a:spLocks noGrp="1"/>
          </p:cNvSpPr>
          <p:nvPr>
            <p:ph type="title"/>
          </p:nvPr>
        </p:nvSpPr>
        <p:spPr/>
        <p:txBody>
          <a:bodyPr/>
          <a:lstStyle/>
          <a:p>
            <a:r>
              <a:rPr lang="en-US" dirty="0"/>
              <a:t>What defines IoT in Buildings?</a:t>
            </a:r>
          </a:p>
        </p:txBody>
      </p:sp>
      <p:sp>
        <p:nvSpPr>
          <p:cNvPr id="5" name="TextBox 4">
            <a:extLst>
              <a:ext uri="{FF2B5EF4-FFF2-40B4-BE49-F238E27FC236}">
                <a16:creationId xmlns:a16="http://schemas.microsoft.com/office/drawing/2014/main" id="{B35F37FF-7115-46F1-BBEB-E0E255696098}"/>
              </a:ext>
            </a:extLst>
          </p:cNvPr>
          <p:cNvSpPr txBox="1"/>
          <p:nvPr/>
        </p:nvSpPr>
        <p:spPr>
          <a:xfrm>
            <a:off x="249062" y="6037826"/>
            <a:ext cx="1513556" cy="215444"/>
          </a:xfrm>
          <a:prstGeom prst="rect">
            <a:avLst/>
          </a:prstGeom>
          <a:noFill/>
        </p:spPr>
        <p:txBody>
          <a:bodyPr wrap="none" rtlCol="0">
            <a:spAutoFit/>
          </a:bodyPr>
          <a:lstStyle/>
          <a:p>
            <a:r>
              <a:rPr lang="en-US" sz="800" i="1" dirty="0"/>
              <a:t>(Source: Navigant Research)</a:t>
            </a:r>
          </a:p>
        </p:txBody>
      </p:sp>
      <p:grpSp>
        <p:nvGrpSpPr>
          <p:cNvPr id="7" name="Group 6">
            <a:extLst>
              <a:ext uri="{FF2B5EF4-FFF2-40B4-BE49-F238E27FC236}">
                <a16:creationId xmlns:a16="http://schemas.microsoft.com/office/drawing/2014/main" id="{EC9593FF-B23E-4C90-931E-4FF909EBDEBD}"/>
              </a:ext>
            </a:extLst>
          </p:cNvPr>
          <p:cNvGrpSpPr/>
          <p:nvPr/>
        </p:nvGrpSpPr>
        <p:grpSpPr>
          <a:xfrm>
            <a:off x="1005840" y="1923685"/>
            <a:ext cx="10804826" cy="3490337"/>
            <a:chOff x="436463" y="1629286"/>
            <a:chExt cx="7977222" cy="2504872"/>
          </a:xfrm>
        </p:grpSpPr>
        <p:sp>
          <p:nvSpPr>
            <p:cNvPr id="8" name="Rectangle 7">
              <a:extLst>
                <a:ext uri="{FF2B5EF4-FFF2-40B4-BE49-F238E27FC236}">
                  <a16:creationId xmlns:a16="http://schemas.microsoft.com/office/drawing/2014/main" id="{14EF47D6-A250-4B42-BFB5-A1A869B64CBA}"/>
                </a:ext>
              </a:extLst>
            </p:cNvPr>
            <p:cNvSpPr/>
            <p:nvPr/>
          </p:nvSpPr>
          <p:spPr>
            <a:xfrm>
              <a:off x="2033242" y="1633842"/>
              <a:ext cx="2017970" cy="952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t"/>
            <a:lstStyle/>
            <a:p>
              <a:pPr algn="ctr">
                <a:spcAft>
                  <a:spcPts val="200"/>
                </a:spcAft>
              </a:pPr>
              <a:r>
                <a:rPr lang="en-US" sz="1600" b="1" cap="all" dirty="0">
                  <a:solidFill>
                    <a:schemeClr val="bg1"/>
                  </a:solidFill>
                  <a:latin typeface="+mj-lt"/>
                  <a:cs typeface="Arial" panose="020B0604020202020204" pitchFamily="34" charset="0"/>
                </a:rPr>
                <a:t>Field Level</a:t>
              </a:r>
            </a:p>
            <a:p>
              <a:pPr algn="ctr">
                <a:spcAft>
                  <a:spcPts val="200"/>
                </a:spcAft>
              </a:pPr>
              <a:endParaRPr lang="en-US" sz="1600" b="1" dirty="0">
                <a:solidFill>
                  <a:schemeClr val="bg1"/>
                </a:solidFill>
                <a:latin typeface="+mj-lt"/>
                <a:cs typeface="Arial" panose="020B0604020202020204" pitchFamily="34" charset="0"/>
              </a:endParaRPr>
            </a:p>
            <a:p>
              <a:pPr marL="176213" indent="-173038">
                <a:buFont typeface="Arial" panose="020B0604020202020204" pitchFamily="34" charset="0"/>
                <a:buChar char="•"/>
              </a:pPr>
              <a:r>
                <a:rPr lang="en-US" sz="1600" b="1" dirty="0">
                  <a:solidFill>
                    <a:schemeClr val="bg1"/>
                  </a:solidFill>
                  <a:latin typeface="+mj-lt"/>
                  <a:cs typeface="Arial" panose="020B0604020202020204" pitchFamily="34" charset="0"/>
                </a:rPr>
                <a:t>Air Handling Units</a:t>
              </a:r>
            </a:p>
            <a:p>
              <a:pPr marL="176213" indent="-173038">
                <a:buFont typeface="Arial" panose="020B0604020202020204" pitchFamily="34" charset="0"/>
                <a:buChar char="•"/>
              </a:pPr>
              <a:r>
                <a:rPr lang="en-US" sz="1600" b="1" dirty="0">
                  <a:solidFill>
                    <a:schemeClr val="bg1"/>
                  </a:solidFill>
                  <a:latin typeface="+mj-lt"/>
                  <a:cs typeface="Arial" panose="020B0604020202020204" pitchFamily="34" charset="0"/>
                </a:rPr>
                <a:t>Sensor Networks</a:t>
              </a:r>
            </a:p>
            <a:p>
              <a:pPr marL="176213" indent="-173038">
                <a:buFont typeface="Arial" panose="020B0604020202020204" pitchFamily="34" charset="0"/>
                <a:buChar char="•"/>
              </a:pPr>
              <a:r>
                <a:rPr lang="en-US" sz="1600" b="1" dirty="0">
                  <a:solidFill>
                    <a:schemeClr val="bg1"/>
                  </a:solidFill>
                  <a:latin typeface="+mj-lt"/>
                  <a:cs typeface="Arial" panose="020B0604020202020204" pitchFamily="34" charset="0"/>
                </a:rPr>
                <a:t>Lighting Infrastructure</a:t>
              </a:r>
              <a:endParaRPr lang="en-US" sz="1600" dirty="0">
                <a:latin typeface="+mj-lt"/>
                <a:cs typeface="Arial" panose="020B0604020202020204" pitchFamily="34" charset="0"/>
              </a:endParaRPr>
            </a:p>
          </p:txBody>
        </p:sp>
        <p:cxnSp>
          <p:nvCxnSpPr>
            <p:cNvPr id="9" name="Straight Connector 8">
              <a:extLst>
                <a:ext uri="{FF2B5EF4-FFF2-40B4-BE49-F238E27FC236}">
                  <a16:creationId xmlns:a16="http://schemas.microsoft.com/office/drawing/2014/main" id="{C025E8A5-3BDA-459F-B7D6-E96C5A189D89}"/>
                </a:ext>
              </a:extLst>
            </p:cNvPr>
            <p:cNvCxnSpPr/>
            <p:nvPr/>
          </p:nvCxnSpPr>
          <p:spPr>
            <a:xfrm>
              <a:off x="570410" y="2673050"/>
              <a:ext cx="7843274" cy="6570"/>
            </a:xfrm>
            <a:prstGeom prst="line">
              <a:avLst/>
            </a:prstGeom>
            <a:ln w="1905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F5D575-1526-4BEE-8A0F-138B91DCAA26}"/>
                </a:ext>
              </a:extLst>
            </p:cNvPr>
            <p:cNvCxnSpPr/>
            <p:nvPr/>
          </p:nvCxnSpPr>
          <p:spPr>
            <a:xfrm flipV="1">
              <a:off x="570410" y="3621269"/>
              <a:ext cx="7843274" cy="18918"/>
            </a:xfrm>
            <a:prstGeom prst="line">
              <a:avLst/>
            </a:prstGeom>
            <a:ln w="1905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BBC1751-0979-4F8E-8E5F-F7EE9FC84ABA}"/>
                </a:ext>
              </a:extLst>
            </p:cNvPr>
            <p:cNvSpPr/>
            <p:nvPr/>
          </p:nvSpPr>
          <p:spPr>
            <a:xfrm>
              <a:off x="2033242" y="2767267"/>
              <a:ext cx="4204146" cy="762000"/>
            </a:xfrm>
            <a:prstGeom prst="rect">
              <a:avLst/>
            </a:prstGeom>
            <a:solidFill>
              <a:srgbClr val="64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cs typeface="Arial" panose="020B0604020202020204" pitchFamily="34" charset="0"/>
                </a:rPr>
                <a:t>Hardware Enabling Connectivity</a:t>
              </a:r>
            </a:p>
          </p:txBody>
        </p:sp>
        <p:sp>
          <p:nvSpPr>
            <p:cNvPr id="12" name="Rectangle 11">
              <a:extLst>
                <a:ext uri="{FF2B5EF4-FFF2-40B4-BE49-F238E27FC236}">
                  <a16:creationId xmlns:a16="http://schemas.microsoft.com/office/drawing/2014/main" id="{09669EC5-A019-4F69-B5EE-28B74C9B3413}"/>
                </a:ext>
              </a:extLst>
            </p:cNvPr>
            <p:cNvSpPr/>
            <p:nvPr/>
          </p:nvSpPr>
          <p:spPr>
            <a:xfrm>
              <a:off x="6405592" y="2762534"/>
              <a:ext cx="2008093" cy="766733"/>
            </a:xfrm>
            <a:prstGeom prst="rect">
              <a:avLst/>
            </a:prstGeom>
            <a:solidFill>
              <a:srgbClr val="64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mj-lt"/>
                  <a:cs typeface="Arial" panose="020B0604020202020204" pitchFamily="34" charset="0"/>
                </a:rPr>
                <a:t>Software Creating Intelligence</a:t>
              </a:r>
            </a:p>
          </p:txBody>
        </p:sp>
        <p:sp>
          <p:nvSpPr>
            <p:cNvPr id="14" name="TextBox 13">
              <a:extLst>
                <a:ext uri="{FF2B5EF4-FFF2-40B4-BE49-F238E27FC236}">
                  <a16:creationId xmlns:a16="http://schemas.microsoft.com/office/drawing/2014/main" id="{250A1392-6D64-4FB5-A646-D7ADCB40880A}"/>
                </a:ext>
              </a:extLst>
            </p:cNvPr>
            <p:cNvSpPr txBox="1"/>
            <p:nvPr/>
          </p:nvSpPr>
          <p:spPr>
            <a:xfrm>
              <a:off x="436463" y="1803082"/>
              <a:ext cx="1582901" cy="218210"/>
            </a:xfrm>
            <a:prstGeom prst="rect">
              <a:avLst/>
            </a:prstGeom>
            <a:noFill/>
          </p:spPr>
          <p:txBody>
            <a:bodyPr wrap="square" rtlCol="0">
              <a:spAutoFit/>
            </a:bodyPr>
            <a:lstStyle/>
            <a:p>
              <a:pPr algn="ctr"/>
              <a:r>
                <a:rPr lang="en-US" sz="1600" b="1" dirty="0">
                  <a:solidFill>
                    <a:schemeClr val="tx2"/>
                  </a:solidFill>
                  <a:latin typeface="+mj-lt"/>
                  <a:cs typeface="Arial" panose="020B0604020202020204" pitchFamily="34" charset="0"/>
                </a:rPr>
                <a:t> Building Systems</a:t>
              </a:r>
            </a:p>
          </p:txBody>
        </p:sp>
        <p:sp>
          <p:nvSpPr>
            <p:cNvPr id="15" name="TextBox 14">
              <a:extLst>
                <a:ext uri="{FF2B5EF4-FFF2-40B4-BE49-F238E27FC236}">
                  <a16:creationId xmlns:a16="http://schemas.microsoft.com/office/drawing/2014/main" id="{4A85D151-96BC-42B9-9099-9DAACDBA0599}"/>
                </a:ext>
              </a:extLst>
            </p:cNvPr>
            <p:cNvSpPr txBox="1"/>
            <p:nvPr/>
          </p:nvSpPr>
          <p:spPr>
            <a:xfrm>
              <a:off x="436463" y="3915948"/>
              <a:ext cx="1582901" cy="218210"/>
            </a:xfrm>
            <a:prstGeom prst="rect">
              <a:avLst/>
            </a:prstGeom>
            <a:noFill/>
          </p:spPr>
          <p:txBody>
            <a:bodyPr wrap="square" rtlCol="0">
              <a:spAutoFit/>
            </a:bodyPr>
            <a:lstStyle/>
            <a:p>
              <a:pPr algn="ctr"/>
              <a:r>
                <a:rPr lang="en-US" sz="1600" b="1" dirty="0">
                  <a:solidFill>
                    <a:schemeClr val="tx2"/>
                  </a:solidFill>
                  <a:latin typeface="+mj-lt"/>
                  <a:cs typeface="Arial" panose="020B0604020202020204" pitchFamily="34" charset="0"/>
                </a:rPr>
                <a:t>Data Flow</a:t>
              </a:r>
            </a:p>
          </p:txBody>
        </p:sp>
        <p:sp>
          <p:nvSpPr>
            <p:cNvPr id="16" name="TextBox 15">
              <a:extLst>
                <a:ext uri="{FF2B5EF4-FFF2-40B4-BE49-F238E27FC236}">
                  <a16:creationId xmlns:a16="http://schemas.microsoft.com/office/drawing/2014/main" id="{4A2BEA88-6749-4794-8D2B-49392060FD9E}"/>
                </a:ext>
              </a:extLst>
            </p:cNvPr>
            <p:cNvSpPr txBox="1"/>
            <p:nvPr/>
          </p:nvSpPr>
          <p:spPr>
            <a:xfrm>
              <a:off x="436463" y="3003352"/>
              <a:ext cx="1582901" cy="218210"/>
            </a:xfrm>
            <a:prstGeom prst="rect">
              <a:avLst/>
            </a:prstGeom>
            <a:noFill/>
          </p:spPr>
          <p:txBody>
            <a:bodyPr wrap="square" rtlCol="0">
              <a:spAutoFit/>
            </a:bodyPr>
            <a:lstStyle/>
            <a:p>
              <a:pPr algn="ctr"/>
              <a:r>
                <a:rPr lang="en-US" sz="1600" b="1" dirty="0">
                  <a:solidFill>
                    <a:schemeClr val="tx2"/>
                  </a:solidFill>
                  <a:latin typeface="+mj-lt"/>
                  <a:cs typeface="Arial" panose="020B0604020202020204" pitchFamily="34" charset="0"/>
                </a:rPr>
                <a:t>IoT Solution</a:t>
              </a:r>
            </a:p>
          </p:txBody>
        </p:sp>
        <p:sp>
          <p:nvSpPr>
            <p:cNvPr id="17" name="Rectangle 16">
              <a:extLst>
                <a:ext uri="{FF2B5EF4-FFF2-40B4-BE49-F238E27FC236}">
                  <a16:creationId xmlns:a16="http://schemas.microsoft.com/office/drawing/2014/main" id="{31F084EF-339B-4672-8FE9-4ED7D45E3613}"/>
                </a:ext>
              </a:extLst>
            </p:cNvPr>
            <p:cNvSpPr/>
            <p:nvPr/>
          </p:nvSpPr>
          <p:spPr>
            <a:xfrm>
              <a:off x="4219418" y="1629286"/>
              <a:ext cx="2017970" cy="952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t"/>
            <a:lstStyle/>
            <a:p>
              <a:pPr algn="ctr">
                <a:spcAft>
                  <a:spcPts val="200"/>
                </a:spcAft>
              </a:pPr>
              <a:r>
                <a:rPr lang="en-US" sz="1600" b="1" cap="all" dirty="0">
                  <a:solidFill>
                    <a:schemeClr val="bg1"/>
                  </a:solidFill>
                  <a:latin typeface="+mj-lt"/>
                  <a:cs typeface="Arial" panose="020B0604020202020204" pitchFamily="34" charset="0"/>
                </a:rPr>
                <a:t>System Level</a:t>
              </a:r>
            </a:p>
            <a:p>
              <a:pPr algn="ctr">
                <a:spcAft>
                  <a:spcPts val="200"/>
                </a:spcAft>
              </a:pPr>
              <a:endParaRPr lang="en-US" sz="1600" b="1" dirty="0">
                <a:solidFill>
                  <a:schemeClr val="bg1"/>
                </a:solidFill>
                <a:latin typeface="+mj-lt"/>
                <a:cs typeface="Arial" panose="020B0604020202020204" pitchFamily="34" charset="0"/>
              </a:endParaRPr>
            </a:p>
            <a:p>
              <a:pPr marL="180975" indent="-180975" algn="dist">
                <a:buFont typeface="Arial" panose="020B0604020202020204" pitchFamily="34" charset="0"/>
                <a:buChar char="•"/>
              </a:pPr>
              <a:r>
                <a:rPr lang="en-US" sz="1600" b="1" dirty="0">
                  <a:solidFill>
                    <a:schemeClr val="bg1"/>
                  </a:solidFill>
                  <a:latin typeface="+mj-lt"/>
                  <a:cs typeface="Arial" panose="020B0604020202020204" pitchFamily="34" charset="0"/>
                </a:rPr>
                <a:t>BAS (Control Systems </a:t>
              </a:r>
            </a:p>
            <a:p>
              <a:pPr marL="176213"/>
              <a:r>
                <a:rPr lang="en-US" sz="1600" b="1" dirty="0">
                  <a:solidFill>
                    <a:schemeClr val="bg1"/>
                  </a:solidFill>
                  <a:latin typeface="+mj-lt"/>
                  <a:cs typeface="Arial" panose="020B0604020202020204" pitchFamily="34" charset="0"/>
                </a:rPr>
                <a:t>per Building System)</a:t>
              </a:r>
            </a:p>
            <a:p>
              <a:endParaRPr lang="en-US" sz="1600" dirty="0">
                <a:latin typeface="+mj-lt"/>
                <a:cs typeface="Arial" panose="020B0604020202020204" pitchFamily="34" charset="0"/>
              </a:endParaRPr>
            </a:p>
          </p:txBody>
        </p:sp>
        <p:sp>
          <p:nvSpPr>
            <p:cNvPr id="18" name="Rectangle 17">
              <a:extLst>
                <a:ext uri="{FF2B5EF4-FFF2-40B4-BE49-F238E27FC236}">
                  <a16:creationId xmlns:a16="http://schemas.microsoft.com/office/drawing/2014/main" id="{D8A83A14-7523-45AA-B3D9-B612B04AAF8F}"/>
                </a:ext>
              </a:extLst>
            </p:cNvPr>
            <p:cNvSpPr/>
            <p:nvPr/>
          </p:nvSpPr>
          <p:spPr>
            <a:xfrm>
              <a:off x="6405592" y="1637414"/>
              <a:ext cx="2008092" cy="9527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91440" rIns="91440" bIns="91440" rtlCol="0" anchor="t"/>
            <a:lstStyle/>
            <a:p>
              <a:pPr algn="ctr">
                <a:spcAft>
                  <a:spcPts val="200"/>
                </a:spcAft>
              </a:pPr>
              <a:r>
                <a:rPr lang="en-US" sz="1600" b="1" cap="all" dirty="0">
                  <a:solidFill>
                    <a:schemeClr val="bg1"/>
                  </a:solidFill>
                  <a:latin typeface="+mj-lt"/>
                  <a:cs typeface="Arial" panose="020B0604020202020204" pitchFamily="34" charset="0"/>
                </a:rPr>
                <a:t>Management Level</a:t>
              </a:r>
            </a:p>
            <a:p>
              <a:pPr algn="ctr">
                <a:spcAft>
                  <a:spcPts val="200"/>
                </a:spcAft>
              </a:pPr>
              <a:endParaRPr lang="en-US" sz="1600" b="1" dirty="0">
                <a:solidFill>
                  <a:schemeClr val="bg1"/>
                </a:solidFill>
                <a:latin typeface="+mj-lt"/>
                <a:cs typeface="Arial" panose="020B0604020202020204" pitchFamily="34" charset="0"/>
              </a:endParaRPr>
            </a:p>
            <a:p>
              <a:pPr marL="230188" indent="-180975">
                <a:buFont typeface="Arial" panose="020B0604020202020204" pitchFamily="34" charset="0"/>
                <a:buChar char="•"/>
              </a:pPr>
              <a:r>
                <a:rPr lang="en-US" sz="1600" b="1" dirty="0">
                  <a:solidFill>
                    <a:schemeClr val="bg1"/>
                  </a:solidFill>
                  <a:latin typeface="+mj-lt"/>
                  <a:cs typeface="Arial" panose="020B0604020202020204" pitchFamily="34" charset="0"/>
                </a:rPr>
                <a:t>BMS</a:t>
              </a:r>
            </a:p>
            <a:p>
              <a:pPr marL="230188" indent="-180975">
                <a:buFont typeface="Arial" panose="020B0604020202020204" pitchFamily="34" charset="0"/>
                <a:buChar char="•"/>
              </a:pPr>
              <a:r>
                <a:rPr lang="en-US" sz="1600" b="1" dirty="0">
                  <a:solidFill>
                    <a:schemeClr val="bg1"/>
                  </a:solidFill>
                  <a:latin typeface="+mj-lt"/>
                  <a:cs typeface="Arial" panose="020B0604020202020204" pitchFamily="34" charset="0"/>
                </a:rPr>
                <a:t>BEMS</a:t>
              </a:r>
            </a:p>
            <a:p>
              <a:pPr marL="230188" indent="-180975">
                <a:buFont typeface="Arial" panose="020B0604020202020204" pitchFamily="34" charset="0"/>
                <a:buChar char="•"/>
              </a:pPr>
              <a:r>
                <a:rPr lang="en-US" sz="1600" b="1" dirty="0">
                  <a:solidFill>
                    <a:schemeClr val="bg1"/>
                  </a:solidFill>
                  <a:latin typeface="+mj-lt"/>
                  <a:cs typeface="Arial" panose="020B0604020202020204" pitchFamily="34" charset="0"/>
                </a:rPr>
                <a:t>IoT Platform</a:t>
              </a:r>
            </a:p>
            <a:p>
              <a:endParaRPr lang="en-US" sz="1600" dirty="0">
                <a:latin typeface="+mj-lt"/>
                <a:cs typeface="Arial" panose="020B0604020202020204" pitchFamily="34" charset="0"/>
              </a:endParaRPr>
            </a:p>
          </p:txBody>
        </p:sp>
      </p:grpSp>
      <p:sp>
        <p:nvSpPr>
          <p:cNvPr id="19" name="Rectangle 18">
            <a:extLst>
              <a:ext uri="{FF2B5EF4-FFF2-40B4-BE49-F238E27FC236}">
                <a16:creationId xmlns:a16="http://schemas.microsoft.com/office/drawing/2014/main" id="{2AA442AE-D469-475E-974B-4AF4AFD42018}"/>
              </a:ext>
            </a:extLst>
          </p:cNvPr>
          <p:cNvSpPr/>
          <p:nvPr/>
        </p:nvSpPr>
        <p:spPr>
          <a:xfrm>
            <a:off x="3288751" y="1365407"/>
            <a:ext cx="6588086" cy="330540"/>
          </a:xfrm>
          <a:prstGeom prst="rect">
            <a:avLst/>
          </a:prstGeom>
        </p:spPr>
        <p:txBody>
          <a:bodyPr wrap="none">
            <a:spAutoFit/>
          </a:bodyPr>
          <a:lstStyle/>
          <a:p>
            <a:r>
              <a:rPr lang="en-US" sz="1800" b="1" dirty="0">
                <a:solidFill>
                  <a:srgbClr val="555759"/>
                </a:solidFill>
                <a:latin typeface="Arial" panose="020B0604020202020204" pitchFamily="34" charset="0"/>
                <a:ea typeface="Times New Roman" panose="02020603050405020304" pitchFamily="18" charset="0"/>
                <a:cs typeface="Times New Roman" panose="02020603050405020304" pitchFamily="18" charset="0"/>
              </a:rPr>
              <a:t>Buildings Systems, IoT Solution, and Data Flow Alignment</a:t>
            </a:r>
            <a:endParaRPr lang="en-US" sz="1800" b="1" dirty="0"/>
          </a:p>
        </p:txBody>
      </p:sp>
      <p:sp>
        <p:nvSpPr>
          <p:cNvPr id="21" name="Rectangle 20">
            <a:extLst>
              <a:ext uri="{FF2B5EF4-FFF2-40B4-BE49-F238E27FC236}">
                <a16:creationId xmlns:a16="http://schemas.microsoft.com/office/drawing/2014/main" id="{582F4ED5-CD5D-4E21-8C1B-F11278CDFB10}"/>
              </a:ext>
            </a:extLst>
          </p:cNvPr>
          <p:cNvSpPr/>
          <p:nvPr/>
        </p:nvSpPr>
        <p:spPr>
          <a:xfrm>
            <a:off x="3168613" y="4853911"/>
            <a:ext cx="8642052" cy="766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numCol="4" rtlCol="0" anchor="ctr"/>
          <a:lstStyle/>
          <a:p>
            <a:pPr algn="ctr"/>
            <a:endParaRPr lang="en-US" sz="1100" b="1" dirty="0">
              <a:solidFill>
                <a:schemeClr val="bg1"/>
              </a:solidFill>
              <a:latin typeface="+mj-lt"/>
              <a:cs typeface="Arial" panose="020B0604020202020204" pitchFamily="34" charset="0"/>
            </a:endParaRPr>
          </a:p>
          <a:p>
            <a:pPr algn="ctr"/>
            <a:endParaRPr lang="en-US" sz="1100" b="1" dirty="0">
              <a:solidFill>
                <a:schemeClr val="bg1"/>
              </a:solidFill>
              <a:latin typeface="+mj-lt"/>
              <a:cs typeface="Arial" panose="020B0604020202020204" pitchFamily="34" charset="0"/>
            </a:endParaRPr>
          </a:p>
        </p:txBody>
      </p:sp>
      <p:sp>
        <p:nvSpPr>
          <p:cNvPr id="22" name="TextBox 21">
            <a:extLst>
              <a:ext uri="{FF2B5EF4-FFF2-40B4-BE49-F238E27FC236}">
                <a16:creationId xmlns:a16="http://schemas.microsoft.com/office/drawing/2014/main" id="{950492FF-0671-47A2-B84B-E124BC02C4BA}"/>
              </a:ext>
            </a:extLst>
          </p:cNvPr>
          <p:cNvSpPr txBox="1"/>
          <p:nvPr/>
        </p:nvSpPr>
        <p:spPr>
          <a:xfrm>
            <a:off x="3486871" y="5126838"/>
            <a:ext cx="774251" cy="246221"/>
          </a:xfrm>
          <a:prstGeom prst="rect">
            <a:avLst/>
          </a:prstGeom>
          <a:noFill/>
        </p:spPr>
        <p:txBody>
          <a:bodyPr wrap="none" lIns="0" tIns="0" rIns="0" bIns="0" rtlCol="0">
            <a:spAutoFit/>
          </a:bodyPr>
          <a:lstStyle/>
          <a:p>
            <a:pPr algn="l">
              <a:lnSpc>
                <a:spcPct val="100000"/>
              </a:lnSpc>
            </a:pPr>
            <a:r>
              <a:rPr lang="en-US" sz="1600" dirty="0">
                <a:solidFill>
                  <a:schemeClr val="bg1"/>
                </a:solidFill>
              </a:rPr>
              <a:t>Creation</a:t>
            </a:r>
          </a:p>
        </p:txBody>
      </p:sp>
      <p:sp>
        <p:nvSpPr>
          <p:cNvPr id="23" name="TextBox 22">
            <a:extLst>
              <a:ext uri="{FF2B5EF4-FFF2-40B4-BE49-F238E27FC236}">
                <a16:creationId xmlns:a16="http://schemas.microsoft.com/office/drawing/2014/main" id="{F0BD3D1B-D556-4060-B23B-2B70E35DF830}"/>
              </a:ext>
            </a:extLst>
          </p:cNvPr>
          <p:cNvSpPr txBox="1"/>
          <p:nvPr/>
        </p:nvSpPr>
        <p:spPr>
          <a:xfrm>
            <a:off x="5547717" y="5126838"/>
            <a:ext cx="1423467" cy="246221"/>
          </a:xfrm>
          <a:prstGeom prst="rect">
            <a:avLst/>
          </a:prstGeom>
          <a:noFill/>
        </p:spPr>
        <p:txBody>
          <a:bodyPr wrap="none" lIns="0" tIns="0" rIns="0" bIns="0" rtlCol="0">
            <a:spAutoFit/>
          </a:bodyPr>
          <a:lstStyle/>
          <a:p>
            <a:pPr algn="l">
              <a:lnSpc>
                <a:spcPct val="100000"/>
              </a:lnSpc>
            </a:pPr>
            <a:r>
              <a:rPr lang="en-US" sz="1600" dirty="0">
                <a:solidFill>
                  <a:schemeClr val="bg1"/>
                </a:solidFill>
              </a:rPr>
              <a:t>Communication</a:t>
            </a:r>
          </a:p>
        </p:txBody>
      </p:sp>
      <p:sp>
        <p:nvSpPr>
          <p:cNvPr id="24" name="TextBox 23">
            <a:extLst>
              <a:ext uri="{FF2B5EF4-FFF2-40B4-BE49-F238E27FC236}">
                <a16:creationId xmlns:a16="http://schemas.microsoft.com/office/drawing/2014/main" id="{FFE0077B-6BB3-4C3B-ADD9-BDAE2B33C78A}"/>
              </a:ext>
            </a:extLst>
          </p:cNvPr>
          <p:cNvSpPr txBox="1"/>
          <p:nvPr/>
        </p:nvSpPr>
        <p:spPr>
          <a:xfrm>
            <a:off x="8257779" y="5126838"/>
            <a:ext cx="1104470" cy="246221"/>
          </a:xfrm>
          <a:prstGeom prst="rect">
            <a:avLst/>
          </a:prstGeom>
          <a:noFill/>
        </p:spPr>
        <p:txBody>
          <a:bodyPr wrap="none" lIns="0" tIns="0" rIns="0" bIns="0" rtlCol="0">
            <a:spAutoFit/>
          </a:bodyPr>
          <a:lstStyle/>
          <a:p>
            <a:pPr algn="l">
              <a:lnSpc>
                <a:spcPct val="100000"/>
              </a:lnSpc>
            </a:pPr>
            <a:r>
              <a:rPr lang="en-US" sz="1600" dirty="0">
                <a:solidFill>
                  <a:schemeClr val="bg1"/>
                </a:solidFill>
              </a:rPr>
              <a:t>Aggregation</a:t>
            </a:r>
          </a:p>
        </p:txBody>
      </p:sp>
      <p:sp>
        <p:nvSpPr>
          <p:cNvPr id="25" name="TextBox 24">
            <a:extLst>
              <a:ext uri="{FF2B5EF4-FFF2-40B4-BE49-F238E27FC236}">
                <a16:creationId xmlns:a16="http://schemas.microsoft.com/office/drawing/2014/main" id="{269B9C1C-E7B2-45D5-8BBA-8CFE4C3D8B0E}"/>
              </a:ext>
            </a:extLst>
          </p:cNvPr>
          <p:cNvSpPr txBox="1"/>
          <p:nvPr/>
        </p:nvSpPr>
        <p:spPr>
          <a:xfrm>
            <a:off x="10648845" y="5126838"/>
            <a:ext cx="761427" cy="246221"/>
          </a:xfrm>
          <a:prstGeom prst="rect">
            <a:avLst/>
          </a:prstGeom>
          <a:noFill/>
        </p:spPr>
        <p:txBody>
          <a:bodyPr wrap="none" lIns="0" tIns="0" rIns="0" bIns="0" rtlCol="0">
            <a:spAutoFit/>
          </a:bodyPr>
          <a:lstStyle/>
          <a:p>
            <a:pPr algn="l">
              <a:lnSpc>
                <a:spcPct val="100000"/>
              </a:lnSpc>
            </a:pPr>
            <a:r>
              <a:rPr lang="en-US" sz="1600" dirty="0">
                <a:solidFill>
                  <a:schemeClr val="bg1"/>
                </a:solidFill>
              </a:rPr>
              <a:t>Analysis</a:t>
            </a:r>
          </a:p>
        </p:txBody>
      </p:sp>
    </p:spTree>
    <p:extLst>
      <p:ext uri="{BB962C8B-B14F-4D97-AF65-F5344CB8AC3E}">
        <p14:creationId xmlns:p14="http://schemas.microsoft.com/office/powerpoint/2010/main" val="8879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2A90-9556-4D96-8F9D-31162889B976}"/>
              </a:ext>
            </a:extLst>
          </p:cNvPr>
          <p:cNvSpPr>
            <a:spLocks noGrp="1"/>
          </p:cNvSpPr>
          <p:nvPr>
            <p:ph type="title"/>
          </p:nvPr>
        </p:nvSpPr>
        <p:spPr/>
        <p:txBody>
          <a:bodyPr/>
          <a:lstStyle/>
          <a:p>
            <a:r>
              <a:rPr lang="en-US" dirty="0"/>
              <a:t>What are the key hardware components?</a:t>
            </a:r>
          </a:p>
        </p:txBody>
      </p:sp>
      <p:sp>
        <p:nvSpPr>
          <p:cNvPr id="3" name="Text Placeholder 2">
            <a:extLst>
              <a:ext uri="{FF2B5EF4-FFF2-40B4-BE49-F238E27FC236}">
                <a16:creationId xmlns:a16="http://schemas.microsoft.com/office/drawing/2014/main" id="{0583D96F-B7ED-4DE3-94FA-7EE1367D9673}"/>
              </a:ext>
            </a:extLst>
          </p:cNvPr>
          <p:cNvSpPr>
            <a:spLocks noGrp="1"/>
          </p:cNvSpPr>
          <p:nvPr>
            <p:ph type="body" sz="quarter" idx="10"/>
          </p:nvPr>
        </p:nvSpPr>
        <p:spPr>
          <a:xfrm>
            <a:off x="287453" y="1311242"/>
            <a:ext cx="11623035" cy="4706022"/>
          </a:xfrm>
        </p:spPr>
        <p:txBody>
          <a:bodyPr>
            <a:normAutofit/>
          </a:bodyPr>
          <a:lstStyle/>
          <a:p>
            <a:pPr marL="0" indent="0">
              <a:buNone/>
            </a:pPr>
            <a:endParaRPr lang="en-US" b="1" dirty="0"/>
          </a:p>
          <a:p>
            <a:pPr marL="171450" indent="-171450">
              <a:buFont typeface="Arial" panose="020B0604020202020204" pitchFamily="34" charset="0"/>
              <a:buChar char="•"/>
            </a:pPr>
            <a:r>
              <a:rPr lang="en-US" b="1" dirty="0">
                <a:solidFill>
                  <a:schemeClr val="tx1"/>
                </a:solidFill>
              </a:rPr>
              <a:t>Smart Sensors and Meters </a:t>
            </a:r>
            <a:r>
              <a:rPr lang="en-US" dirty="0">
                <a:solidFill>
                  <a:schemeClr val="tx1"/>
                </a:solidFill>
              </a:rPr>
              <a:t>are critical devices for data generation utilized by the analytics layer of a smart building solutions. These devices create information on energy and space use, system performance, and other aspects of building operations for analysis.</a:t>
            </a:r>
          </a:p>
          <a:p>
            <a:pPr marL="171450" indent="-171450">
              <a:buFont typeface="Arial" panose="020B0604020202020204" pitchFamily="34" charset="0"/>
              <a:buChar char="•"/>
            </a:pPr>
            <a:endParaRPr lang="en-US" b="1" dirty="0">
              <a:solidFill>
                <a:schemeClr val="tx1"/>
              </a:solidFill>
            </a:endParaRPr>
          </a:p>
          <a:p>
            <a:pPr marL="171450" indent="-171450">
              <a:buFont typeface="Arial" panose="020B0604020202020204" pitchFamily="34" charset="0"/>
              <a:buChar char="•"/>
            </a:pPr>
            <a:r>
              <a:rPr lang="en-US" b="1" dirty="0"/>
              <a:t>Controllers</a:t>
            </a:r>
            <a:r>
              <a:rPr lang="en-US" dirty="0"/>
              <a:t> are dedicated hardware devices that govern the operations of specific controls, devices, and pieces of equipment. They typically connect into the electrical distribution system of a building and to the Internet via an electrical networking link that facilitates rapid data transmission and reception.</a:t>
            </a:r>
          </a:p>
          <a:p>
            <a:pPr marL="171450" indent="-171450">
              <a:buFont typeface="Arial" panose="020B0604020202020204" pitchFamily="34" charset="0"/>
              <a:buChar char="•"/>
            </a:pPr>
            <a:endParaRPr lang="en-US" dirty="0"/>
          </a:p>
          <a:p>
            <a:pPr marL="171450" lvl="1" indent="-171450">
              <a:buFont typeface="Arial" panose="020B0604020202020204" pitchFamily="34" charset="0"/>
              <a:buChar char="•"/>
            </a:pPr>
            <a:r>
              <a:rPr lang="en-US" sz="1800" b="1" dirty="0"/>
              <a:t>Gateways</a:t>
            </a:r>
            <a:r>
              <a:rPr lang="en-US" sz="1800" dirty="0"/>
              <a:t> are devices that play an overarching role in integrating control and management systems and enabling the key communication links between systems that are typically islanded or disintegrated. They are often vendor-specific and are designed to enable the specific applications and supervisory capabilities specified by the software vendor. Gateways aggregate data from sensor nodes and send it to a data center. At the most basic level, gateways convert protocols to pass data from one protocol to another. Some gateways can store data and run applications via edge analytics as well.</a:t>
            </a:r>
          </a:p>
        </p:txBody>
      </p:sp>
    </p:spTree>
    <p:extLst>
      <p:ext uri="{BB962C8B-B14F-4D97-AF65-F5344CB8AC3E}">
        <p14:creationId xmlns:p14="http://schemas.microsoft.com/office/powerpoint/2010/main" val="320929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331DF33-7C2E-4C10-A27C-4692966CE693}"/>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9714" name="think-cell Slide" r:id="rId5" imgW="353" imgH="353" progId="TCLayout.ActiveDocument.1">
                  <p:embed/>
                </p:oleObj>
              </mc:Choice>
              <mc:Fallback>
                <p:oleObj name="think-cell Slide" r:id="rId5" imgW="353" imgH="353" progId="TCLayout.ActiveDocument.1">
                  <p:embed/>
                  <p:pic>
                    <p:nvPicPr>
                      <p:cNvPr id="7" name="Object 6" hidden="1">
                        <a:extLst>
                          <a:ext uri="{FF2B5EF4-FFF2-40B4-BE49-F238E27FC236}">
                            <a16:creationId xmlns:a16="http://schemas.microsoft.com/office/drawing/2014/main" id="{9331DF33-7C2E-4C10-A27C-4692966CE693}"/>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2AA98AD-466D-4B69-BC22-CE52F37C512E}"/>
              </a:ext>
            </a:extLst>
          </p:cNvPr>
          <p:cNvSpPr/>
          <p:nvPr>
            <p:custDataLst>
              <p:tags r:id="rId3"/>
            </p:custDataLst>
          </p:nvPr>
        </p:nvSpPr>
        <p:spPr>
          <a:xfrm>
            <a:off x="152400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200" dirty="0">
              <a:solidFill>
                <a:srgbClr val="555759"/>
              </a:solidFill>
              <a:latin typeface="Arial" panose="020B0604020202020204" pitchFamily="34" charset="0"/>
              <a:sym typeface="Arial" panose="020B0604020202020204" pitchFamily="34" charset="0"/>
            </a:endParaRPr>
          </a:p>
        </p:txBody>
      </p:sp>
      <p:sp>
        <p:nvSpPr>
          <p:cNvPr id="2" name="Text Placeholder 1">
            <a:extLst>
              <a:ext uri="{FF2B5EF4-FFF2-40B4-BE49-F238E27FC236}">
                <a16:creationId xmlns:a16="http://schemas.microsoft.com/office/drawing/2014/main" id="{76125CF1-E95E-4EE1-B924-394D188E681E}"/>
              </a:ext>
            </a:extLst>
          </p:cNvPr>
          <p:cNvSpPr>
            <a:spLocks noGrp="1"/>
          </p:cNvSpPr>
          <p:nvPr>
            <p:ph type="body" sz="quarter" idx="15"/>
          </p:nvPr>
        </p:nvSpPr>
        <p:spPr/>
        <p:txBody>
          <a:bodyPr/>
          <a:lstStyle/>
          <a:p>
            <a:r>
              <a:rPr lang="en-US" dirty="0"/>
              <a:t>Analytics are the foundation of value creation from connected things. The customer journey reflects a paradigm shift from reactive to preventive.</a:t>
            </a:r>
          </a:p>
        </p:txBody>
      </p:sp>
      <p:sp>
        <p:nvSpPr>
          <p:cNvPr id="4" name="Title 3">
            <a:extLst>
              <a:ext uri="{FF2B5EF4-FFF2-40B4-BE49-F238E27FC236}">
                <a16:creationId xmlns:a16="http://schemas.microsoft.com/office/drawing/2014/main" id="{D021CD73-3D2A-45C8-A948-4102CAE6C7D2}"/>
              </a:ext>
            </a:extLst>
          </p:cNvPr>
          <p:cNvSpPr>
            <a:spLocks noGrp="1"/>
          </p:cNvSpPr>
          <p:nvPr>
            <p:ph type="title"/>
          </p:nvPr>
        </p:nvSpPr>
        <p:spPr/>
        <p:txBody>
          <a:bodyPr/>
          <a:lstStyle/>
          <a:p>
            <a:r>
              <a:rPr lang="en-US" dirty="0"/>
              <a:t>What do analytics bring to the table?</a:t>
            </a:r>
          </a:p>
        </p:txBody>
      </p:sp>
      <p:sp>
        <p:nvSpPr>
          <p:cNvPr id="5" name="Content Placeholder 4">
            <a:extLst>
              <a:ext uri="{FF2B5EF4-FFF2-40B4-BE49-F238E27FC236}">
                <a16:creationId xmlns:a16="http://schemas.microsoft.com/office/drawing/2014/main" id="{82E14586-9FE1-4E8F-98A3-5518686E2EA2}"/>
              </a:ext>
            </a:extLst>
          </p:cNvPr>
          <p:cNvSpPr>
            <a:spLocks noGrp="1"/>
          </p:cNvSpPr>
          <p:nvPr>
            <p:ph idx="10"/>
          </p:nvPr>
        </p:nvSpPr>
        <p:spPr>
          <a:xfrm>
            <a:off x="287454" y="6046275"/>
            <a:ext cx="2743200" cy="123111"/>
          </a:xfrm>
        </p:spPr>
        <p:txBody>
          <a:bodyPr/>
          <a:lstStyle/>
          <a:p>
            <a:r>
              <a:rPr lang="en-US" dirty="0"/>
              <a:t>Source: Navigant Research</a:t>
            </a:r>
          </a:p>
        </p:txBody>
      </p:sp>
      <p:pic>
        <p:nvPicPr>
          <p:cNvPr id="6" name="Content Placeholder 5">
            <a:extLst>
              <a:ext uri="{FF2B5EF4-FFF2-40B4-BE49-F238E27FC236}">
                <a16:creationId xmlns:a16="http://schemas.microsoft.com/office/drawing/2014/main" id="{F4CA549A-2FF9-44CF-882C-4B037F2BFB9A}"/>
              </a:ext>
            </a:extLst>
          </p:cNvPr>
          <p:cNvPicPr>
            <a:picLocks noGrp="1" noChangeAspect="1"/>
          </p:cNvPicPr>
          <p:nvPr>
            <p:ph idx="1"/>
          </p:nvPr>
        </p:nvPicPr>
        <p:blipFill>
          <a:blip r:embed="rId7"/>
          <a:stretch>
            <a:fillRect/>
          </a:stretch>
        </p:blipFill>
        <p:spPr>
          <a:xfrm>
            <a:off x="914401" y="2037400"/>
            <a:ext cx="9417618" cy="3959148"/>
          </a:xfrm>
          <a:prstGeom prst="rect">
            <a:avLst/>
          </a:prstGeom>
        </p:spPr>
      </p:pic>
    </p:spTree>
    <p:extLst>
      <p:ext uri="{BB962C8B-B14F-4D97-AF65-F5344CB8AC3E}">
        <p14:creationId xmlns:p14="http://schemas.microsoft.com/office/powerpoint/2010/main" val="134509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2A90-9556-4D96-8F9D-31162889B976}"/>
              </a:ext>
            </a:extLst>
          </p:cNvPr>
          <p:cNvSpPr>
            <a:spLocks noGrp="1"/>
          </p:cNvSpPr>
          <p:nvPr>
            <p:ph type="title"/>
          </p:nvPr>
        </p:nvSpPr>
        <p:spPr/>
        <p:txBody>
          <a:bodyPr/>
          <a:lstStyle/>
          <a:p>
            <a:r>
              <a:rPr lang="en-US" dirty="0"/>
              <a:t>Cybersecurity</a:t>
            </a:r>
          </a:p>
        </p:txBody>
      </p:sp>
      <p:sp>
        <p:nvSpPr>
          <p:cNvPr id="3" name="Text Placeholder 2">
            <a:extLst>
              <a:ext uri="{FF2B5EF4-FFF2-40B4-BE49-F238E27FC236}">
                <a16:creationId xmlns:a16="http://schemas.microsoft.com/office/drawing/2014/main" id="{0583D96F-B7ED-4DE3-94FA-7EE1367D9673}"/>
              </a:ext>
            </a:extLst>
          </p:cNvPr>
          <p:cNvSpPr>
            <a:spLocks noGrp="1"/>
          </p:cNvSpPr>
          <p:nvPr>
            <p:ph type="body" sz="quarter" idx="10"/>
          </p:nvPr>
        </p:nvSpPr>
        <p:spPr>
          <a:xfrm>
            <a:off x="384435" y="1288765"/>
            <a:ext cx="11623035" cy="4706022"/>
          </a:xfrm>
        </p:spPr>
        <p:txBody>
          <a:bodyPr>
            <a:normAutofit/>
          </a:bodyPr>
          <a:lstStyle/>
          <a:p>
            <a:pPr marL="0" indent="0">
              <a:buNone/>
            </a:pPr>
            <a:endParaRPr lang="en-US" sz="1600" b="1" dirty="0"/>
          </a:p>
          <a:p>
            <a:pPr marL="171450" indent="-171450">
              <a:spcAft>
                <a:spcPts val="0"/>
              </a:spcAft>
              <a:buFont typeface="Arial" panose="020B0604020202020204" pitchFamily="34" charset="0"/>
              <a:buChar char="•"/>
            </a:pPr>
            <a:r>
              <a:rPr lang="en-US" sz="1600" dirty="0"/>
              <a:t>Increased connectivity of building systems and IT/OT integration brings about a new set of challenges to building owners and property managers regarding cybersecurity. Cloud-hosted software as a service (SaaS) offerings, remote access to BASs/BMSs, and data sharing across multiple corporate silos bring fundamental changes to the closed-looped nature of traditional building operations. Cybersecurity is an especially sensitive issue in commercial buildings, which are vulnerable to external threats.</a:t>
            </a:r>
          </a:p>
          <a:p>
            <a:pPr marL="171450" indent="-171450">
              <a:spcAft>
                <a:spcPts val="0"/>
              </a:spcAft>
              <a:buFont typeface="Arial" panose="020B0604020202020204" pitchFamily="34" charset="0"/>
              <a:buChar char="•"/>
            </a:pPr>
            <a:endParaRPr lang="en-US" sz="1600" dirty="0"/>
          </a:p>
          <a:p>
            <a:pPr marL="171450" indent="-171450">
              <a:spcAft>
                <a:spcPts val="0"/>
              </a:spcAft>
              <a:buFont typeface="Arial" panose="020B0604020202020204" pitchFamily="34" charset="0"/>
              <a:buChar char="•"/>
            </a:pPr>
            <a:r>
              <a:rPr lang="en-US" sz="1600" dirty="0"/>
              <a:t>Many industry participants note cybersecurity as a growing area of concern across their customer base. In some cases, cybersecurity represents a barrier to the adoption of advanced building controls capabilities. Particularly to a large-scale corporate enterprise that houses its BAS/BMS inside its corporate firewall, open access to building controls immediately raises a red flag. Some industry participants report a growing level of awareness among their customers of the need to place BMSs on a set of dedicated servers or otherwise establish a clear process for them to gain access into corporate network. Nonetheless, it is often the case that BAS customers (e.g., property managers) are not able to make a determination on whether the security features offered by vendors are sufficient to meet the requirements their IT security counterparts prescribe.</a:t>
            </a:r>
          </a:p>
          <a:p>
            <a:pPr marL="171450" indent="-171450">
              <a:spcAft>
                <a:spcPts val="0"/>
              </a:spcAft>
              <a:buFont typeface="Arial" panose="020B0604020202020204" pitchFamily="34" charset="0"/>
              <a:buChar char="•"/>
            </a:pPr>
            <a:endParaRPr lang="en-US" sz="1600" dirty="0"/>
          </a:p>
          <a:p>
            <a:pPr marL="171450" indent="-171450">
              <a:spcAft>
                <a:spcPts val="0"/>
              </a:spcAft>
              <a:buFont typeface="Arial" panose="020B0604020202020204" pitchFamily="34" charset="0"/>
              <a:buChar char="•"/>
            </a:pPr>
            <a:r>
              <a:rPr lang="en-US" sz="1600" dirty="0"/>
              <a:t>IT departments are the legacy domain for addressing cybersecurity, but as intelligent building solutions become more commonly deployed, it is important these experts are part of the investment decision-making process. In many cases, these groups are brought on late, or act only as a gatekeeper, not decision-maker</a:t>
            </a:r>
          </a:p>
        </p:txBody>
      </p:sp>
    </p:spTree>
    <p:extLst>
      <p:ext uri="{BB962C8B-B14F-4D97-AF65-F5344CB8AC3E}">
        <p14:creationId xmlns:p14="http://schemas.microsoft.com/office/powerpoint/2010/main" val="142927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D289-32FA-4457-97F4-67473BCF2E8E}"/>
              </a:ext>
            </a:extLst>
          </p:cNvPr>
          <p:cNvSpPr>
            <a:spLocks noGrp="1"/>
          </p:cNvSpPr>
          <p:nvPr>
            <p:ph type="title"/>
          </p:nvPr>
        </p:nvSpPr>
        <p:spPr/>
        <p:txBody>
          <a:bodyPr/>
          <a:lstStyle/>
          <a:p>
            <a:r>
              <a:rPr lang="en-US" dirty="0"/>
              <a:t>How can AI come into the mix?</a:t>
            </a:r>
          </a:p>
        </p:txBody>
      </p:sp>
      <p:sp>
        <p:nvSpPr>
          <p:cNvPr id="3" name="TextBox 2">
            <a:extLst>
              <a:ext uri="{FF2B5EF4-FFF2-40B4-BE49-F238E27FC236}">
                <a16:creationId xmlns:a16="http://schemas.microsoft.com/office/drawing/2014/main" id="{E86952C3-3244-499C-A35A-1AA04AC3CCA8}"/>
              </a:ext>
            </a:extLst>
          </p:cNvPr>
          <p:cNvSpPr txBox="1"/>
          <p:nvPr/>
        </p:nvSpPr>
        <p:spPr>
          <a:xfrm>
            <a:off x="3048851" y="1382574"/>
            <a:ext cx="5383590" cy="304058"/>
          </a:xfrm>
          <a:prstGeom prst="rect">
            <a:avLst/>
          </a:prstGeom>
          <a:noFill/>
        </p:spPr>
        <p:txBody>
          <a:bodyPr wrap="none" rtlCol="0">
            <a:spAutoFit/>
          </a:bodyPr>
          <a:lstStyle/>
          <a:p>
            <a:r>
              <a:rPr lang="en-US" sz="1600" b="1" dirty="0"/>
              <a:t>AI Suitability for Key Commercial Buildings Activities</a:t>
            </a:r>
          </a:p>
        </p:txBody>
      </p:sp>
      <p:sp>
        <p:nvSpPr>
          <p:cNvPr id="7" name="TextBox 6">
            <a:extLst>
              <a:ext uri="{FF2B5EF4-FFF2-40B4-BE49-F238E27FC236}">
                <a16:creationId xmlns:a16="http://schemas.microsoft.com/office/drawing/2014/main" id="{66701092-4648-4FE9-A02C-E4C5D327E174}"/>
              </a:ext>
            </a:extLst>
          </p:cNvPr>
          <p:cNvSpPr txBox="1"/>
          <p:nvPr/>
        </p:nvSpPr>
        <p:spPr>
          <a:xfrm>
            <a:off x="287453" y="6002173"/>
            <a:ext cx="1513556" cy="215444"/>
          </a:xfrm>
          <a:prstGeom prst="rect">
            <a:avLst/>
          </a:prstGeom>
          <a:noFill/>
        </p:spPr>
        <p:txBody>
          <a:bodyPr wrap="none" rtlCol="0">
            <a:spAutoFit/>
          </a:bodyPr>
          <a:lstStyle/>
          <a:p>
            <a:r>
              <a:rPr lang="en-US" sz="800" i="1" dirty="0"/>
              <a:t>(Source: Navigant Research)</a:t>
            </a:r>
          </a:p>
        </p:txBody>
      </p:sp>
      <p:graphicFrame>
        <p:nvGraphicFramePr>
          <p:cNvPr id="11" name="Table 10">
            <a:extLst>
              <a:ext uri="{FF2B5EF4-FFF2-40B4-BE49-F238E27FC236}">
                <a16:creationId xmlns:a16="http://schemas.microsoft.com/office/drawing/2014/main" id="{82E13C25-7845-46E1-B4A4-CE69CA0E7E07}"/>
              </a:ext>
            </a:extLst>
          </p:cNvPr>
          <p:cNvGraphicFramePr>
            <a:graphicFrameLocks noGrp="1"/>
          </p:cNvGraphicFramePr>
          <p:nvPr>
            <p:extLst/>
          </p:nvPr>
        </p:nvGraphicFramePr>
        <p:xfrm>
          <a:off x="432925" y="1898100"/>
          <a:ext cx="11526053" cy="3325116"/>
        </p:xfrm>
        <a:graphic>
          <a:graphicData uri="http://schemas.openxmlformats.org/drawingml/2006/table">
            <a:tbl>
              <a:tblPr>
                <a:tableStyleId>{5C22544A-7EE6-4342-B048-85BDC9FD1C3A}</a:tableStyleId>
              </a:tblPr>
              <a:tblGrid>
                <a:gridCol w="1994894">
                  <a:extLst>
                    <a:ext uri="{9D8B030D-6E8A-4147-A177-3AD203B41FA5}">
                      <a16:colId xmlns:a16="http://schemas.microsoft.com/office/drawing/2014/main" val="908217667"/>
                    </a:ext>
                  </a:extLst>
                </a:gridCol>
                <a:gridCol w="3177053">
                  <a:extLst>
                    <a:ext uri="{9D8B030D-6E8A-4147-A177-3AD203B41FA5}">
                      <a16:colId xmlns:a16="http://schemas.microsoft.com/office/drawing/2014/main" val="2074289398"/>
                    </a:ext>
                  </a:extLst>
                </a:gridCol>
                <a:gridCol w="3177053">
                  <a:extLst>
                    <a:ext uri="{9D8B030D-6E8A-4147-A177-3AD203B41FA5}">
                      <a16:colId xmlns:a16="http://schemas.microsoft.com/office/drawing/2014/main" val="1617003681"/>
                    </a:ext>
                  </a:extLst>
                </a:gridCol>
                <a:gridCol w="3177053">
                  <a:extLst>
                    <a:ext uri="{9D8B030D-6E8A-4147-A177-3AD203B41FA5}">
                      <a16:colId xmlns:a16="http://schemas.microsoft.com/office/drawing/2014/main" val="3141770635"/>
                    </a:ext>
                  </a:extLst>
                </a:gridCol>
              </a:tblGrid>
              <a:tr h="272042">
                <a:tc>
                  <a:txBody>
                    <a:bodyPr/>
                    <a:lstStyle/>
                    <a:p>
                      <a:pPr marL="0" marR="0" algn="just">
                        <a:spcBef>
                          <a:spcPts val="0"/>
                        </a:spcBef>
                        <a:spcAft>
                          <a:spcPts val="0"/>
                        </a:spcAft>
                      </a:pPr>
                      <a:r>
                        <a:rPr lang="en-US" sz="1600" b="1" dirty="0">
                          <a:solidFill>
                            <a:schemeClr val="bg1"/>
                          </a:solidFill>
                          <a:effectLst/>
                        </a:rPr>
                        <a:t>Activity</a:t>
                      </a:r>
                      <a:endParaRPr lang="en-US"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80B"/>
                    </a:solidFill>
                  </a:tcPr>
                </a:tc>
                <a:tc>
                  <a:txBody>
                    <a:bodyPr/>
                    <a:lstStyle/>
                    <a:p>
                      <a:pPr marL="0" marR="0" algn="l">
                        <a:spcBef>
                          <a:spcPts val="0"/>
                        </a:spcBef>
                        <a:spcAft>
                          <a:spcPts val="0"/>
                        </a:spcAft>
                      </a:pPr>
                      <a:r>
                        <a:rPr lang="en-US" sz="1600" b="1" dirty="0">
                          <a:solidFill>
                            <a:schemeClr val="bg1"/>
                          </a:solidFill>
                          <a:effectLst/>
                        </a:rPr>
                        <a:t>Illustrative Projects</a:t>
                      </a:r>
                      <a:endParaRPr lang="en-US"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80B"/>
                    </a:solidFill>
                  </a:tcPr>
                </a:tc>
                <a:tc>
                  <a:txBody>
                    <a:bodyPr/>
                    <a:lstStyle/>
                    <a:p>
                      <a:pPr marL="0" marR="0" algn="l">
                        <a:spcBef>
                          <a:spcPts val="0"/>
                        </a:spcBef>
                        <a:spcAft>
                          <a:spcPts val="0"/>
                        </a:spcAft>
                      </a:pPr>
                      <a:r>
                        <a:rPr lang="en-US" sz="1600" b="1" dirty="0">
                          <a:solidFill>
                            <a:schemeClr val="bg1"/>
                          </a:solidFill>
                          <a:effectLst/>
                        </a:rPr>
                        <a:t>Suitable Type of AI</a:t>
                      </a:r>
                      <a:endParaRPr lang="en-US"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80B"/>
                    </a:solidFill>
                  </a:tcPr>
                </a:tc>
                <a:tc>
                  <a:txBody>
                    <a:bodyPr/>
                    <a:lstStyle/>
                    <a:p>
                      <a:pPr marL="0" marR="0" algn="l">
                        <a:spcBef>
                          <a:spcPts val="0"/>
                        </a:spcBef>
                        <a:spcAft>
                          <a:spcPts val="0"/>
                        </a:spcAft>
                      </a:pPr>
                      <a:r>
                        <a:rPr lang="en-US" sz="1600" b="1" dirty="0">
                          <a:solidFill>
                            <a:schemeClr val="bg1"/>
                          </a:solidFill>
                          <a:effectLst/>
                        </a:rPr>
                        <a:t>Applications</a:t>
                      </a:r>
                      <a:endParaRPr lang="en-US"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1B80B"/>
                    </a:solidFill>
                  </a:tcPr>
                </a:tc>
                <a:extLst>
                  <a:ext uri="{0D108BD9-81ED-4DB2-BD59-A6C34878D82A}">
                    <a16:rowId xmlns:a16="http://schemas.microsoft.com/office/drawing/2014/main" val="1643347410"/>
                  </a:ext>
                </a:extLst>
              </a:tr>
              <a:tr h="492754">
                <a:tc>
                  <a:txBody>
                    <a:bodyPr/>
                    <a:lstStyle/>
                    <a:p>
                      <a:pPr marL="0" marR="0" algn="just">
                        <a:spcBef>
                          <a:spcPts val="0"/>
                        </a:spcBef>
                        <a:spcAft>
                          <a:spcPts val="200"/>
                        </a:spcAft>
                      </a:pPr>
                      <a:r>
                        <a:rPr lang="en-US" sz="14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rPr>
                        <a:t>Customer Service</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200"/>
                        </a:spcAft>
                      </a:pPr>
                      <a:r>
                        <a:rPr lang="en-US" sz="1400" dirty="0">
                          <a:effectLst/>
                        </a:rPr>
                        <a:t>CAPEX for HVAC or lighting replacement</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200"/>
                        </a:spcAft>
                      </a:pPr>
                      <a:r>
                        <a:rPr lang="en-US" sz="1400" dirty="0">
                          <a:effectLst/>
                        </a:rPr>
                        <a:t>Virtual personal assistants</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200"/>
                        </a:spcAft>
                      </a:pPr>
                      <a:r>
                        <a:rPr lang="en-US" sz="1400" dirty="0">
                          <a:effectLst/>
                        </a:rPr>
                        <a:t>Bots </a:t>
                      </a:r>
                      <a:r>
                        <a:rPr lang="en-US" sz="1100" dirty="0">
                          <a:effectLst/>
                        </a:rPr>
                        <a:t> </a:t>
                      </a:r>
                      <a:r>
                        <a:rPr lang="en-US" sz="1400" dirty="0">
                          <a:effectLst/>
                        </a:rPr>
                        <a:t>for customer service, application processing, and analysis of equipment specifications</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8948803"/>
                  </a:ext>
                </a:extLst>
              </a:tr>
              <a:tr h="816197">
                <a:tc>
                  <a:txBody>
                    <a:bodyPr/>
                    <a:lstStyle/>
                    <a:p>
                      <a:pPr marL="0" marR="0" algn="just">
                        <a:spcBef>
                          <a:spcPts val="0"/>
                        </a:spcBef>
                        <a:spcAft>
                          <a:spcPts val="200"/>
                        </a:spcAft>
                      </a:pPr>
                      <a:r>
                        <a:rPr lang="en-US" sz="1400" dirty="0">
                          <a:effectLst/>
                        </a:rPr>
                        <a:t>Integration</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200"/>
                        </a:spcAft>
                      </a:pPr>
                      <a:r>
                        <a:rPr lang="en-US" sz="1400" dirty="0">
                          <a:effectLst/>
                        </a:rPr>
                        <a:t>IoT hardware deployment and integration with BASs, retrofits</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200"/>
                        </a:spcAft>
                      </a:pPr>
                      <a:r>
                        <a:rPr lang="en-US" sz="1400" dirty="0">
                          <a:effectLst/>
                        </a:rPr>
                        <a:t>Machine learning, robotics, speech recognition, computer vision </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200"/>
                        </a:spcAft>
                      </a:pPr>
                      <a:r>
                        <a:rPr lang="en-US" sz="1400" dirty="0">
                          <a:effectLst/>
                        </a:rPr>
                        <a:t>AI enhancements to automate legacy system discovery and integration with retrofit or supplemental technologies</a:t>
                      </a:r>
                      <a:r>
                        <a:rPr lang="en-US" sz="1100" dirty="0">
                          <a:effectLst/>
                        </a:rPr>
                        <a:t> </a:t>
                      </a:r>
                      <a:r>
                        <a:rPr lang="en-US" sz="1400" dirty="0">
                          <a:effectLst/>
                        </a:rPr>
                        <a:t> and data streams</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378579"/>
                  </a:ext>
                </a:extLst>
              </a:tr>
              <a:tr h="492754">
                <a:tc>
                  <a:txBody>
                    <a:bodyPr/>
                    <a:lstStyle/>
                    <a:p>
                      <a:pPr marL="0" marR="0" algn="just">
                        <a:spcBef>
                          <a:spcPts val="0"/>
                        </a:spcBef>
                        <a:spcAft>
                          <a:spcPts val="200"/>
                        </a:spcAft>
                      </a:pPr>
                      <a:r>
                        <a:rPr lang="en-US" sz="1400" dirty="0">
                          <a:effectLst/>
                        </a:rPr>
                        <a:t>Implementation</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200"/>
                        </a:spcAft>
                      </a:pPr>
                      <a:r>
                        <a:rPr lang="en-US" sz="1400" dirty="0">
                          <a:effectLst/>
                        </a:rPr>
                        <a:t>Managed services for energy optimization </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200"/>
                        </a:spcAft>
                      </a:pPr>
                      <a:r>
                        <a:rPr lang="en-US" sz="1400" dirty="0">
                          <a:effectLst/>
                        </a:rPr>
                        <a:t>Video content recognition, robotics </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200"/>
                        </a:spcAft>
                      </a:pPr>
                      <a:r>
                        <a:rPr lang="en-US" sz="1400" dirty="0">
                          <a:effectLst/>
                        </a:rPr>
                        <a:t>AI enhancement to equipment guidelines, retrofit installation </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1842884"/>
                  </a:ext>
                </a:extLst>
              </a:tr>
              <a:tr h="985509">
                <a:tc>
                  <a:txBody>
                    <a:bodyPr/>
                    <a:lstStyle/>
                    <a:p>
                      <a:pPr marL="0" marR="0" algn="just">
                        <a:spcBef>
                          <a:spcPts val="0"/>
                        </a:spcBef>
                        <a:spcAft>
                          <a:spcPts val="200"/>
                        </a:spcAft>
                      </a:pPr>
                      <a:r>
                        <a:rPr lang="en-US" sz="1400" dirty="0">
                          <a:effectLst/>
                        </a:rPr>
                        <a:t>Advisory Services</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200"/>
                        </a:spcAft>
                      </a:pPr>
                      <a:r>
                        <a:rPr lang="en-US" sz="1400" dirty="0">
                          <a:effectLst/>
                        </a:rPr>
                        <a:t>Technology selection, energy efficiency, sustainability reporting </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200"/>
                        </a:spcAft>
                      </a:pPr>
                      <a:r>
                        <a:rPr lang="en-US" sz="1400" dirty="0">
                          <a:effectLst/>
                        </a:rPr>
                        <a:t>Virtual personal assistant, machine learning, speech recognition, video content recognition, computer vision</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200"/>
                        </a:spcAft>
                      </a:pPr>
                      <a:r>
                        <a:rPr lang="en-US" sz="1400" dirty="0">
                          <a:effectLst/>
                        </a:rPr>
                        <a:t>AI can innovate the engagement process between service providers and their customers, whether that customer is an employee, tenant, guest, or consumer </a:t>
                      </a:r>
                      <a:endParaRPr lang="en-US" sz="1800" dirty="0">
                        <a:solidFill>
                          <a:srgbClr val="555759"/>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3025" marR="730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5703286"/>
                  </a:ext>
                </a:extLst>
              </a:tr>
            </a:tbl>
          </a:graphicData>
        </a:graphic>
      </p:graphicFrame>
    </p:spTree>
    <p:extLst>
      <p:ext uri="{BB962C8B-B14F-4D97-AF65-F5344CB8AC3E}">
        <p14:creationId xmlns:p14="http://schemas.microsoft.com/office/powerpoint/2010/main" val="418441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DAE65-D32A-4F49-9392-5A31E0315BFA}"/>
              </a:ext>
            </a:extLst>
          </p:cNvPr>
          <p:cNvSpPr>
            <a:spLocks noGrp="1"/>
          </p:cNvSpPr>
          <p:nvPr>
            <p:ph type="body" sz="quarter" idx="12"/>
          </p:nvPr>
        </p:nvSpPr>
        <p:spPr/>
        <p:txBody>
          <a:bodyPr/>
          <a:lstStyle/>
          <a:p>
            <a:r>
              <a:rPr lang="en-US" dirty="0"/>
              <a:t>Emerging Business Opportunities</a:t>
            </a:r>
          </a:p>
        </p:txBody>
      </p:sp>
    </p:spTree>
    <p:extLst>
      <p:ext uri="{BB962C8B-B14F-4D97-AF65-F5344CB8AC3E}">
        <p14:creationId xmlns:p14="http://schemas.microsoft.com/office/powerpoint/2010/main" val="182184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36B584-C83D-4D2D-91C0-9B7BD05F8F50}"/>
              </a:ext>
            </a:extLst>
          </p:cNvPr>
          <p:cNvSpPr>
            <a:spLocks noGrp="1"/>
          </p:cNvSpPr>
          <p:nvPr>
            <p:ph type="title"/>
          </p:nvPr>
        </p:nvSpPr>
        <p:spPr/>
        <p:txBody>
          <a:bodyPr/>
          <a:lstStyle/>
          <a:p>
            <a:r>
              <a:rPr lang="en-US" dirty="0"/>
              <a:t>What does the future look like?</a:t>
            </a:r>
          </a:p>
        </p:txBody>
      </p:sp>
      <p:sp>
        <p:nvSpPr>
          <p:cNvPr id="4" name="Content Placeholder 3">
            <a:extLst>
              <a:ext uri="{FF2B5EF4-FFF2-40B4-BE49-F238E27FC236}">
                <a16:creationId xmlns:a16="http://schemas.microsoft.com/office/drawing/2014/main" id="{BAC81ED0-219C-4572-AEEB-FF0A62DD773B}"/>
              </a:ext>
            </a:extLst>
          </p:cNvPr>
          <p:cNvSpPr>
            <a:spLocks noGrp="1"/>
          </p:cNvSpPr>
          <p:nvPr>
            <p:ph idx="10"/>
          </p:nvPr>
        </p:nvSpPr>
        <p:spPr/>
        <p:txBody>
          <a:bodyPr/>
          <a:lstStyle/>
          <a:p>
            <a:r>
              <a:rPr lang="en-US" dirty="0"/>
              <a:t>Source: Navigant Research</a:t>
            </a:r>
          </a:p>
        </p:txBody>
      </p:sp>
      <p:sp>
        <p:nvSpPr>
          <p:cNvPr id="5" name="Rectangle 4">
            <a:extLst>
              <a:ext uri="{FF2B5EF4-FFF2-40B4-BE49-F238E27FC236}">
                <a16:creationId xmlns:a16="http://schemas.microsoft.com/office/drawing/2014/main" id="{2D4339D9-72AA-4AA2-B2A1-327568AEC5B0}"/>
              </a:ext>
            </a:extLst>
          </p:cNvPr>
          <p:cNvSpPr/>
          <p:nvPr/>
        </p:nvSpPr>
        <p:spPr>
          <a:xfrm>
            <a:off x="227546" y="5332762"/>
            <a:ext cx="11730147" cy="568810"/>
          </a:xfrm>
          <a:prstGeom prst="rect">
            <a:avLst/>
          </a:prstGeom>
        </p:spPr>
        <p:txBody>
          <a:bodyPr wrap="square">
            <a:spAutoFit/>
          </a:bodyPr>
          <a:lstStyle/>
          <a:p>
            <a:pPr algn="l"/>
            <a:r>
              <a:rPr lang="en-US" sz="1200" dirty="0">
                <a:latin typeface="Arial" panose="020B0604020202020204" pitchFamily="34" charset="0"/>
              </a:rPr>
              <a:t>According to Navigant Research, global revenue for C&amp;I B2G integration is expected to grow at a 41.3% compound annual growth rate (CAGR) from $1.3 billion in 2017 to $28.8 billion in 2026, as illustrated in Chart 1.1. This report also projects the effect of B2G integration in terms of the share of C&amp;I sites capable of being dispatched as new resources in the Energy Cloud. This share is projected to grow from 0.5% of sites in 2017 to 9.2% of sites in 2026, as depicted in Chart 1.1.</a:t>
            </a:r>
            <a:endParaRPr lang="en-US" sz="1200" dirty="0"/>
          </a:p>
        </p:txBody>
      </p:sp>
      <p:sp>
        <p:nvSpPr>
          <p:cNvPr id="6" name="Rectangle 5">
            <a:extLst>
              <a:ext uri="{FF2B5EF4-FFF2-40B4-BE49-F238E27FC236}">
                <a16:creationId xmlns:a16="http://schemas.microsoft.com/office/drawing/2014/main" id="{F2ADF2FA-2E20-4A4E-8F93-300E3244A9EC}"/>
              </a:ext>
            </a:extLst>
          </p:cNvPr>
          <p:cNvSpPr/>
          <p:nvPr/>
        </p:nvSpPr>
        <p:spPr>
          <a:xfrm>
            <a:off x="1034214" y="1574091"/>
            <a:ext cx="10471986" cy="304058"/>
          </a:xfrm>
          <a:prstGeom prst="rect">
            <a:avLst/>
          </a:prstGeom>
        </p:spPr>
        <p:txBody>
          <a:bodyPr wrap="square">
            <a:spAutoFit/>
          </a:bodyPr>
          <a:lstStyle/>
          <a:p>
            <a:r>
              <a:rPr lang="en-US" sz="1600" b="1" i="1" dirty="0">
                <a:solidFill>
                  <a:srgbClr val="2A2B2C"/>
                </a:solidFill>
                <a:latin typeface="Arial" panose="020B0604020202020204" pitchFamily="34" charset="0"/>
              </a:rPr>
              <a:t>B2G Integration-Enabling Technologies Revenue and Share of Total Stock, World Markets: 2017-2026</a:t>
            </a:r>
            <a:endParaRPr lang="en-US" sz="1600" dirty="0"/>
          </a:p>
        </p:txBody>
      </p:sp>
      <p:pic>
        <p:nvPicPr>
          <p:cNvPr id="7" name="Picture 6">
            <a:extLst>
              <a:ext uri="{FF2B5EF4-FFF2-40B4-BE49-F238E27FC236}">
                <a16:creationId xmlns:a16="http://schemas.microsoft.com/office/drawing/2014/main" id="{73182C34-B48C-4806-9469-589DB05D1FA8}"/>
              </a:ext>
            </a:extLst>
          </p:cNvPr>
          <p:cNvPicPr>
            <a:picLocks noChangeAspect="1"/>
          </p:cNvPicPr>
          <p:nvPr/>
        </p:nvPicPr>
        <p:blipFill>
          <a:blip r:embed="rId2"/>
          <a:stretch>
            <a:fillRect/>
          </a:stretch>
        </p:blipFill>
        <p:spPr>
          <a:xfrm>
            <a:off x="2924175" y="1851660"/>
            <a:ext cx="6343650" cy="3429000"/>
          </a:xfrm>
          <a:prstGeom prst="rect">
            <a:avLst/>
          </a:prstGeom>
        </p:spPr>
      </p:pic>
    </p:spTree>
    <p:extLst>
      <p:ext uri="{BB962C8B-B14F-4D97-AF65-F5344CB8AC3E}">
        <p14:creationId xmlns:p14="http://schemas.microsoft.com/office/powerpoint/2010/main" val="3566058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0EEC3A-7D34-49D7-803D-453495A0D3C3}"/>
              </a:ext>
            </a:extLst>
          </p:cNvPr>
          <p:cNvSpPr>
            <a:spLocks noGrp="1"/>
          </p:cNvSpPr>
          <p:nvPr>
            <p:ph type="title"/>
          </p:nvPr>
        </p:nvSpPr>
        <p:spPr/>
        <p:txBody>
          <a:bodyPr/>
          <a:lstStyle/>
          <a:p>
            <a:r>
              <a:rPr lang="en-US" dirty="0"/>
              <a:t>Who should care to Bring B2G to Life?</a:t>
            </a:r>
          </a:p>
        </p:txBody>
      </p:sp>
      <p:sp>
        <p:nvSpPr>
          <p:cNvPr id="5" name="Content Placeholder 4">
            <a:extLst>
              <a:ext uri="{FF2B5EF4-FFF2-40B4-BE49-F238E27FC236}">
                <a16:creationId xmlns:a16="http://schemas.microsoft.com/office/drawing/2014/main" id="{D5497993-3BFB-4E74-A830-407871155D24}"/>
              </a:ext>
            </a:extLst>
          </p:cNvPr>
          <p:cNvSpPr>
            <a:spLocks noGrp="1"/>
          </p:cNvSpPr>
          <p:nvPr>
            <p:ph idx="10"/>
          </p:nvPr>
        </p:nvSpPr>
        <p:spPr/>
        <p:txBody>
          <a:bodyPr/>
          <a:lstStyle/>
          <a:p>
            <a:r>
              <a:rPr lang="en-US" dirty="0"/>
              <a:t>Source: Navigant Research</a:t>
            </a:r>
          </a:p>
        </p:txBody>
      </p:sp>
      <p:grpSp>
        <p:nvGrpSpPr>
          <p:cNvPr id="6" name="Group 5">
            <a:extLst>
              <a:ext uri="{FF2B5EF4-FFF2-40B4-BE49-F238E27FC236}">
                <a16:creationId xmlns:a16="http://schemas.microsoft.com/office/drawing/2014/main" id="{2E0DC54E-61FE-41DD-9B62-E4A91E403135}"/>
              </a:ext>
            </a:extLst>
          </p:cNvPr>
          <p:cNvGrpSpPr/>
          <p:nvPr/>
        </p:nvGrpSpPr>
        <p:grpSpPr>
          <a:xfrm>
            <a:off x="43542" y="1397000"/>
            <a:ext cx="12026538" cy="4870796"/>
            <a:chOff x="43542" y="1397000"/>
            <a:chExt cx="12026538" cy="4870796"/>
          </a:xfrm>
        </p:grpSpPr>
        <p:graphicFrame>
          <p:nvGraphicFramePr>
            <p:cNvPr id="7" name="Diagram 6">
              <a:extLst>
                <a:ext uri="{FF2B5EF4-FFF2-40B4-BE49-F238E27FC236}">
                  <a16:creationId xmlns:a16="http://schemas.microsoft.com/office/drawing/2014/main" id="{A656F456-DB22-4458-A1EB-C9BEB6A70AD0}"/>
                </a:ext>
              </a:extLst>
            </p:cNvPr>
            <p:cNvGraphicFramePr/>
            <p:nvPr>
              <p:extLst>
                <p:ext uri="{D42A27DB-BD31-4B8C-83A1-F6EECF244321}">
                  <p14:modId xmlns:p14="http://schemas.microsoft.com/office/powerpoint/2010/main" val="1991691678"/>
                </p:ext>
              </p:extLst>
            </p:nvPr>
          </p:nvGraphicFramePr>
          <p:xfrm>
            <a:off x="3048000" y="1397000"/>
            <a:ext cx="9022080" cy="4870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B5C5121-C108-47D4-A1DD-2258DC4A91F2}"/>
                </a:ext>
              </a:extLst>
            </p:cNvPr>
            <p:cNvSpPr txBox="1"/>
            <p:nvPr/>
          </p:nvSpPr>
          <p:spPr>
            <a:xfrm>
              <a:off x="741963" y="1884989"/>
              <a:ext cx="2324666" cy="330540"/>
            </a:xfrm>
            <a:prstGeom prst="rect">
              <a:avLst/>
            </a:prstGeom>
            <a:noFill/>
          </p:spPr>
          <p:txBody>
            <a:bodyPr wrap="square" rtlCol="0">
              <a:spAutoFit/>
            </a:bodyPr>
            <a:lstStyle/>
            <a:p>
              <a:pPr algn="ctr"/>
              <a:r>
                <a:rPr lang="en-US" sz="1800" b="1" dirty="0"/>
                <a:t>Key Constituent</a:t>
              </a:r>
            </a:p>
          </p:txBody>
        </p:sp>
        <p:sp>
          <p:nvSpPr>
            <p:cNvPr id="9" name="TextBox 8">
              <a:extLst>
                <a:ext uri="{FF2B5EF4-FFF2-40B4-BE49-F238E27FC236}">
                  <a16:creationId xmlns:a16="http://schemas.microsoft.com/office/drawing/2014/main" id="{C26DB726-09A6-490B-95C2-CFBCAC966CA4}"/>
                </a:ext>
              </a:extLst>
            </p:cNvPr>
            <p:cNvSpPr txBox="1"/>
            <p:nvPr/>
          </p:nvSpPr>
          <p:spPr>
            <a:xfrm>
              <a:off x="43542" y="2909068"/>
              <a:ext cx="3259091" cy="584775"/>
            </a:xfrm>
            <a:prstGeom prst="rect">
              <a:avLst/>
            </a:prstGeom>
            <a:noFill/>
          </p:spPr>
          <p:txBody>
            <a:bodyPr wrap="square" rtlCol="0">
              <a:spAutoFit/>
            </a:bodyPr>
            <a:lstStyle/>
            <a:p>
              <a:pPr algn="r"/>
              <a:r>
                <a:rPr lang="en-US" sz="1600" dirty="0"/>
                <a:t>Top Line Opportunity: </a:t>
              </a:r>
              <a:br>
                <a:rPr lang="en-US" sz="1600" dirty="0"/>
              </a:br>
              <a:r>
                <a:rPr lang="en-US" sz="1600" dirty="0"/>
                <a:t>New Recurring Revenue Streams</a:t>
              </a:r>
            </a:p>
          </p:txBody>
        </p:sp>
        <p:sp>
          <p:nvSpPr>
            <p:cNvPr id="10" name="TextBox 9">
              <a:extLst>
                <a:ext uri="{FF2B5EF4-FFF2-40B4-BE49-F238E27FC236}">
                  <a16:creationId xmlns:a16="http://schemas.microsoft.com/office/drawing/2014/main" id="{D96727EF-8F05-49B2-BB6F-472F7AFF3190}"/>
                </a:ext>
              </a:extLst>
            </p:cNvPr>
            <p:cNvSpPr txBox="1"/>
            <p:nvPr/>
          </p:nvSpPr>
          <p:spPr>
            <a:xfrm>
              <a:off x="107872" y="4123062"/>
              <a:ext cx="3183885" cy="584775"/>
            </a:xfrm>
            <a:prstGeom prst="rect">
              <a:avLst/>
            </a:prstGeom>
            <a:noFill/>
          </p:spPr>
          <p:txBody>
            <a:bodyPr wrap="none" rtlCol="0">
              <a:spAutoFit/>
            </a:bodyPr>
            <a:lstStyle/>
            <a:p>
              <a:pPr algn="r"/>
              <a:r>
                <a:rPr lang="en-US" sz="1600" dirty="0"/>
                <a:t>Bottom Line Opportunity</a:t>
              </a:r>
            </a:p>
            <a:p>
              <a:pPr algn="r"/>
              <a:r>
                <a:rPr lang="en-US" sz="1600" dirty="0"/>
                <a:t>Lower Costs &amp; Sustained Profits:</a:t>
              </a:r>
            </a:p>
          </p:txBody>
        </p:sp>
        <p:sp>
          <p:nvSpPr>
            <p:cNvPr id="11" name="TextBox 10">
              <a:extLst>
                <a:ext uri="{FF2B5EF4-FFF2-40B4-BE49-F238E27FC236}">
                  <a16:creationId xmlns:a16="http://schemas.microsoft.com/office/drawing/2014/main" id="{80B05880-FEE8-452C-B42C-FF3706CC616A}"/>
                </a:ext>
              </a:extLst>
            </p:cNvPr>
            <p:cNvSpPr txBox="1"/>
            <p:nvPr/>
          </p:nvSpPr>
          <p:spPr>
            <a:xfrm>
              <a:off x="1674698" y="5380476"/>
              <a:ext cx="1617239" cy="338554"/>
            </a:xfrm>
            <a:prstGeom prst="rect">
              <a:avLst/>
            </a:prstGeom>
            <a:noFill/>
          </p:spPr>
          <p:txBody>
            <a:bodyPr wrap="none" rtlCol="0">
              <a:spAutoFit/>
            </a:bodyPr>
            <a:lstStyle/>
            <a:p>
              <a:pPr algn="r"/>
              <a:r>
                <a:rPr lang="en-US" sz="1600" dirty="0"/>
                <a:t>Critical Threats:</a:t>
              </a:r>
            </a:p>
          </p:txBody>
        </p:sp>
      </p:grpSp>
    </p:spTree>
    <p:extLst>
      <p:ext uri="{BB962C8B-B14F-4D97-AF65-F5344CB8AC3E}">
        <p14:creationId xmlns:p14="http://schemas.microsoft.com/office/powerpoint/2010/main" val="353737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6145-29A8-494D-B8E8-65A084968396}"/>
              </a:ext>
            </a:extLst>
          </p:cNvPr>
          <p:cNvSpPr>
            <a:spLocks noGrp="1"/>
          </p:cNvSpPr>
          <p:nvPr>
            <p:ph type="title"/>
          </p:nvPr>
        </p:nvSpPr>
        <p:spPr/>
        <p:txBody>
          <a:bodyPr/>
          <a:lstStyle/>
          <a:p>
            <a:r>
              <a:rPr lang="en-US" dirty="0"/>
              <a:t>CABA Board of Directors</a:t>
            </a:r>
          </a:p>
        </p:txBody>
      </p:sp>
      <p:pic>
        <p:nvPicPr>
          <p:cNvPr id="1026" name="Picture 2" descr="https://lh4.googleusercontent.com/1dxZ-qnHj2m0ibZqUITx4RcuvFfGOj1noS5btsxckWr8NmT28jxUsVhzuGZD1YhpRhNguGWMa2LT9dDaPK86mcFGGT1HvrWK9wf_jQBhb2DcFcZ2kw57NG4EKkgxxgvpFOJQHy8Qq8I">
            <a:extLst>
              <a:ext uri="{FF2B5EF4-FFF2-40B4-BE49-F238E27FC236}">
                <a16:creationId xmlns:a16="http://schemas.microsoft.com/office/drawing/2014/main" id="{97B2E2DE-0484-44F7-B52B-760D68D47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088" t="70150" r="10537" b="-2792"/>
          <a:stretch/>
        </p:blipFill>
        <p:spPr bwMode="auto">
          <a:xfrm>
            <a:off x="8653909" y="2591579"/>
            <a:ext cx="975937" cy="893621"/>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2">
            <a:extLst>
              <a:ext uri="{FF2B5EF4-FFF2-40B4-BE49-F238E27FC236}">
                <a16:creationId xmlns:a16="http://schemas.microsoft.com/office/drawing/2014/main" id="{4261FA18-441B-477D-A2DF-3379CFA6B7E6}"/>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fld id="{B72EA444-5E48-4E00-B06F-080A44B933A0}" type="slidenum">
              <a:rPr kumimoji="0" lang="en-CA" sz="2800" b="0" i="0" u="none" strike="noStrike" kern="1200" cap="none" spc="0" normalizeH="0" baseline="0" noProof="0">
                <a:ln>
                  <a:noFill/>
                </a:ln>
                <a:solidFill>
                  <a:srgbClr val="E83E1D"/>
                </a:solidFill>
                <a:effectLst/>
                <a:uLnTx/>
                <a:uFillTx/>
                <a:latin typeface="Montserrat Light"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a:buNone/>
                <a:tabLst/>
                <a:defRPr/>
              </a:pPr>
              <a:t>3</a:t>
            </a:fld>
            <a:endParaRPr kumimoji="0" lang="en-CA" sz="2800" b="0" i="0" u="none" strike="noStrike" kern="1200" cap="none" spc="0" normalizeH="0" baseline="0" noProof="0" dirty="0">
              <a:ln>
                <a:noFill/>
              </a:ln>
              <a:solidFill>
                <a:srgbClr val="E83E1D"/>
              </a:solidFill>
              <a:effectLst/>
              <a:uLnTx/>
              <a:uFillTx/>
              <a:latin typeface="Montserrat Light" charset="0"/>
              <a:ea typeface="+mn-ea"/>
              <a:cs typeface="+mn-cs"/>
            </a:endParaRPr>
          </a:p>
        </p:txBody>
      </p:sp>
      <p:pic>
        <p:nvPicPr>
          <p:cNvPr id="58" name="Picture 2" descr="http://smartprogram.org/images/Team.jpg">
            <a:extLst>
              <a:ext uri="{FF2B5EF4-FFF2-40B4-BE49-F238E27FC236}">
                <a16:creationId xmlns:a16="http://schemas.microsoft.com/office/drawing/2014/main" id="{B257E799-9736-40E8-8802-134AE6FB14F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5971"/>
          <a:stretch>
            <a:fillRect/>
          </a:stretch>
        </p:blipFill>
        <p:spPr bwMode="auto">
          <a:xfrm>
            <a:off x="3012248" y="2044435"/>
            <a:ext cx="6036747" cy="46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
            <a:extLst>
              <a:ext uri="{FF2B5EF4-FFF2-40B4-BE49-F238E27FC236}">
                <a16:creationId xmlns:a16="http://schemas.microsoft.com/office/drawing/2014/main" id="{CEE209B3-8300-4795-9B6E-219F1D6732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3517" y="4262678"/>
            <a:ext cx="1368470" cy="47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6" descr="Hydro One">
            <a:extLst>
              <a:ext uri="{FF2B5EF4-FFF2-40B4-BE49-F238E27FC236}">
                <a16:creationId xmlns:a16="http://schemas.microsoft.com/office/drawing/2014/main" id="{18BD1741-57CF-430C-B4F3-8C897867849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0434" y="4003574"/>
            <a:ext cx="1493610" cy="78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descr="File:Intel-logo.svg">
            <a:extLst>
              <a:ext uri="{FF2B5EF4-FFF2-40B4-BE49-F238E27FC236}">
                <a16:creationId xmlns:a16="http://schemas.microsoft.com/office/drawing/2014/main" id="{A84BD7DC-9B02-4BBF-896E-A2F2656AB7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6225" y="1304643"/>
            <a:ext cx="970449" cy="70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7" descr="Southern California Edison">
            <a:extLst>
              <a:ext uri="{FF2B5EF4-FFF2-40B4-BE49-F238E27FC236}">
                <a16:creationId xmlns:a16="http://schemas.microsoft.com/office/drawing/2014/main" id="{D8F6E32C-997A-4630-BF6B-51B452E9BB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6828" y="5164630"/>
            <a:ext cx="1360797" cy="53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The Cadillac Fairview Corporation Limited">
            <a:extLst>
              <a:ext uri="{FF2B5EF4-FFF2-40B4-BE49-F238E27FC236}">
                <a16:creationId xmlns:a16="http://schemas.microsoft.com/office/drawing/2014/main" id="{DC66B88D-ECEE-4DC4-9F30-B0F5EEF51F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538" y="2564966"/>
            <a:ext cx="1889124" cy="51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4" descr="honeywell_logo">
            <a:extLst>
              <a:ext uri="{FF2B5EF4-FFF2-40B4-BE49-F238E27FC236}">
                <a16:creationId xmlns:a16="http://schemas.microsoft.com/office/drawing/2014/main" id="{354EE6A3-7DA0-4EF9-A03B-BFA50408EC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129" y="3971365"/>
            <a:ext cx="1731593" cy="39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7">
            <a:extLst>
              <a:ext uri="{FF2B5EF4-FFF2-40B4-BE49-F238E27FC236}">
                <a16:creationId xmlns:a16="http://schemas.microsoft.com/office/drawing/2014/main" id="{7C4CA7A8-FF94-474F-B9E4-230B8375AE3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33942" y="2005546"/>
            <a:ext cx="2347312" cy="68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a:extLst>
              <a:ext uri="{FF2B5EF4-FFF2-40B4-BE49-F238E27FC236}">
                <a16:creationId xmlns:a16="http://schemas.microsoft.com/office/drawing/2014/main" id="{B6DFCB3A-303B-41D5-8532-50A0DE9CCA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7197" y="4703199"/>
            <a:ext cx="2000666" cy="64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4" descr="http://www.caba.org/images/logos/100207.jpg">
            <a:extLst>
              <a:ext uri="{FF2B5EF4-FFF2-40B4-BE49-F238E27FC236}">
                <a16:creationId xmlns:a16="http://schemas.microsoft.com/office/drawing/2014/main" id="{5CF0728A-1F1B-49E9-AA73-8556A7AFC2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17809"/>
          <a:stretch>
            <a:fillRect/>
          </a:stretch>
        </p:blipFill>
        <p:spPr bwMode="auto">
          <a:xfrm>
            <a:off x="70079" y="1512145"/>
            <a:ext cx="1637695" cy="72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http://www.caba.org/images/logos/100302.jpg">
            <a:extLst>
              <a:ext uri="{FF2B5EF4-FFF2-40B4-BE49-F238E27FC236}">
                <a16:creationId xmlns:a16="http://schemas.microsoft.com/office/drawing/2014/main" id="{1078A139-F730-4EA2-BD15-3166A8F90C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88769" y="2105167"/>
            <a:ext cx="2229430" cy="6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Image result for kimberly clark logo">
            <a:extLst>
              <a:ext uri="{FF2B5EF4-FFF2-40B4-BE49-F238E27FC236}">
                <a16:creationId xmlns:a16="http://schemas.microsoft.com/office/drawing/2014/main" id="{1D14166A-3220-4A4B-B7C2-2AC17088A6B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67725" y="1768088"/>
            <a:ext cx="3056248" cy="39635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current powered by GE logo">
            <a:extLst>
              <a:ext uri="{FF2B5EF4-FFF2-40B4-BE49-F238E27FC236}">
                <a16:creationId xmlns:a16="http://schemas.microsoft.com/office/drawing/2014/main" id="{E2DCBD65-943E-4770-A96C-22C69E02626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6970" y="5689640"/>
            <a:ext cx="1360797" cy="60645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siemens logo">
            <a:extLst>
              <a:ext uri="{FF2B5EF4-FFF2-40B4-BE49-F238E27FC236}">
                <a16:creationId xmlns:a16="http://schemas.microsoft.com/office/drawing/2014/main" id="{3F94B513-F925-42BF-8F7F-D3308223F691}"/>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8401" t="23144" r="5857" b="18837"/>
          <a:stretch/>
        </p:blipFill>
        <p:spPr bwMode="auto">
          <a:xfrm>
            <a:off x="10023492" y="1333904"/>
            <a:ext cx="1624007" cy="6794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caba.org/images/logos/160149.jpg">
            <a:extLst>
              <a:ext uri="{FF2B5EF4-FFF2-40B4-BE49-F238E27FC236}">
                <a16:creationId xmlns:a16="http://schemas.microsoft.com/office/drawing/2014/main" id="{775DC4B7-2298-4668-9F7B-1526C1883EA1}"/>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33841"/>
          <a:stretch/>
        </p:blipFill>
        <p:spPr bwMode="auto">
          <a:xfrm>
            <a:off x="7156296" y="1387565"/>
            <a:ext cx="1892699" cy="42739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www.caba.org/images/logos/132160.jpg">
            <a:extLst>
              <a:ext uri="{FF2B5EF4-FFF2-40B4-BE49-F238E27FC236}">
                <a16:creationId xmlns:a16="http://schemas.microsoft.com/office/drawing/2014/main" id="{527D2068-4426-4C75-B7A4-3F12A8938941}"/>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30124"/>
          <a:stretch/>
        </p:blipFill>
        <p:spPr bwMode="auto">
          <a:xfrm>
            <a:off x="8461736" y="3392099"/>
            <a:ext cx="2076696" cy="61147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www.caba.org/images/logos/161492.jpg">
            <a:extLst>
              <a:ext uri="{FF2B5EF4-FFF2-40B4-BE49-F238E27FC236}">
                <a16:creationId xmlns:a16="http://schemas.microsoft.com/office/drawing/2014/main" id="{8924D542-3472-47E4-82B1-274B43E876C7}"/>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2709" t="11893" r="20719" b="41312"/>
          <a:stretch/>
        </p:blipFill>
        <p:spPr bwMode="auto">
          <a:xfrm>
            <a:off x="92770" y="4789302"/>
            <a:ext cx="2103167" cy="47308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Kele, Inc.">
            <a:extLst>
              <a:ext uri="{FF2B5EF4-FFF2-40B4-BE49-F238E27FC236}">
                <a16:creationId xmlns:a16="http://schemas.microsoft.com/office/drawing/2014/main" id="{558463B2-AEDF-43B5-8B3E-F9D567672111}"/>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5424" t="24072" r="16149" b="28847"/>
          <a:stretch/>
        </p:blipFill>
        <p:spPr bwMode="auto">
          <a:xfrm>
            <a:off x="10114106" y="2770669"/>
            <a:ext cx="1533393" cy="62061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rheem">
            <a:extLst>
              <a:ext uri="{FF2B5EF4-FFF2-40B4-BE49-F238E27FC236}">
                <a16:creationId xmlns:a16="http://schemas.microsoft.com/office/drawing/2014/main" id="{BE502FF6-B0AE-492D-A984-D1FFCB540A0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656277" y="3615527"/>
            <a:ext cx="782349" cy="78234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5E8FECE0-C01B-49D6-B2E4-AFCAC09C574E}"/>
              </a:ext>
            </a:extLst>
          </p:cNvPr>
          <p:cNvPicPr>
            <a:picLocks noChangeAspect="1"/>
          </p:cNvPicPr>
          <p:nvPr/>
        </p:nvPicPr>
        <p:blipFill rotWithShape="1">
          <a:blip r:embed="rId23"/>
          <a:srcRect l="2274" r="68684" b="84819"/>
          <a:stretch/>
        </p:blipFill>
        <p:spPr>
          <a:xfrm>
            <a:off x="2398115" y="5834421"/>
            <a:ext cx="2497871" cy="734474"/>
          </a:xfrm>
          <a:prstGeom prst="rect">
            <a:avLst/>
          </a:prstGeom>
        </p:spPr>
      </p:pic>
      <p:pic>
        <p:nvPicPr>
          <p:cNvPr id="79" name="Picture 78">
            <a:extLst>
              <a:ext uri="{FF2B5EF4-FFF2-40B4-BE49-F238E27FC236}">
                <a16:creationId xmlns:a16="http://schemas.microsoft.com/office/drawing/2014/main" id="{7356CF7A-7E47-4FB9-AAA1-58B4E325072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048995" y="5831833"/>
            <a:ext cx="816311" cy="816311"/>
          </a:xfrm>
          <a:prstGeom prst="rect">
            <a:avLst/>
          </a:prstGeom>
        </p:spPr>
      </p:pic>
      <p:pic>
        <p:nvPicPr>
          <p:cNvPr id="80" name="Picture 79">
            <a:extLst>
              <a:ext uri="{FF2B5EF4-FFF2-40B4-BE49-F238E27FC236}">
                <a16:creationId xmlns:a16="http://schemas.microsoft.com/office/drawing/2014/main" id="{EB1C1AFF-709A-4102-9EEA-B2DCBFC1ED77}"/>
              </a:ext>
            </a:extLst>
          </p:cNvPr>
          <p:cNvPicPr>
            <a:picLocks noChangeAspect="1"/>
          </p:cNvPicPr>
          <p:nvPr/>
        </p:nvPicPr>
        <p:blipFill rotWithShape="1">
          <a:blip r:embed="rId25">
            <a:extLst>
              <a:ext uri="{28A0092B-C50C-407E-A947-70E740481C1C}">
                <a14:useLocalDpi xmlns:a14="http://schemas.microsoft.com/office/drawing/2010/main" val="0"/>
              </a:ext>
            </a:extLst>
          </a:blip>
          <a:srcRect t="22718" b="17988"/>
          <a:stretch/>
        </p:blipFill>
        <p:spPr>
          <a:xfrm>
            <a:off x="8589489" y="4977019"/>
            <a:ext cx="1275817" cy="756490"/>
          </a:xfrm>
          <a:prstGeom prst="rect">
            <a:avLst/>
          </a:prstGeom>
        </p:spPr>
      </p:pic>
      <p:pic>
        <p:nvPicPr>
          <p:cNvPr id="81" name="Picture 4" descr="http://www.caba.org/images/logos/134931.jpg">
            <a:extLst>
              <a:ext uri="{FF2B5EF4-FFF2-40B4-BE49-F238E27FC236}">
                <a16:creationId xmlns:a16="http://schemas.microsoft.com/office/drawing/2014/main" id="{65192513-D9E3-4AE6-8682-FE90ACD0EC73}"/>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3676" t="9887" r="17568" b="40855"/>
          <a:stretch/>
        </p:blipFill>
        <p:spPr bwMode="auto">
          <a:xfrm>
            <a:off x="1737724" y="3390946"/>
            <a:ext cx="1854263" cy="50480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06E3CFAE-2619-4ED4-AD52-0D551A328B6F}"/>
              </a:ext>
            </a:extLst>
          </p:cNvPr>
          <p:cNvPicPr>
            <a:picLocks noChangeAspect="1"/>
          </p:cNvPicPr>
          <p:nvPr/>
        </p:nvPicPr>
        <p:blipFill>
          <a:blip r:embed="rId27"/>
          <a:stretch>
            <a:fillRect/>
          </a:stretch>
        </p:blipFill>
        <p:spPr>
          <a:xfrm>
            <a:off x="2612303" y="2548871"/>
            <a:ext cx="2110643" cy="466757"/>
          </a:xfrm>
          <a:prstGeom prst="rect">
            <a:avLst/>
          </a:prstGeom>
        </p:spPr>
      </p:pic>
    </p:spTree>
    <p:extLst>
      <p:ext uri="{BB962C8B-B14F-4D97-AF65-F5344CB8AC3E}">
        <p14:creationId xmlns:p14="http://schemas.microsoft.com/office/powerpoint/2010/main" val="3927686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84D8D-35EE-4F2B-BFC4-6C1406C03D35}"/>
              </a:ext>
            </a:extLst>
          </p:cNvPr>
          <p:cNvSpPr>
            <a:spLocks noGrp="1"/>
          </p:cNvSpPr>
          <p:nvPr>
            <p:ph type="body" sz="quarter" idx="15"/>
          </p:nvPr>
        </p:nvSpPr>
        <p:spPr/>
        <p:txBody>
          <a:bodyPr/>
          <a:lstStyle/>
          <a:p>
            <a:r>
              <a:rPr lang="en-US" dirty="0"/>
              <a:t>A new ecosystem of partnership is emerging to support the journey to B2G</a:t>
            </a:r>
          </a:p>
        </p:txBody>
      </p:sp>
      <p:sp>
        <p:nvSpPr>
          <p:cNvPr id="4" name="Title 3">
            <a:extLst>
              <a:ext uri="{FF2B5EF4-FFF2-40B4-BE49-F238E27FC236}">
                <a16:creationId xmlns:a16="http://schemas.microsoft.com/office/drawing/2014/main" id="{F85EB6DD-8EBE-4DE9-A1DD-0FBD8D3C4BAC}"/>
              </a:ext>
            </a:extLst>
          </p:cNvPr>
          <p:cNvSpPr>
            <a:spLocks noGrp="1"/>
          </p:cNvSpPr>
          <p:nvPr>
            <p:ph type="title"/>
          </p:nvPr>
        </p:nvSpPr>
        <p:spPr/>
        <p:txBody>
          <a:bodyPr/>
          <a:lstStyle/>
          <a:p>
            <a:r>
              <a:rPr lang="en-US" dirty="0"/>
              <a:t>What does The roadmap mean for suppliers and customers?</a:t>
            </a:r>
          </a:p>
        </p:txBody>
      </p:sp>
      <p:sp>
        <p:nvSpPr>
          <p:cNvPr id="5" name="Content Placeholder 4">
            <a:extLst>
              <a:ext uri="{FF2B5EF4-FFF2-40B4-BE49-F238E27FC236}">
                <a16:creationId xmlns:a16="http://schemas.microsoft.com/office/drawing/2014/main" id="{D552ECE1-A8A9-4FEC-9D0A-5C834721D520}"/>
              </a:ext>
            </a:extLst>
          </p:cNvPr>
          <p:cNvSpPr>
            <a:spLocks noGrp="1"/>
          </p:cNvSpPr>
          <p:nvPr>
            <p:ph idx="10"/>
          </p:nvPr>
        </p:nvSpPr>
        <p:spPr>
          <a:xfrm>
            <a:off x="287454" y="6095207"/>
            <a:ext cx="11610333" cy="123111"/>
          </a:xfrm>
        </p:spPr>
        <p:txBody>
          <a:bodyPr/>
          <a:lstStyle/>
          <a:p>
            <a:r>
              <a:rPr lang="en-US" dirty="0"/>
              <a:t>Source: Navigant Research</a:t>
            </a:r>
          </a:p>
        </p:txBody>
      </p:sp>
      <p:grpSp>
        <p:nvGrpSpPr>
          <p:cNvPr id="6" name="Group 5">
            <a:extLst>
              <a:ext uri="{FF2B5EF4-FFF2-40B4-BE49-F238E27FC236}">
                <a16:creationId xmlns:a16="http://schemas.microsoft.com/office/drawing/2014/main" id="{E9FEF0FC-B11E-4B8F-AF99-48AF4D901299}"/>
              </a:ext>
            </a:extLst>
          </p:cNvPr>
          <p:cNvGrpSpPr/>
          <p:nvPr/>
        </p:nvGrpSpPr>
        <p:grpSpPr>
          <a:xfrm>
            <a:off x="1417672" y="1995037"/>
            <a:ext cx="8510100" cy="1066633"/>
            <a:chOff x="1305871" y="1933453"/>
            <a:chExt cx="8205806" cy="568712"/>
          </a:xfrm>
        </p:grpSpPr>
        <p:sp>
          <p:nvSpPr>
            <p:cNvPr id="7" name="Arrow: Pentagon 6">
              <a:extLst>
                <a:ext uri="{FF2B5EF4-FFF2-40B4-BE49-F238E27FC236}">
                  <a16:creationId xmlns:a16="http://schemas.microsoft.com/office/drawing/2014/main" id="{BF658A6D-7488-4CF6-9100-4F922667CCCF}"/>
                </a:ext>
              </a:extLst>
            </p:cNvPr>
            <p:cNvSpPr/>
            <p:nvPr/>
          </p:nvSpPr>
          <p:spPr bwMode="auto">
            <a:xfrm>
              <a:off x="1305871" y="1933453"/>
              <a:ext cx="1989294" cy="568712"/>
            </a:xfrm>
            <a:prstGeom prst="homePlate">
              <a:avLst/>
            </a:prstGeom>
            <a:solidFill>
              <a:srgbClr val="E53C2E"/>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Automated Systems</a:t>
              </a:r>
            </a:p>
          </p:txBody>
        </p:sp>
        <p:sp>
          <p:nvSpPr>
            <p:cNvPr id="8" name="Arrow: Chevron 7">
              <a:extLst>
                <a:ext uri="{FF2B5EF4-FFF2-40B4-BE49-F238E27FC236}">
                  <a16:creationId xmlns:a16="http://schemas.microsoft.com/office/drawing/2014/main" id="{21FAA150-C78C-4595-B467-7858B9CEBDE1}"/>
                </a:ext>
              </a:extLst>
            </p:cNvPr>
            <p:cNvSpPr/>
            <p:nvPr/>
          </p:nvSpPr>
          <p:spPr bwMode="auto">
            <a:xfrm>
              <a:off x="2951958" y="1933453"/>
              <a:ext cx="2415379" cy="568712"/>
            </a:xfrm>
            <a:prstGeom prst="chevron">
              <a:avLst/>
            </a:prstGeom>
            <a:solidFill>
              <a:srgbClr val="FFB718"/>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Integrated Controls and Automation</a:t>
              </a:r>
            </a:p>
          </p:txBody>
        </p:sp>
        <p:sp>
          <p:nvSpPr>
            <p:cNvPr id="9" name="Arrow: Chevron 8">
              <a:extLst>
                <a:ext uri="{FF2B5EF4-FFF2-40B4-BE49-F238E27FC236}">
                  <a16:creationId xmlns:a16="http://schemas.microsoft.com/office/drawing/2014/main" id="{0355D761-771B-4717-8D45-C8D1A57D55C9}"/>
                </a:ext>
              </a:extLst>
            </p:cNvPr>
            <p:cNvSpPr/>
            <p:nvPr/>
          </p:nvSpPr>
          <p:spPr bwMode="auto">
            <a:xfrm>
              <a:off x="5024128" y="1933453"/>
              <a:ext cx="2415379" cy="568712"/>
            </a:xfrm>
            <a:prstGeom prst="chevron">
              <a:avLst/>
            </a:prstGeom>
            <a:solidFill>
              <a:srgbClr val="0093C9"/>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Optimized Operations &amp; Business Systems</a:t>
              </a:r>
            </a:p>
          </p:txBody>
        </p:sp>
        <p:sp>
          <p:nvSpPr>
            <p:cNvPr id="10" name="Arrow: Chevron 9">
              <a:extLst>
                <a:ext uri="{FF2B5EF4-FFF2-40B4-BE49-F238E27FC236}">
                  <a16:creationId xmlns:a16="http://schemas.microsoft.com/office/drawing/2014/main" id="{CAD44041-688D-4029-BC4E-7E925885F06B}"/>
                </a:ext>
              </a:extLst>
            </p:cNvPr>
            <p:cNvSpPr/>
            <p:nvPr/>
          </p:nvSpPr>
          <p:spPr bwMode="auto">
            <a:xfrm>
              <a:off x="7096298" y="1933453"/>
              <a:ext cx="2415379" cy="568712"/>
            </a:xfrm>
            <a:prstGeom prst="chevron">
              <a:avLst/>
            </a:prstGeom>
            <a:solidFill>
              <a:schemeClr val="accent2"/>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2"/>
                  </a:solidFill>
                  <a:effectLst/>
                </a:rPr>
                <a:t>Orchestrated Energy and Facility Assets</a:t>
              </a:r>
            </a:p>
          </p:txBody>
        </p:sp>
      </p:grpSp>
      <p:sp>
        <p:nvSpPr>
          <p:cNvPr id="11" name="Oval 10">
            <a:extLst>
              <a:ext uri="{FF2B5EF4-FFF2-40B4-BE49-F238E27FC236}">
                <a16:creationId xmlns:a16="http://schemas.microsoft.com/office/drawing/2014/main" id="{055DC694-1EDB-4C59-AD80-3EB98424236A}"/>
              </a:ext>
            </a:extLst>
          </p:cNvPr>
          <p:cNvSpPr>
            <a:spLocks noChangeAspect="1"/>
          </p:cNvSpPr>
          <p:nvPr/>
        </p:nvSpPr>
        <p:spPr bwMode="auto">
          <a:xfrm>
            <a:off x="10198914" y="1888274"/>
            <a:ext cx="1276907" cy="1280160"/>
          </a:xfrm>
          <a:prstGeom prst="ellipse">
            <a:avLst/>
          </a:prstGeom>
          <a:solidFill>
            <a:srgbClr val="5D7239"/>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2"/>
              </a:solidFill>
              <a:effectLst/>
            </a:endParaRPr>
          </a:p>
        </p:txBody>
      </p:sp>
      <p:graphicFrame>
        <p:nvGraphicFramePr>
          <p:cNvPr id="12" name="Table 11">
            <a:extLst>
              <a:ext uri="{FF2B5EF4-FFF2-40B4-BE49-F238E27FC236}">
                <a16:creationId xmlns:a16="http://schemas.microsoft.com/office/drawing/2014/main" id="{BA1AFD5D-FBC1-4FD4-8BB6-C507B34097BC}"/>
              </a:ext>
            </a:extLst>
          </p:cNvPr>
          <p:cNvGraphicFramePr>
            <a:graphicFrameLocks noGrp="1"/>
          </p:cNvGraphicFramePr>
          <p:nvPr>
            <p:extLst>
              <p:ext uri="{D42A27DB-BD31-4B8C-83A1-F6EECF244321}">
                <p14:modId xmlns:p14="http://schemas.microsoft.com/office/powerpoint/2010/main" val="1408511673"/>
              </p:ext>
            </p:extLst>
          </p:nvPr>
        </p:nvGraphicFramePr>
        <p:xfrm>
          <a:off x="1539164" y="3702776"/>
          <a:ext cx="7860373" cy="1981200"/>
        </p:xfrm>
        <a:graphic>
          <a:graphicData uri="http://schemas.openxmlformats.org/drawingml/2006/table">
            <a:tbl>
              <a:tblPr firstRow="1" bandRow="1">
                <a:tableStyleId>{5C22544A-7EE6-4342-B048-85BDC9FD1C3A}</a:tableStyleId>
              </a:tblPr>
              <a:tblGrid>
                <a:gridCol w="1745771">
                  <a:extLst>
                    <a:ext uri="{9D8B030D-6E8A-4147-A177-3AD203B41FA5}">
                      <a16:colId xmlns:a16="http://schemas.microsoft.com/office/drawing/2014/main" val="1472081734"/>
                    </a:ext>
                  </a:extLst>
                </a:gridCol>
                <a:gridCol w="2064670">
                  <a:extLst>
                    <a:ext uri="{9D8B030D-6E8A-4147-A177-3AD203B41FA5}">
                      <a16:colId xmlns:a16="http://schemas.microsoft.com/office/drawing/2014/main" val="1430048192"/>
                    </a:ext>
                  </a:extLst>
                </a:gridCol>
                <a:gridCol w="2084839">
                  <a:extLst>
                    <a:ext uri="{9D8B030D-6E8A-4147-A177-3AD203B41FA5}">
                      <a16:colId xmlns:a16="http://schemas.microsoft.com/office/drawing/2014/main" val="3441472864"/>
                    </a:ext>
                  </a:extLst>
                </a:gridCol>
                <a:gridCol w="1965093">
                  <a:extLst>
                    <a:ext uri="{9D8B030D-6E8A-4147-A177-3AD203B41FA5}">
                      <a16:colId xmlns:a16="http://schemas.microsoft.com/office/drawing/2014/main" val="2644347412"/>
                    </a:ext>
                  </a:extLst>
                </a:gridCol>
              </a:tblGrid>
              <a:tr h="370840">
                <a:tc>
                  <a:txBody>
                    <a:bodyPr/>
                    <a:lstStyle/>
                    <a:p>
                      <a:pPr algn="ctr"/>
                      <a:r>
                        <a:rPr lang="en-US" sz="1600" b="0" dirty="0">
                          <a:solidFill>
                            <a:schemeClr val="tx1"/>
                          </a:solidFill>
                        </a:rPr>
                        <a:t>Equipment Management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Systems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Bottom-Line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a:solidFill>
                            <a:schemeClr val="tx1"/>
                          </a:solidFill>
                        </a:rPr>
                        <a:t>Top-Line </a:t>
                      </a:r>
                      <a:r>
                        <a:rPr lang="en-US" sz="1600" b="0" dirty="0">
                          <a:solidFill>
                            <a:schemeClr val="tx1"/>
                          </a:solidFill>
                        </a:rPr>
                        <a:t>Growth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389202"/>
                  </a:ext>
                </a:extLst>
              </a:tr>
              <a:tr h="370840">
                <a:tc>
                  <a:txBody>
                    <a:bodyPr/>
                    <a:lstStyle/>
                    <a:p>
                      <a:pPr algn="ctr"/>
                      <a:r>
                        <a:rPr lang="en-US" sz="1600" b="0" dirty="0">
                          <a:solidFill>
                            <a:schemeClr val="tx1"/>
                          </a:solidFill>
                        </a:rPr>
                        <a:t>Comfort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Energy</a:t>
                      </a:r>
                      <a:r>
                        <a:rPr lang="en-US" sz="1600" b="0" i="0" dirty="0">
                          <a:solidFill>
                            <a:schemeClr val="tx1"/>
                          </a:solidFill>
                        </a:rPr>
                        <a:t> and Operations Improvements</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Stakeholder Satisfaction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Maximized Brand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261725"/>
                  </a:ext>
                </a:extLst>
              </a:tr>
              <a:tr h="370840">
                <a:tc>
                  <a:txBody>
                    <a:bodyPr/>
                    <a:lstStyle/>
                    <a:p>
                      <a:pPr algn="ctr"/>
                      <a:r>
                        <a:rPr lang="en-US" sz="1600" b="0" dirty="0">
                          <a:solidFill>
                            <a:schemeClr val="tx1"/>
                          </a:solidFill>
                        </a:rPr>
                        <a:t>Building Incumbents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+Startups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++Tech Vendors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+++Specialty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948026"/>
                  </a:ext>
                </a:extLst>
              </a:tr>
            </a:tbl>
          </a:graphicData>
        </a:graphic>
      </p:graphicFrame>
      <p:sp>
        <p:nvSpPr>
          <p:cNvPr id="13" name="TextBox 12">
            <a:extLst>
              <a:ext uri="{FF2B5EF4-FFF2-40B4-BE49-F238E27FC236}">
                <a16:creationId xmlns:a16="http://schemas.microsoft.com/office/drawing/2014/main" id="{475B61F0-BD54-4BCE-8A84-BDD8A59BAE6A}"/>
              </a:ext>
            </a:extLst>
          </p:cNvPr>
          <p:cNvSpPr txBox="1"/>
          <p:nvPr/>
        </p:nvSpPr>
        <p:spPr>
          <a:xfrm>
            <a:off x="54817" y="2444384"/>
            <a:ext cx="1362855" cy="330540"/>
          </a:xfrm>
          <a:prstGeom prst="rect">
            <a:avLst/>
          </a:prstGeom>
          <a:noFill/>
        </p:spPr>
        <p:txBody>
          <a:bodyPr wrap="square" rtlCol="0">
            <a:spAutoFit/>
          </a:bodyPr>
          <a:lstStyle/>
          <a:p>
            <a:pPr algn="r"/>
            <a:r>
              <a:rPr lang="en-US" sz="1800" b="1" dirty="0"/>
              <a:t>Roadmap:</a:t>
            </a:r>
          </a:p>
        </p:txBody>
      </p:sp>
      <p:sp>
        <p:nvSpPr>
          <p:cNvPr id="14" name="TextBox 13">
            <a:extLst>
              <a:ext uri="{FF2B5EF4-FFF2-40B4-BE49-F238E27FC236}">
                <a16:creationId xmlns:a16="http://schemas.microsoft.com/office/drawing/2014/main" id="{0F2A14D3-3CD6-4AA7-89D3-C76A6F17ECD8}"/>
              </a:ext>
            </a:extLst>
          </p:cNvPr>
          <p:cNvSpPr txBox="1"/>
          <p:nvPr/>
        </p:nvSpPr>
        <p:spPr>
          <a:xfrm>
            <a:off x="168578" y="3860046"/>
            <a:ext cx="1249094" cy="330540"/>
          </a:xfrm>
          <a:prstGeom prst="rect">
            <a:avLst/>
          </a:prstGeom>
          <a:noFill/>
        </p:spPr>
        <p:txBody>
          <a:bodyPr wrap="square" rtlCol="0">
            <a:spAutoFit/>
          </a:bodyPr>
          <a:lstStyle/>
          <a:p>
            <a:pPr algn="r"/>
            <a:r>
              <a:rPr lang="en-US" sz="1800" b="1" dirty="0"/>
              <a:t>Focus:</a:t>
            </a:r>
          </a:p>
        </p:txBody>
      </p:sp>
      <p:sp>
        <p:nvSpPr>
          <p:cNvPr id="15" name="TextBox 14">
            <a:extLst>
              <a:ext uri="{FF2B5EF4-FFF2-40B4-BE49-F238E27FC236}">
                <a16:creationId xmlns:a16="http://schemas.microsoft.com/office/drawing/2014/main" id="{78076F56-9B5F-414C-BB4D-41C979B54210}"/>
              </a:ext>
            </a:extLst>
          </p:cNvPr>
          <p:cNvSpPr txBox="1"/>
          <p:nvPr/>
        </p:nvSpPr>
        <p:spPr>
          <a:xfrm>
            <a:off x="168578" y="4583083"/>
            <a:ext cx="1249094" cy="330540"/>
          </a:xfrm>
          <a:prstGeom prst="rect">
            <a:avLst/>
          </a:prstGeom>
          <a:noFill/>
        </p:spPr>
        <p:txBody>
          <a:bodyPr wrap="square" rtlCol="0">
            <a:spAutoFit/>
          </a:bodyPr>
          <a:lstStyle/>
          <a:p>
            <a:pPr algn="r"/>
            <a:r>
              <a:rPr lang="en-US" sz="1800" b="1" dirty="0"/>
              <a:t>Impact:</a:t>
            </a:r>
          </a:p>
        </p:txBody>
      </p:sp>
      <p:sp>
        <p:nvSpPr>
          <p:cNvPr id="16" name="TextBox 15">
            <a:extLst>
              <a:ext uri="{FF2B5EF4-FFF2-40B4-BE49-F238E27FC236}">
                <a16:creationId xmlns:a16="http://schemas.microsoft.com/office/drawing/2014/main" id="{6B5CD696-6288-41B3-8680-BB3921F0D213}"/>
              </a:ext>
            </a:extLst>
          </p:cNvPr>
          <p:cNvSpPr txBox="1"/>
          <p:nvPr/>
        </p:nvSpPr>
        <p:spPr>
          <a:xfrm>
            <a:off x="229324" y="5249347"/>
            <a:ext cx="1249094" cy="330540"/>
          </a:xfrm>
          <a:prstGeom prst="rect">
            <a:avLst/>
          </a:prstGeom>
          <a:noFill/>
        </p:spPr>
        <p:txBody>
          <a:bodyPr wrap="square" rtlCol="0">
            <a:spAutoFit/>
          </a:bodyPr>
          <a:lstStyle/>
          <a:p>
            <a:pPr algn="r"/>
            <a:r>
              <a:rPr lang="en-US" sz="1800" b="1" dirty="0"/>
              <a:t>Partners:</a:t>
            </a:r>
          </a:p>
        </p:txBody>
      </p:sp>
      <p:sp>
        <p:nvSpPr>
          <p:cNvPr id="17" name="Rectangle 16">
            <a:extLst>
              <a:ext uri="{FF2B5EF4-FFF2-40B4-BE49-F238E27FC236}">
                <a16:creationId xmlns:a16="http://schemas.microsoft.com/office/drawing/2014/main" id="{0E103751-2839-417E-9ED3-234728B120B2}"/>
              </a:ext>
            </a:extLst>
          </p:cNvPr>
          <p:cNvSpPr/>
          <p:nvPr/>
        </p:nvSpPr>
        <p:spPr bwMode="auto">
          <a:xfrm>
            <a:off x="10017595" y="3702776"/>
            <a:ext cx="1639544" cy="1168400"/>
          </a:xfrm>
          <a:prstGeom prst="rect">
            <a:avLst/>
          </a:prstGeom>
          <a:solidFill>
            <a:srgbClr val="5D7239"/>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2"/>
                </a:solidFill>
                <a:effectLst/>
              </a:rPr>
              <a:t>Co-Opetition Ecosystem</a:t>
            </a:r>
          </a:p>
        </p:txBody>
      </p:sp>
      <p:sp>
        <p:nvSpPr>
          <p:cNvPr id="18" name="Arrow: Down 17">
            <a:extLst>
              <a:ext uri="{FF2B5EF4-FFF2-40B4-BE49-F238E27FC236}">
                <a16:creationId xmlns:a16="http://schemas.microsoft.com/office/drawing/2014/main" id="{04FA1391-E062-4E5D-9517-7FAE0C0EA716}"/>
              </a:ext>
            </a:extLst>
          </p:cNvPr>
          <p:cNvSpPr/>
          <p:nvPr/>
        </p:nvSpPr>
        <p:spPr bwMode="auto">
          <a:xfrm>
            <a:off x="4087504" y="3270739"/>
            <a:ext cx="337258" cy="345691"/>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19" name="Arrow: Down 18">
            <a:extLst>
              <a:ext uri="{FF2B5EF4-FFF2-40B4-BE49-F238E27FC236}">
                <a16:creationId xmlns:a16="http://schemas.microsoft.com/office/drawing/2014/main" id="{03458F71-C617-4DC2-8766-AB74B31BAD0E}"/>
              </a:ext>
            </a:extLst>
          </p:cNvPr>
          <p:cNvSpPr/>
          <p:nvPr/>
        </p:nvSpPr>
        <p:spPr bwMode="auto">
          <a:xfrm>
            <a:off x="6149562" y="3270739"/>
            <a:ext cx="337258" cy="345691"/>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0" name="Arrow: Down 19">
            <a:extLst>
              <a:ext uri="{FF2B5EF4-FFF2-40B4-BE49-F238E27FC236}">
                <a16:creationId xmlns:a16="http://schemas.microsoft.com/office/drawing/2014/main" id="{72F05BAB-BEAC-4F97-BC6E-4A059BBA652A}"/>
              </a:ext>
            </a:extLst>
          </p:cNvPr>
          <p:cNvSpPr/>
          <p:nvPr/>
        </p:nvSpPr>
        <p:spPr bwMode="auto">
          <a:xfrm>
            <a:off x="8208610" y="3270739"/>
            <a:ext cx="337258" cy="345691"/>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1" name="Arrow: Down 20">
            <a:extLst>
              <a:ext uri="{FF2B5EF4-FFF2-40B4-BE49-F238E27FC236}">
                <a16:creationId xmlns:a16="http://schemas.microsoft.com/office/drawing/2014/main" id="{C96BFFEA-56C2-4324-BE1F-7D416ED3227E}"/>
              </a:ext>
            </a:extLst>
          </p:cNvPr>
          <p:cNvSpPr/>
          <p:nvPr/>
        </p:nvSpPr>
        <p:spPr bwMode="auto">
          <a:xfrm>
            <a:off x="10668738" y="3270739"/>
            <a:ext cx="337258" cy="345691"/>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2" name="Arrow: Down 21">
            <a:extLst>
              <a:ext uri="{FF2B5EF4-FFF2-40B4-BE49-F238E27FC236}">
                <a16:creationId xmlns:a16="http://schemas.microsoft.com/office/drawing/2014/main" id="{3770F949-4440-480B-A991-69E6A9620187}"/>
              </a:ext>
            </a:extLst>
          </p:cNvPr>
          <p:cNvSpPr/>
          <p:nvPr/>
        </p:nvSpPr>
        <p:spPr bwMode="auto">
          <a:xfrm>
            <a:off x="2173548" y="3270739"/>
            <a:ext cx="337258" cy="345691"/>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Palatino Linotype" pitchFamily="18" charset="0"/>
            </a:endParaRPr>
          </a:p>
        </p:txBody>
      </p:sp>
      <p:sp>
        <p:nvSpPr>
          <p:cNvPr id="23" name="Rectangle 22">
            <a:extLst>
              <a:ext uri="{FF2B5EF4-FFF2-40B4-BE49-F238E27FC236}">
                <a16:creationId xmlns:a16="http://schemas.microsoft.com/office/drawing/2014/main" id="{786CDC85-4E90-490C-BA59-4853D4A57D3F}"/>
              </a:ext>
            </a:extLst>
          </p:cNvPr>
          <p:cNvSpPr/>
          <p:nvPr/>
        </p:nvSpPr>
        <p:spPr>
          <a:xfrm>
            <a:off x="10293045" y="2143806"/>
            <a:ext cx="1088644" cy="833562"/>
          </a:xfrm>
          <a:prstGeom prst="rect">
            <a:avLst/>
          </a:prstGeom>
        </p:spPr>
        <p:txBody>
          <a:bodyPr wrap="square">
            <a:spAutoFit/>
          </a:bodyPr>
          <a:lstStyle/>
          <a:p>
            <a:pPr algn="ctr"/>
            <a:r>
              <a:rPr lang="en-US" sz="1400" b="1" dirty="0">
                <a:solidFill>
                  <a:schemeClr val="bg2"/>
                </a:solidFill>
              </a:rPr>
              <a:t>Intelligent Building Business Platform</a:t>
            </a:r>
          </a:p>
        </p:txBody>
      </p:sp>
    </p:spTree>
    <p:extLst>
      <p:ext uri="{BB962C8B-B14F-4D97-AF65-F5344CB8AC3E}">
        <p14:creationId xmlns:p14="http://schemas.microsoft.com/office/powerpoint/2010/main" val="43196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A7465-F2FD-4E8A-BDA0-57D9302CAFA5}"/>
              </a:ext>
            </a:extLst>
          </p:cNvPr>
          <p:cNvSpPr>
            <a:spLocks noGrp="1"/>
          </p:cNvSpPr>
          <p:nvPr>
            <p:ph type="body" sz="quarter" idx="15"/>
          </p:nvPr>
        </p:nvSpPr>
        <p:spPr/>
        <p:txBody>
          <a:bodyPr/>
          <a:lstStyle/>
          <a:p>
            <a:r>
              <a:rPr lang="en-US" dirty="0"/>
              <a:t>Vendors from many industries recognize the value of recurring revenue and deeper customer partnership. The market is competitive, yet fragmented.</a:t>
            </a:r>
          </a:p>
        </p:txBody>
      </p:sp>
      <p:sp>
        <p:nvSpPr>
          <p:cNvPr id="4" name="Title 3">
            <a:extLst>
              <a:ext uri="{FF2B5EF4-FFF2-40B4-BE49-F238E27FC236}">
                <a16:creationId xmlns:a16="http://schemas.microsoft.com/office/drawing/2014/main" id="{DB22C760-A9A9-44A1-8428-DB9B66D0CC80}"/>
              </a:ext>
            </a:extLst>
          </p:cNvPr>
          <p:cNvSpPr>
            <a:spLocks noGrp="1"/>
          </p:cNvSpPr>
          <p:nvPr>
            <p:ph type="title"/>
          </p:nvPr>
        </p:nvSpPr>
        <p:spPr/>
        <p:txBody>
          <a:bodyPr/>
          <a:lstStyle/>
          <a:p>
            <a:r>
              <a:rPr lang="en-US" dirty="0"/>
              <a:t>What does the competitive landscape look like?</a:t>
            </a:r>
          </a:p>
        </p:txBody>
      </p:sp>
      <p:sp>
        <p:nvSpPr>
          <p:cNvPr id="5" name="Content Placeholder 4">
            <a:extLst>
              <a:ext uri="{FF2B5EF4-FFF2-40B4-BE49-F238E27FC236}">
                <a16:creationId xmlns:a16="http://schemas.microsoft.com/office/drawing/2014/main" id="{F859289B-BC04-4FB4-8B4B-425356DCF8EC}"/>
              </a:ext>
            </a:extLst>
          </p:cNvPr>
          <p:cNvSpPr>
            <a:spLocks noGrp="1"/>
          </p:cNvSpPr>
          <p:nvPr>
            <p:ph idx="10"/>
          </p:nvPr>
        </p:nvSpPr>
        <p:spPr>
          <a:xfrm>
            <a:off x="292086" y="6008747"/>
            <a:ext cx="2743200" cy="123111"/>
          </a:xfrm>
        </p:spPr>
        <p:txBody>
          <a:bodyPr/>
          <a:lstStyle/>
          <a:p>
            <a:r>
              <a:rPr lang="en-US" dirty="0"/>
              <a:t>Source: Navigant Research</a:t>
            </a:r>
          </a:p>
        </p:txBody>
      </p:sp>
      <p:graphicFrame>
        <p:nvGraphicFramePr>
          <p:cNvPr id="6" name="Diagram 5">
            <a:extLst>
              <a:ext uri="{FF2B5EF4-FFF2-40B4-BE49-F238E27FC236}">
                <a16:creationId xmlns:a16="http://schemas.microsoft.com/office/drawing/2014/main" id="{BEA127E2-3F67-457B-B579-F8FCF3D47FEC}"/>
              </a:ext>
            </a:extLst>
          </p:cNvPr>
          <p:cNvGraphicFramePr/>
          <p:nvPr>
            <p:extLst/>
          </p:nvPr>
        </p:nvGraphicFramePr>
        <p:xfrm>
          <a:off x="2760532" y="1993988"/>
          <a:ext cx="6670936" cy="404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53D0F75-D4AA-4CB8-97EB-0388BAF2840C}"/>
              </a:ext>
            </a:extLst>
          </p:cNvPr>
          <p:cNvPicPr>
            <a:picLocks noChangeAspect="1"/>
          </p:cNvPicPr>
          <p:nvPr/>
        </p:nvPicPr>
        <p:blipFill>
          <a:blip r:embed="rId7"/>
          <a:stretch>
            <a:fillRect/>
          </a:stretch>
        </p:blipFill>
        <p:spPr>
          <a:xfrm>
            <a:off x="8045664" y="3141661"/>
            <a:ext cx="1095375" cy="228600"/>
          </a:xfrm>
          <a:prstGeom prst="rect">
            <a:avLst/>
          </a:prstGeom>
        </p:spPr>
      </p:pic>
      <p:pic>
        <p:nvPicPr>
          <p:cNvPr id="8" name="Picture 7">
            <a:extLst>
              <a:ext uri="{FF2B5EF4-FFF2-40B4-BE49-F238E27FC236}">
                <a16:creationId xmlns:a16="http://schemas.microsoft.com/office/drawing/2014/main" id="{6F3D1FBE-0987-443B-9487-F99AB3A050F1}"/>
              </a:ext>
            </a:extLst>
          </p:cNvPr>
          <p:cNvPicPr>
            <a:picLocks noChangeAspect="1"/>
          </p:cNvPicPr>
          <p:nvPr/>
        </p:nvPicPr>
        <p:blipFill>
          <a:blip r:embed="rId8"/>
          <a:stretch>
            <a:fillRect/>
          </a:stretch>
        </p:blipFill>
        <p:spPr>
          <a:xfrm>
            <a:off x="8168119" y="3398157"/>
            <a:ext cx="742948" cy="195262"/>
          </a:xfrm>
          <a:prstGeom prst="rect">
            <a:avLst/>
          </a:prstGeom>
        </p:spPr>
      </p:pic>
      <p:pic>
        <p:nvPicPr>
          <p:cNvPr id="9" name="Picture 8">
            <a:extLst>
              <a:ext uri="{FF2B5EF4-FFF2-40B4-BE49-F238E27FC236}">
                <a16:creationId xmlns:a16="http://schemas.microsoft.com/office/drawing/2014/main" id="{1E52ECF6-44A5-45CC-9D5D-0BA20AFA514D}"/>
              </a:ext>
            </a:extLst>
          </p:cNvPr>
          <p:cNvPicPr>
            <a:picLocks noChangeAspect="1"/>
          </p:cNvPicPr>
          <p:nvPr/>
        </p:nvPicPr>
        <p:blipFill>
          <a:blip r:embed="rId9"/>
          <a:stretch>
            <a:fillRect/>
          </a:stretch>
        </p:blipFill>
        <p:spPr>
          <a:xfrm>
            <a:off x="8214004" y="3699897"/>
            <a:ext cx="1014410" cy="233362"/>
          </a:xfrm>
          <a:prstGeom prst="rect">
            <a:avLst/>
          </a:prstGeom>
        </p:spPr>
      </p:pic>
      <p:grpSp>
        <p:nvGrpSpPr>
          <p:cNvPr id="10" name="Group 9">
            <a:extLst>
              <a:ext uri="{FF2B5EF4-FFF2-40B4-BE49-F238E27FC236}">
                <a16:creationId xmlns:a16="http://schemas.microsoft.com/office/drawing/2014/main" id="{D5841F52-AD49-47D6-ACB7-2306C99DEE62}"/>
              </a:ext>
            </a:extLst>
          </p:cNvPr>
          <p:cNvGrpSpPr/>
          <p:nvPr/>
        </p:nvGrpSpPr>
        <p:grpSpPr>
          <a:xfrm>
            <a:off x="6591681" y="1994757"/>
            <a:ext cx="636104" cy="290779"/>
            <a:chOff x="9316278" y="1684854"/>
            <a:chExt cx="636104" cy="290779"/>
          </a:xfrm>
        </p:grpSpPr>
        <p:sp>
          <p:nvSpPr>
            <p:cNvPr id="11" name="Rectangle 10">
              <a:extLst>
                <a:ext uri="{FF2B5EF4-FFF2-40B4-BE49-F238E27FC236}">
                  <a16:creationId xmlns:a16="http://schemas.microsoft.com/office/drawing/2014/main" id="{3E356588-04AB-45CB-880A-30202CC56914}"/>
                </a:ext>
              </a:extLst>
            </p:cNvPr>
            <p:cNvSpPr/>
            <p:nvPr/>
          </p:nvSpPr>
          <p:spPr bwMode="auto">
            <a:xfrm>
              <a:off x="9316278" y="1684854"/>
              <a:ext cx="636104" cy="29077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555759"/>
                </a:solidFill>
                <a:latin typeface="Palatino Linotype" pitchFamily="18" charset="0"/>
              </a:endParaRPr>
            </a:p>
          </p:txBody>
        </p:sp>
        <p:pic>
          <p:nvPicPr>
            <p:cNvPr id="12" name="Picture 2" descr="jci logo color">
              <a:extLst>
                <a:ext uri="{FF2B5EF4-FFF2-40B4-BE49-F238E27FC236}">
                  <a16:creationId xmlns:a16="http://schemas.microsoft.com/office/drawing/2014/main" id="{42FCC3D7-B470-43DC-A1D6-9B614AD66F0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350823" y="1684854"/>
              <a:ext cx="601559" cy="26571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4" descr="Image result for siemens logo">
            <a:extLst>
              <a:ext uri="{FF2B5EF4-FFF2-40B4-BE49-F238E27FC236}">
                <a16:creationId xmlns:a16="http://schemas.microsoft.com/office/drawing/2014/main" id="{E43F6CC4-D594-402E-A713-80DE7D4DAACF}"/>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696129" y="2345655"/>
            <a:ext cx="856224" cy="285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schneider electric">
            <a:extLst>
              <a:ext uri="{FF2B5EF4-FFF2-40B4-BE49-F238E27FC236}">
                <a16:creationId xmlns:a16="http://schemas.microsoft.com/office/drawing/2014/main" id="{EB5D030D-9E6F-47BC-BE8D-1D1317B1FA5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694256" y="2801892"/>
            <a:ext cx="734559" cy="2215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1847230-E094-4ED6-8B2F-F7EA89C46FBE}"/>
              </a:ext>
            </a:extLst>
          </p:cNvPr>
          <p:cNvPicPr>
            <a:picLocks noChangeAspect="1"/>
          </p:cNvPicPr>
          <p:nvPr/>
        </p:nvPicPr>
        <p:blipFill>
          <a:blip r:embed="rId13"/>
          <a:stretch>
            <a:fillRect/>
          </a:stretch>
        </p:blipFill>
        <p:spPr>
          <a:xfrm>
            <a:off x="7529308" y="5754665"/>
            <a:ext cx="762183" cy="285819"/>
          </a:xfrm>
          <a:prstGeom prst="rect">
            <a:avLst/>
          </a:prstGeom>
        </p:spPr>
      </p:pic>
      <p:pic>
        <p:nvPicPr>
          <p:cNvPr id="18" name="Picture 17">
            <a:extLst>
              <a:ext uri="{FF2B5EF4-FFF2-40B4-BE49-F238E27FC236}">
                <a16:creationId xmlns:a16="http://schemas.microsoft.com/office/drawing/2014/main" id="{D4C837E0-FBAE-4825-B3F2-6E36C612C308}"/>
              </a:ext>
            </a:extLst>
          </p:cNvPr>
          <p:cNvPicPr>
            <a:picLocks noChangeAspect="1"/>
          </p:cNvPicPr>
          <p:nvPr/>
        </p:nvPicPr>
        <p:blipFill>
          <a:blip r:embed="rId14"/>
          <a:stretch>
            <a:fillRect/>
          </a:stretch>
        </p:blipFill>
        <p:spPr>
          <a:xfrm>
            <a:off x="3232556" y="3232838"/>
            <a:ext cx="833857" cy="274847"/>
          </a:xfrm>
          <a:prstGeom prst="rect">
            <a:avLst/>
          </a:prstGeom>
        </p:spPr>
      </p:pic>
      <p:pic>
        <p:nvPicPr>
          <p:cNvPr id="19" name="Picture 18">
            <a:extLst>
              <a:ext uri="{FF2B5EF4-FFF2-40B4-BE49-F238E27FC236}">
                <a16:creationId xmlns:a16="http://schemas.microsoft.com/office/drawing/2014/main" id="{C6511A6C-E400-4721-8C95-6B7A057C4A8A}"/>
              </a:ext>
            </a:extLst>
          </p:cNvPr>
          <p:cNvPicPr>
            <a:picLocks noChangeAspect="1"/>
          </p:cNvPicPr>
          <p:nvPr/>
        </p:nvPicPr>
        <p:blipFill>
          <a:blip r:embed="rId15"/>
          <a:stretch>
            <a:fillRect/>
          </a:stretch>
        </p:blipFill>
        <p:spPr>
          <a:xfrm>
            <a:off x="4291821" y="5897000"/>
            <a:ext cx="550888" cy="281065"/>
          </a:xfrm>
          <a:prstGeom prst="rect">
            <a:avLst/>
          </a:prstGeom>
        </p:spPr>
      </p:pic>
      <p:pic>
        <p:nvPicPr>
          <p:cNvPr id="20" name="Picture 19">
            <a:extLst>
              <a:ext uri="{FF2B5EF4-FFF2-40B4-BE49-F238E27FC236}">
                <a16:creationId xmlns:a16="http://schemas.microsoft.com/office/drawing/2014/main" id="{AC0F4482-9F3F-4CED-B654-5B842345FEB5}"/>
              </a:ext>
            </a:extLst>
          </p:cNvPr>
          <p:cNvPicPr>
            <a:picLocks noChangeAspect="1"/>
          </p:cNvPicPr>
          <p:nvPr/>
        </p:nvPicPr>
        <p:blipFill>
          <a:blip r:embed="rId16"/>
          <a:stretch>
            <a:fillRect/>
          </a:stretch>
        </p:blipFill>
        <p:spPr>
          <a:xfrm>
            <a:off x="4174905" y="5164682"/>
            <a:ext cx="327393" cy="356203"/>
          </a:xfrm>
          <a:prstGeom prst="rect">
            <a:avLst/>
          </a:prstGeom>
        </p:spPr>
      </p:pic>
      <p:pic>
        <p:nvPicPr>
          <p:cNvPr id="21" name="Picture 20">
            <a:extLst>
              <a:ext uri="{FF2B5EF4-FFF2-40B4-BE49-F238E27FC236}">
                <a16:creationId xmlns:a16="http://schemas.microsoft.com/office/drawing/2014/main" id="{E2C8096A-96E6-4895-A575-F0C162C11F67}"/>
              </a:ext>
            </a:extLst>
          </p:cNvPr>
          <p:cNvPicPr>
            <a:picLocks noChangeAspect="1"/>
          </p:cNvPicPr>
          <p:nvPr/>
        </p:nvPicPr>
        <p:blipFill>
          <a:blip r:embed="rId17"/>
          <a:stretch>
            <a:fillRect/>
          </a:stretch>
        </p:blipFill>
        <p:spPr>
          <a:xfrm>
            <a:off x="3937193" y="5592584"/>
            <a:ext cx="668774" cy="260709"/>
          </a:xfrm>
          <a:prstGeom prst="rect">
            <a:avLst/>
          </a:prstGeom>
        </p:spPr>
      </p:pic>
      <p:pic>
        <p:nvPicPr>
          <p:cNvPr id="22" name="Picture 4" descr="https://www.mckinstry.com/wp-content/themes/Mckinstry_2015/lib/img/logo_old.jpg">
            <a:extLst>
              <a:ext uri="{FF2B5EF4-FFF2-40B4-BE49-F238E27FC236}">
                <a16:creationId xmlns:a16="http://schemas.microsoft.com/office/drawing/2014/main" id="{34BFE3C8-E6E7-4E01-9AB7-FB3171278BDB}"/>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7658563" y="5315434"/>
            <a:ext cx="7143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Ameresco">
            <a:extLst>
              <a:ext uri="{FF2B5EF4-FFF2-40B4-BE49-F238E27FC236}">
                <a16:creationId xmlns:a16="http://schemas.microsoft.com/office/drawing/2014/main" id="{72A24F6F-A660-41C0-BF81-BE490F11DA2C}"/>
              </a:ext>
            </a:extLst>
          </p:cNvPr>
          <p:cNvPicPr>
            <a:picLocks noChangeAspect="1" noChangeArrowheads="1"/>
          </p:cNvPicPr>
          <p:nvPr/>
        </p:nvPicPr>
        <p:blipFill rotWithShape="1">
          <a:blip r:embed="rId19" cstate="email">
            <a:extLst>
              <a:ext uri="{28A0092B-C50C-407E-A947-70E740481C1C}">
                <a14:useLocalDpi xmlns:a14="http://schemas.microsoft.com/office/drawing/2010/main" val="0"/>
              </a:ext>
            </a:extLst>
          </a:blip>
          <a:srcRect t="25003" b="27396"/>
          <a:stretch/>
        </p:blipFill>
        <p:spPr bwMode="auto">
          <a:xfrm>
            <a:off x="7591814" y="4963791"/>
            <a:ext cx="1456233" cy="3180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8470785C-A76C-4E59-97C8-1DE0D20D3811}"/>
              </a:ext>
            </a:extLst>
          </p:cNvPr>
          <p:cNvPicPr>
            <a:picLocks noChangeAspect="1"/>
          </p:cNvPicPr>
          <p:nvPr/>
        </p:nvPicPr>
        <p:blipFill>
          <a:blip r:embed="rId20"/>
          <a:stretch>
            <a:fillRect/>
          </a:stretch>
        </p:blipFill>
        <p:spPr>
          <a:xfrm>
            <a:off x="3502645" y="3539836"/>
            <a:ext cx="436778" cy="320123"/>
          </a:xfrm>
          <a:prstGeom prst="rect">
            <a:avLst/>
          </a:prstGeom>
        </p:spPr>
      </p:pic>
      <p:pic>
        <p:nvPicPr>
          <p:cNvPr id="25" name="Picture 24">
            <a:extLst>
              <a:ext uri="{FF2B5EF4-FFF2-40B4-BE49-F238E27FC236}">
                <a16:creationId xmlns:a16="http://schemas.microsoft.com/office/drawing/2014/main" id="{6E5CC933-C99E-4A57-8C56-9678BE992EF6}"/>
              </a:ext>
            </a:extLst>
          </p:cNvPr>
          <p:cNvPicPr>
            <a:picLocks noChangeAspect="1"/>
          </p:cNvPicPr>
          <p:nvPr/>
        </p:nvPicPr>
        <p:blipFill>
          <a:blip r:embed="rId21"/>
          <a:stretch>
            <a:fillRect/>
          </a:stretch>
        </p:blipFill>
        <p:spPr>
          <a:xfrm>
            <a:off x="3363163" y="3974134"/>
            <a:ext cx="693997" cy="309985"/>
          </a:xfrm>
          <a:prstGeom prst="rect">
            <a:avLst/>
          </a:prstGeom>
        </p:spPr>
      </p:pic>
      <p:pic>
        <p:nvPicPr>
          <p:cNvPr id="3" name="Picture 2">
            <a:extLst>
              <a:ext uri="{FF2B5EF4-FFF2-40B4-BE49-F238E27FC236}">
                <a16:creationId xmlns:a16="http://schemas.microsoft.com/office/drawing/2014/main" id="{D6922F3B-97CF-458D-B1E1-7B6D773C98EF}"/>
              </a:ext>
            </a:extLst>
          </p:cNvPr>
          <p:cNvPicPr>
            <a:picLocks noChangeAspect="1"/>
          </p:cNvPicPr>
          <p:nvPr/>
        </p:nvPicPr>
        <p:blipFill>
          <a:blip r:embed="rId22"/>
          <a:stretch>
            <a:fillRect/>
          </a:stretch>
        </p:blipFill>
        <p:spPr>
          <a:xfrm>
            <a:off x="3857148" y="2914438"/>
            <a:ext cx="436779" cy="261544"/>
          </a:xfrm>
          <a:prstGeom prst="rect">
            <a:avLst/>
          </a:prstGeom>
        </p:spPr>
      </p:pic>
    </p:spTree>
    <p:extLst>
      <p:ext uri="{BB962C8B-B14F-4D97-AF65-F5344CB8AC3E}">
        <p14:creationId xmlns:p14="http://schemas.microsoft.com/office/powerpoint/2010/main" val="1033318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B1223-2578-4BEF-B505-5A79D063129B}"/>
              </a:ext>
            </a:extLst>
          </p:cNvPr>
          <p:cNvSpPr>
            <a:spLocks noGrp="1"/>
          </p:cNvSpPr>
          <p:nvPr>
            <p:ph type="body" sz="quarter" idx="15"/>
          </p:nvPr>
        </p:nvSpPr>
        <p:spPr/>
        <p:txBody>
          <a:bodyPr/>
          <a:lstStyle/>
          <a:p>
            <a:r>
              <a:rPr lang="en-US" dirty="0"/>
              <a:t>Incumbents are threatened by new market entrants, either refining solutions from adjacent markets or startups driving innovation with niche offerings.</a:t>
            </a:r>
          </a:p>
        </p:txBody>
      </p:sp>
      <p:sp>
        <p:nvSpPr>
          <p:cNvPr id="4" name="Title 3">
            <a:extLst>
              <a:ext uri="{FF2B5EF4-FFF2-40B4-BE49-F238E27FC236}">
                <a16:creationId xmlns:a16="http://schemas.microsoft.com/office/drawing/2014/main" id="{8C790ADA-B37A-43CB-B2CA-28738830165D}"/>
              </a:ext>
            </a:extLst>
          </p:cNvPr>
          <p:cNvSpPr>
            <a:spLocks noGrp="1"/>
          </p:cNvSpPr>
          <p:nvPr>
            <p:ph type="title"/>
          </p:nvPr>
        </p:nvSpPr>
        <p:spPr/>
        <p:txBody>
          <a:bodyPr/>
          <a:lstStyle/>
          <a:p>
            <a:r>
              <a:rPr lang="en-US" dirty="0"/>
              <a:t>How can Vendors retain their competitive edge?</a:t>
            </a:r>
          </a:p>
        </p:txBody>
      </p:sp>
      <p:sp>
        <p:nvSpPr>
          <p:cNvPr id="5" name="Content Placeholder 4">
            <a:extLst>
              <a:ext uri="{FF2B5EF4-FFF2-40B4-BE49-F238E27FC236}">
                <a16:creationId xmlns:a16="http://schemas.microsoft.com/office/drawing/2014/main" id="{8677E78B-B740-4FD9-BE2F-4574BACBC250}"/>
              </a:ext>
            </a:extLst>
          </p:cNvPr>
          <p:cNvSpPr>
            <a:spLocks noGrp="1"/>
          </p:cNvSpPr>
          <p:nvPr>
            <p:ph idx="10"/>
          </p:nvPr>
        </p:nvSpPr>
        <p:spPr/>
        <p:txBody>
          <a:bodyPr/>
          <a:lstStyle/>
          <a:p>
            <a:r>
              <a:rPr lang="en-US" dirty="0"/>
              <a:t>Source: Navigant Research</a:t>
            </a:r>
          </a:p>
        </p:txBody>
      </p:sp>
      <p:pic>
        <p:nvPicPr>
          <p:cNvPr id="6" name="Graphic 5" descr="Head with Gears">
            <a:extLst>
              <a:ext uri="{FF2B5EF4-FFF2-40B4-BE49-F238E27FC236}">
                <a16:creationId xmlns:a16="http://schemas.microsoft.com/office/drawing/2014/main" id="{8D6C3324-374A-40C4-8429-5C7B60962D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5808" y="3504710"/>
            <a:ext cx="717501" cy="717501"/>
          </a:xfrm>
          <a:prstGeom prst="rect">
            <a:avLst/>
          </a:prstGeom>
        </p:spPr>
      </p:pic>
      <p:pic>
        <p:nvPicPr>
          <p:cNvPr id="7" name="Picture 6">
            <a:extLst>
              <a:ext uri="{FF2B5EF4-FFF2-40B4-BE49-F238E27FC236}">
                <a16:creationId xmlns:a16="http://schemas.microsoft.com/office/drawing/2014/main" id="{92876CEA-4175-47F7-8C07-20D5F621FA67}"/>
              </a:ext>
            </a:extLst>
          </p:cNvPr>
          <p:cNvPicPr>
            <a:picLocks noChangeAspect="1"/>
          </p:cNvPicPr>
          <p:nvPr/>
        </p:nvPicPr>
        <p:blipFill rotWithShape="1">
          <a:blip r:embed="rId4">
            <a:clrChange>
              <a:clrFrom>
                <a:srgbClr val="FFFFFF"/>
              </a:clrFrom>
              <a:clrTo>
                <a:srgbClr val="FFFFFF">
                  <a:alpha val="0"/>
                </a:srgbClr>
              </a:clrTo>
            </a:clrChange>
            <a:duotone>
              <a:srgbClr val="95D600">
                <a:shade val="45000"/>
                <a:satMod val="135000"/>
              </a:srgbClr>
              <a:prstClr val="white"/>
            </a:duotone>
            <a:extLst>
              <a:ext uri="{28A0092B-C50C-407E-A947-70E740481C1C}">
                <a14:useLocalDpi xmlns:a14="http://schemas.microsoft.com/office/drawing/2010/main" val="0"/>
              </a:ext>
            </a:extLst>
          </a:blip>
          <a:srcRect l="5181"/>
          <a:stretch/>
        </p:blipFill>
        <p:spPr>
          <a:xfrm>
            <a:off x="378879" y="2373191"/>
            <a:ext cx="694430" cy="732375"/>
          </a:xfrm>
          <a:prstGeom prst="rect">
            <a:avLst/>
          </a:prstGeom>
          <a:solidFill>
            <a:schemeClr val="bg2"/>
          </a:solidFill>
        </p:spPr>
      </p:pic>
      <p:pic>
        <p:nvPicPr>
          <p:cNvPr id="8" name="Picture 7" descr="http://furtaev.ru/preview/handshake_small.png">
            <a:extLst>
              <a:ext uri="{FF2B5EF4-FFF2-40B4-BE49-F238E27FC236}">
                <a16:creationId xmlns:a16="http://schemas.microsoft.com/office/drawing/2014/main" id="{833C1FE6-229C-4DBC-996F-9D27E5DCBF89}"/>
              </a:ext>
            </a:extLst>
          </p:cNvPr>
          <p:cNvPicPr>
            <a:picLocks noChangeAspect="1" noChangeArrowheads="1"/>
          </p:cNvPicPr>
          <p:nvPr/>
        </p:nvPicPr>
        <p:blipFill>
          <a:blip r:embed="rId5">
            <a:duotone>
              <a:srgbClr val="95D60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87454" y="4676375"/>
            <a:ext cx="877280" cy="7832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9A76D26-3461-4078-96B4-4FD8C9950C8D}"/>
              </a:ext>
            </a:extLst>
          </p:cNvPr>
          <p:cNvSpPr/>
          <p:nvPr/>
        </p:nvSpPr>
        <p:spPr>
          <a:xfrm>
            <a:off x="1494752" y="2552776"/>
            <a:ext cx="6267228" cy="330540"/>
          </a:xfrm>
          <a:prstGeom prst="rect">
            <a:avLst/>
          </a:prstGeom>
        </p:spPr>
        <p:txBody>
          <a:bodyPr wrap="none">
            <a:spAutoFit/>
          </a:bodyPr>
          <a:lstStyle/>
          <a:p>
            <a:r>
              <a:rPr lang="en-US" sz="1800" b="1" dirty="0">
                <a:solidFill>
                  <a:srgbClr val="95D600"/>
                </a:solidFill>
              </a:rPr>
              <a:t>BUY</a:t>
            </a:r>
            <a:r>
              <a:rPr lang="en-US" sz="1800" b="1" dirty="0"/>
              <a:t> </a:t>
            </a:r>
            <a:r>
              <a:rPr lang="en-US" sz="1800" b="1" dirty="0">
                <a:sym typeface="Wingdings" panose="05000000000000000000" pitchFamily="2" charset="2"/>
              </a:rPr>
              <a:t> </a:t>
            </a:r>
            <a:r>
              <a:rPr lang="en-US" sz="1800" dirty="0"/>
              <a:t>SOFTWARE AMPLIFIED SERVICES OFFERINGS</a:t>
            </a:r>
          </a:p>
        </p:txBody>
      </p:sp>
      <p:sp>
        <p:nvSpPr>
          <p:cNvPr id="10" name="Rectangle 9">
            <a:extLst>
              <a:ext uri="{FF2B5EF4-FFF2-40B4-BE49-F238E27FC236}">
                <a16:creationId xmlns:a16="http://schemas.microsoft.com/office/drawing/2014/main" id="{B90D2C47-5C3A-4D06-B160-E6BA93F66AD2}"/>
              </a:ext>
            </a:extLst>
          </p:cNvPr>
          <p:cNvSpPr/>
          <p:nvPr/>
        </p:nvSpPr>
        <p:spPr>
          <a:xfrm>
            <a:off x="1494752" y="3669421"/>
            <a:ext cx="6818341" cy="330540"/>
          </a:xfrm>
          <a:prstGeom prst="rect">
            <a:avLst/>
          </a:prstGeom>
        </p:spPr>
        <p:txBody>
          <a:bodyPr wrap="none">
            <a:spAutoFit/>
          </a:bodyPr>
          <a:lstStyle/>
          <a:p>
            <a:r>
              <a:rPr lang="en-US" sz="1800" b="1" dirty="0">
                <a:solidFill>
                  <a:srgbClr val="95D600"/>
                </a:solidFill>
              </a:rPr>
              <a:t>BUILD</a:t>
            </a:r>
            <a:r>
              <a:rPr lang="en-US" sz="1800" b="1" dirty="0"/>
              <a:t> </a:t>
            </a:r>
            <a:r>
              <a:rPr lang="en-US" sz="1800" b="1" dirty="0">
                <a:sym typeface="Wingdings" panose="05000000000000000000" pitchFamily="2" charset="2"/>
              </a:rPr>
              <a:t> </a:t>
            </a:r>
            <a:r>
              <a:rPr lang="en-US" sz="1800" dirty="0">
                <a:sym typeface="Wingdings" panose="05000000000000000000" pitchFamily="2" charset="2"/>
              </a:rPr>
              <a:t>EXPANDED APPLICATIONS FOR NEW USE CASES</a:t>
            </a:r>
            <a:endParaRPr lang="en-US" sz="1800" dirty="0"/>
          </a:p>
        </p:txBody>
      </p:sp>
      <p:sp>
        <p:nvSpPr>
          <p:cNvPr id="11" name="Rectangle 10">
            <a:extLst>
              <a:ext uri="{FF2B5EF4-FFF2-40B4-BE49-F238E27FC236}">
                <a16:creationId xmlns:a16="http://schemas.microsoft.com/office/drawing/2014/main" id="{952D0C1B-811F-47F0-92C1-5E93ACFE7840}"/>
              </a:ext>
            </a:extLst>
          </p:cNvPr>
          <p:cNvSpPr/>
          <p:nvPr/>
        </p:nvSpPr>
        <p:spPr>
          <a:xfrm>
            <a:off x="1494752" y="4854887"/>
            <a:ext cx="7083607" cy="330540"/>
          </a:xfrm>
          <a:prstGeom prst="rect">
            <a:avLst/>
          </a:prstGeom>
        </p:spPr>
        <p:txBody>
          <a:bodyPr wrap="none">
            <a:spAutoFit/>
          </a:bodyPr>
          <a:lstStyle/>
          <a:p>
            <a:r>
              <a:rPr lang="en-US" sz="1800" b="1" dirty="0">
                <a:solidFill>
                  <a:srgbClr val="95D600"/>
                </a:solidFill>
              </a:rPr>
              <a:t>PARTNER</a:t>
            </a:r>
            <a:r>
              <a:rPr lang="en-US" sz="1800" b="1" dirty="0"/>
              <a:t> </a:t>
            </a:r>
            <a:r>
              <a:rPr lang="en-US" sz="1800" b="1" dirty="0">
                <a:sym typeface="Wingdings" panose="05000000000000000000" pitchFamily="2" charset="2"/>
              </a:rPr>
              <a:t></a:t>
            </a:r>
            <a:r>
              <a:rPr lang="en-US" sz="1800" b="1" dirty="0"/>
              <a:t> </a:t>
            </a:r>
            <a:r>
              <a:rPr lang="en-US" sz="1800" dirty="0"/>
              <a:t>COMPLETE TECHNOLOGY-ENABLED SERVICES </a:t>
            </a:r>
          </a:p>
        </p:txBody>
      </p:sp>
    </p:spTree>
    <p:extLst>
      <p:ext uri="{BB962C8B-B14F-4D97-AF65-F5344CB8AC3E}">
        <p14:creationId xmlns:p14="http://schemas.microsoft.com/office/powerpoint/2010/main" val="275975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F1EE383-EBCC-4405-834B-F07E3D474829}"/>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2786" name="think-cell Slide" r:id="rId5" imgW="353" imgH="353" progId="TCLayout.ActiveDocument.1">
                  <p:embed/>
                </p:oleObj>
              </mc:Choice>
              <mc:Fallback>
                <p:oleObj name="think-cell Slide" r:id="rId5" imgW="353" imgH="353" progId="TCLayout.ActiveDocument.1">
                  <p:embed/>
                  <p:pic>
                    <p:nvPicPr>
                      <p:cNvPr id="8" name="Object 7" hidden="1">
                        <a:extLst>
                          <a:ext uri="{FF2B5EF4-FFF2-40B4-BE49-F238E27FC236}">
                            <a16:creationId xmlns:a16="http://schemas.microsoft.com/office/drawing/2014/main" id="{4F1EE383-EBCC-4405-834B-F07E3D474829}"/>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47860F7-76ED-43B8-AD5E-FE04B546535C}"/>
              </a:ext>
            </a:extLst>
          </p:cNvPr>
          <p:cNvSpPr/>
          <p:nvPr>
            <p:custDataLst>
              <p:tags r:id="rId3"/>
            </p:custDataLst>
          </p:nvPr>
        </p:nvSpPr>
        <p:spPr>
          <a:xfrm>
            <a:off x="152400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200" dirty="0">
              <a:solidFill>
                <a:srgbClr val="555759"/>
              </a:solidFill>
              <a:latin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E64DCBF-5740-4D6E-80D0-C5BBFBCBAC1F}"/>
              </a:ext>
            </a:extLst>
          </p:cNvPr>
          <p:cNvSpPr>
            <a:spLocks noGrp="1"/>
          </p:cNvSpPr>
          <p:nvPr>
            <p:ph type="title"/>
          </p:nvPr>
        </p:nvSpPr>
        <p:spPr/>
        <p:txBody>
          <a:bodyPr/>
          <a:lstStyle/>
          <a:p>
            <a:br>
              <a:rPr lang="en-US" sz="1600" dirty="0"/>
            </a:br>
            <a:r>
              <a:rPr lang="en-US" dirty="0"/>
              <a:t>What is the outlook for co-opetition?</a:t>
            </a:r>
          </a:p>
        </p:txBody>
      </p:sp>
      <p:sp>
        <p:nvSpPr>
          <p:cNvPr id="5" name="Content Placeholder 4">
            <a:extLst>
              <a:ext uri="{FF2B5EF4-FFF2-40B4-BE49-F238E27FC236}">
                <a16:creationId xmlns:a16="http://schemas.microsoft.com/office/drawing/2014/main" id="{295512EB-A201-4616-9223-A13FA716BFFA}"/>
              </a:ext>
            </a:extLst>
          </p:cNvPr>
          <p:cNvSpPr>
            <a:spLocks noGrp="1"/>
          </p:cNvSpPr>
          <p:nvPr>
            <p:ph idx="10"/>
          </p:nvPr>
        </p:nvSpPr>
        <p:spPr>
          <a:xfrm>
            <a:off x="287454" y="6027115"/>
            <a:ext cx="2743200" cy="123111"/>
          </a:xfrm>
        </p:spPr>
        <p:txBody>
          <a:bodyPr/>
          <a:lstStyle/>
          <a:p>
            <a:r>
              <a:rPr lang="en-US" dirty="0"/>
              <a:t>Source Navigant Research</a:t>
            </a:r>
          </a:p>
        </p:txBody>
      </p:sp>
      <p:sp>
        <p:nvSpPr>
          <p:cNvPr id="6" name="Text Placeholder 1">
            <a:extLst>
              <a:ext uri="{FF2B5EF4-FFF2-40B4-BE49-F238E27FC236}">
                <a16:creationId xmlns:a16="http://schemas.microsoft.com/office/drawing/2014/main" id="{4511C561-8450-410D-B78C-73020FD4D7E4}"/>
              </a:ext>
            </a:extLst>
          </p:cNvPr>
          <p:cNvSpPr>
            <a:spLocks noGrp="1"/>
          </p:cNvSpPr>
          <p:nvPr>
            <p:ph type="body" sz="quarter" idx="15"/>
          </p:nvPr>
        </p:nvSpPr>
        <p:spPr/>
        <p:txBody>
          <a:bodyPr/>
          <a:lstStyle/>
          <a:p>
            <a:r>
              <a:rPr lang="en-US" dirty="0"/>
              <a:t>The ecosystem of players in today’s smart buildings market bring different strengths and weaknesses which help map opportunities for partnership</a:t>
            </a:r>
          </a:p>
        </p:txBody>
      </p:sp>
      <p:graphicFrame>
        <p:nvGraphicFramePr>
          <p:cNvPr id="9" name="Table 8">
            <a:extLst>
              <a:ext uri="{FF2B5EF4-FFF2-40B4-BE49-F238E27FC236}">
                <a16:creationId xmlns:a16="http://schemas.microsoft.com/office/drawing/2014/main" id="{3D95F751-BB50-47AD-A751-3F78D983BC35}"/>
              </a:ext>
            </a:extLst>
          </p:cNvPr>
          <p:cNvGraphicFramePr>
            <a:graphicFrameLocks noGrp="1"/>
          </p:cNvGraphicFramePr>
          <p:nvPr>
            <p:extLst/>
          </p:nvPr>
        </p:nvGraphicFramePr>
        <p:xfrm>
          <a:off x="287454" y="2162962"/>
          <a:ext cx="11220041" cy="3155908"/>
        </p:xfrm>
        <a:graphic>
          <a:graphicData uri="http://schemas.openxmlformats.org/drawingml/2006/table">
            <a:tbl>
              <a:tblPr firstRow="1" bandRow="1"/>
              <a:tblGrid>
                <a:gridCol w="3167933">
                  <a:extLst>
                    <a:ext uri="{9D8B030D-6E8A-4147-A177-3AD203B41FA5}">
                      <a16:colId xmlns:a16="http://schemas.microsoft.com/office/drawing/2014/main" val="192921965"/>
                    </a:ext>
                  </a:extLst>
                </a:gridCol>
                <a:gridCol w="4026054">
                  <a:extLst>
                    <a:ext uri="{9D8B030D-6E8A-4147-A177-3AD203B41FA5}">
                      <a16:colId xmlns:a16="http://schemas.microsoft.com/office/drawing/2014/main" val="1838216819"/>
                    </a:ext>
                  </a:extLst>
                </a:gridCol>
                <a:gridCol w="4026054">
                  <a:extLst>
                    <a:ext uri="{9D8B030D-6E8A-4147-A177-3AD203B41FA5}">
                      <a16:colId xmlns:a16="http://schemas.microsoft.com/office/drawing/2014/main" val="2479438557"/>
                    </a:ext>
                  </a:extLst>
                </a:gridCol>
              </a:tblGrid>
              <a:tr h="680101">
                <a:tc>
                  <a:txBody>
                    <a:bodyPr/>
                    <a:lstStyle/>
                    <a:p>
                      <a:r>
                        <a:rPr lang="en-US" sz="1600" b="1" dirty="0">
                          <a:solidFill>
                            <a:schemeClr val="bg1"/>
                          </a:solidFill>
                        </a:rPr>
                        <a:t>Vendor Category</a:t>
                      </a:r>
                    </a:p>
                  </a:txBody>
                  <a:tcPr anchor="ctr">
                    <a:lnL w="12700" cmpd="sng">
                      <a:noFill/>
                      <a:prstDash val="solid"/>
                    </a:lnL>
                    <a:lnR w="12700" cmpd="sng">
                      <a:noFill/>
                      <a:prstDash val="solid"/>
                    </a:lnR>
                    <a:lnT w="12700" cmpd="sng">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1" dirty="0">
                          <a:solidFill>
                            <a:schemeClr val="bg1"/>
                          </a:solidFill>
                        </a:rPr>
                        <a:t>Foundational Strengths = Threat to Utilities </a:t>
                      </a:r>
                    </a:p>
                  </a:txBody>
                  <a:tcPr anchor="ctr">
                    <a:lnL w="12700" cmpd="sng">
                      <a:noFill/>
                      <a:prstDash val="solid"/>
                    </a:lnL>
                    <a:lnR w="12700" cmpd="sng">
                      <a:noFill/>
                      <a:prstDash val="solid"/>
                    </a:lnR>
                    <a:lnT w="12700" cmpd="sng">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600" b="1" dirty="0">
                          <a:solidFill>
                            <a:schemeClr val="bg1"/>
                          </a:solidFill>
                        </a:rPr>
                        <a:t>Common Gap/Challenge = Opportunity for Leadership</a:t>
                      </a:r>
                    </a:p>
                  </a:txBody>
                  <a:tcPr anchor="ctr">
                    <a:lnL w="12700" cmpd="sng">
                      <a:noFill/>
                      <a:prstDash val="solid"/>
                    </a:lnL>
                    <a:lnR w="12700" cmpd="sng">
                      <a:noFill/>
                      <a:prstDash val="solid"/>
                    </a:lnR>
                    <a:lnT w="12700" cmpd="sng">
                      <a:noFill/>
                      <a:prstDash val="soli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50817319"/>
                  </a:ext>
                </a:extLst>
              </a:tr>
              <a:tr h="680101">
                <a:tc>
                  <a:txBody>
                    <a:bodyPr/>
                    <a:lstStyle/>
                    <a:p>
                      <a:r>
                        <a:rPr lang="en-US" sz="1600" b="1" dirty="0"/>
                        <a:t>OEMs/Automation</a:t>
                      </a:r>
                    </a:p>
                  </a:txBody>
                  <a:tcPr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Buildings domain expertise, sales channels</a:t>
                      </a:r>
                    </a:p>
                  </a:txBody>
                  <a:tcPr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Cost, legacy proprietary approach, inflexibility</a:t>
                      </a:r>
                    </a:p>
                  </a:txBody>
                  <a:tcPr anchor="ctr">
                    <a:lnL w="12700" cmpd="sng">
                      <a:noFill/>
                      <a:prstDash val="solid"/>
                    </a:lnL>
                    <a:lnR w="12700" cmpd="sng">
                      <a:noFill/>
                      <a:prstDash val="solid"/>
                    </a:lnR>
                    <a:lnT w="57150" cap="flat" cmpd="sng" algn="ctr">
                      <a:solidFill>
                        <a:schemeClr val="accent2"/>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874827"/>
                  </a:ext>
                </a:extLst>
              </a:tr>
              <a:tr h="680101">
                <a:tc>
                  <a:txBody>
                    <a:bodyPr/>
                    <a:lstStyle/>
                    <a:p>
                      <a:r>
                        <a:rPr lang="en-US" sz="1600" b="1" dirty="0"/>
                        <a:t>Telco/Tech</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IT domain expertise, scale</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Lack of buildings domain knowledge</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4616814"/>
                  </a:ext>
                </a:extLst>
              </a:tr>
              <a:tr h="435504">
                <a:tc>
                  <a:txBody>
                    <a:bodyPr/>
                    <a:lstStyle/>
                    <a:p>
                      <a:r>
                        <a:rPr lang="en-US" sz="1600" b="1" dirty="0"/>
                        <a:t>IoT/Niche Disruptors</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Innovation</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Scale</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0457801"/>
                  </a:ext>
                </a:extLst>
              </a:tr>
              <a:tr h="680101">
                <a:tc>
                  <a:txBody>
                    <a:bodyPr/>
                    <a:lstStyle/>
                    <a:p>
                      <a:r>
                        <a:rPr lang="en-US" sz="1600" b="1" dirty="0"/>
                        <a:t>ESCOs/Services</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Relationships, financing</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Lack of expertise in emerging technology expertise</a:t>
                      </a:r>
                    </a:p>
                  </a:txBody>
                  <a:tcPr anchor="ctr">
                    <a:lnL w="12700" cmpd="sng">
                      <a:noFill/>
                      <a:prstDash val="solid"/>
                    </a:lnL>
                    <a:lnR w="12700" cmpd="sng">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4747930"/>
                  </a:ext>
                </a:extLst>
              </a:tr>
            </a:tbl>
          </a:graphicData>
        </a:graphic>
      </p:graphicFrame>
    </p:spTree>
    <p:extLst>
      <p:ext uri="{BB962C8B-B14F-4D97-AF65-F5344CB8AC3E}">
        <p14:creationId xmlns:p14="http://schemas.microsoft.com/office/powerpoint/2010/main" val="4239168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3C9E0-9EA4-4373-89DB-03531F073332}"/>
              </a:ext>
            </a:extLst>
          </p:cNvPr>
          <p:cNvSpPr>
            <a:spLocks noGrp="1"/>
          </p:cNvSpPr>
          <p:nvPr>
            <p:ph type="body" sz="quarter" idx="15"/>
          </p:nvPr>
        </p:nvSpPr>
        <p:spPr/>
        <p:txBody>
          <a:bodyPr/>
          <a:lstStyle/>
          <a:p>
            <a:r>
              <a:rPr lang="en-US" dirty="0"/>
              <a:t>IT-OT Convergence is the Foundation, but customer, service provider, and technology barriers remain </a:t>
            </a:r>
          </a:p>
        </p:txBody>
      </p:sp>
      <p:sp>
        <p:nvSpPr>
          <p:cNvPr id="4" name="Title 3">
            <a:extLst>
              <a:ext uri="{FF2B5EF4-FFF2-40B4-BE49-F238E27FC236}">
                <a16:creationId xmlns:a16="http://schemas.microsoft.com/office/drawing/2014/main" id="{C1FE7843-D83E-47BA-A2AB-63C54F45F976}"/>
              </a:ext>
            </a:extLst>
          </p:cNvPr>
          <p:cNvSpPr>
            <a:spLocks noGrp="1"/>
          </p:cNvSpPr>
          <p:nvPr>
            <p:ph type="title"/>
          </p:nvPr>
        </p:nvSpPr>
        <p:spPr/>
        <p:txBody>
          <a:bodyPr/>
          <a:lstStyle/>
          <a:p>
            <a:r>
              <a:rPr lang="en-US" dirty="0"/>
              <a:t>What are the obstacles to mass market adoption of key enabling tech? </a:t>
            </a:r>
          </a:p>
        </p:txBody>
      </p:sp>
      <p:sp>
        <p:nvSpPr>
          <p:cNvPr id="6" name="Content Placeholder 5">
            <a:extLst>
              <a:ext uri="{FF2B5EF4-FFF2-40B4-BE49-F238E27FC236}">
                <a16:creationId xmlns:a16="http://schemas.microsoft.com/office/drawing/2014/main" id="{A3F18E24-C537-4CE8-A984-BE04AB9009A1}"/>
              </a:ext>
            </a:extLst>
          </p:cNvPr>
          <p:cNvSpPr>
            <a:spLocks noGrp="1"/>
          </p:cNvSpPr>
          <p:nvPr>
            <p:ph idx="1"/>
          </p:nvPr>
        </p:nvSpPr>
        <p:spPr>
          <a:xfrm>
            <a:off x="287454" y="1984918"/>
            <a:ext cx="11610333" cy="2523768"/>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b="1" dirty="0"/>
              <a:t>Technology: </a:t>
            </a:r>
            <a:r>
              <a:rPr lang="en-US" dirty="0"/>
              <a:t>Requires integration and interoperability between existing building systems and new solutions</a:t>
            </a:r>
          </a:p>
          <a:p>
            <a:pPr marL="285750" indent="-285750">
              <a:spcBef>
                <a:spcPts val="600"/>
              </a:spcBef>
              <a:spcAft>
                <a:spcPts val="600"/>
              </a:spcAft>
              <a:buFont typeface="Arial" panose="020B0604020202020204" pitchFamily="34" charset="0"/>
              <a:buChar char="•"/>
            </a:pPr>
            <a:r>
              <a:rPr lang="en-US" b="1" dirty="0"/>
              <a:t>Marketing and education: </a:t>
            </a:r>
            <a:r>
              <a:rPr lang="en-US" dirty="0"/>
              <a:t>There is an effective gap between technology maturity and customer readiness. Navigant Research suggests the disparity is two-pronged: (a) marketing long focused on the energy cost savings as the business case for investment; and (b) crowded and confusing competitive landscape. </a:t>
            </a:r>
          </a:p>
          <a:p>
            <a:pPr marL="285750" indent="-285750">
              <a:spcBef>
                <a:spcPts val="600"/>
              </a:spcBef>
              <a:spcAft>
                <a:spcPts val="600"/>
              </a:spcAft>
              <a:buFont typeface="Arial" panose="020B0604020202020204" pitchFamily="34" charset="0"/>
              <a:buChar char="•"/>
            </a:pPr>
            <a:r>
              <a:rPr lang="en-US" b="1" dirty="0"/>
              <a:t>Moving beyond Class A opportunities: </a:t>
            </a:r>
            <a:r>
              <a:rPr lang="en-US" dirty="0"/>
              <a:t>To realize the full market opportunity, vendors must acknowledge the gaps in existing digital infrastructure, the condition of any automation and controls technologies, and the business priorities of the mass market. This need is driving the expanding use cases and even rebranding trends. </a:t>
            </a:r>
          </a:p>
        </p:txBody>
      </p:sp>
    </p:spTree>
    <p:extLst>
      <p:ext uri="{BB962C8B-B14F-4D97-AF65-F5344CB8AC3E}">
        <p14:creationId xmlns:p14="http://schemas.microsoft.com/office/powerpoint/2010/main" val="333799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B8812B-D87F-43EC-9E54-A71A0684DADD}"/>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7898" name="think-cell Slide" r:id="rId5" imgW="353" imgH="353" progId="TCLayout.ActiveDocument.1">
                  <p:embed/>
                </p:oleObj>
              </mc:Choice>
              <mc:Fallback>
                <p:oleObj name="think-cell Slide" r:id="rId5" imgW="353" imgH="353" progId="TCLayout.ActiveDocument.1">
                  <p:embed/>
                  <p:pic>
                    <p:nvPicPr>
                      <p:cNvPr id="6" name="Object 5" hidden="1">
                        <a:extLst>
                          <a:ext uri="{FF2B5EF4-FFF2-40B4-BE49-F238E27FC236}">
                            <a16:creationId xmlns:a16="http://schemas.microsoft.com/office/drawing/2014/main" id="{5FB8812B-D87F-43EC-9E54-A71A0684DADD}"/>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9CFE34A-ECD1-47B9-B738-0981F610FA75}"/>
              </a:ext>
            </a:extLst>
          </p:cNvPr>
          <p:cNvSpPr/>
          <p:nvPr>
            <p:custDataLst>
              <p:tags r:id="rId3"/>
            </p:custDataLst>
          </p:nvPr>
        </p:nvSpPr>
        <p:spPr>
          <a:xfrm>
            <a:off x="152400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200" dirty="0">
              <a:solidFill>
                <a:srgbClr val="555759"/>
              </a:solidFill>
              <a:latin typeface="Arial" panose="020B0604020202020204" pitchFamily="34" charset="0"/>
              <a:sym typeface="Arial" panose="020B0604020202020204" pitchFamily="34" charset="0"/>
            </a:endParaRPr>
          </a:p>
        </p:txBody>
      </p:sp>
      <p:sp>
        <p:nvSpPr>
          <p:cNvPr id="2" name="Text Placeholder 1">
            <a:extLst>
              <a:ext uri="{FF2B5EF4-FFF2-40B4-BE49-F238E27FC236}">
                <a16:creationId xmlns:a16="http://schemas.microsoft.com/office/drawing/2014/main" id="{86A7C8D7-8084-4161-95DD-26382BE45D70}"/>
              </a:ext>
            </a:extLst>
          </p:cNvPr>
          <p:cNvSpPr>
            <a:spLocks noGrp="1"/>
          </p:cNvSpPr>
          <p:nvPr>
            <p:ph type="body" sz="quarter" idx="15"/>
          </p:nvPr>
        </p:nvSpPr>
        <p:spPr/>
        <p:txBody>
          <a:bodyPr/>
          <a:lstStyle/>
          <a:p>
            <a:r>
              <a:rPr lang="en-US" dirty="0"/>
              <a:t>Solution providers need to support customers throughout the journey</a:t>
            </a:r>
          </a:p>
        </p:txBody>
      </p:sp>
      <p:sp>
        <p:nvSpPr>
          <p:cNvPr id="3" name="Content Placeholder 2">
            <a:extLst>
              <a:ext uri="{FF2B5EF4-FFF2-40B4-BE49-F238E27FC236}">
                <a16:creationId xmlns:a16="http://schemas.microsoft.com/office/drawing/2014/main" id="{988CF08F-764D-49FB-AE6B-6FB89F2FE74E}"/>
              </a:ext>
            </a:extLst>
          </p:cNvPr>
          <p:cNvSpPr>
            <a:spLocks noGrp="1"/>
          </p:cNvSpPr>
          <p:nvPr>
            <p:ph idx="1"/>
          </p:nvPr>
        </p:nvSpPr>
        <p:spPr>
          <a:xfrm>
            <a:off x="367990" y="2217788"/>
            <a:ext cx="9550710" cy="3774590"/>
          </a:xfrm>
        </p:spPr>
        <p:txBody>
          <a:bodyPr/>
          <a:lstStyle/>
          <a:p>
            <a:pPr marL="0" indent="0">
              <a:buNone/>
            </a:pPr>
            <a:r>
              <a:rPr lang="en-US" b="1" dirty="0"/>
              <a:t>KEY BUSINESS REQUIREMENTS</a:t>
            </a:r>
          </a:p>
          <a:p>
            <a:pPr marL="741363" indent="-111125">
              <a:lnSpc>
                <a:spcPct val="150000"/>
              </a:lnSpc>
              <a:buNone/>
            </a:pPr>
            <a:r>
              <a:rPr lang="en-US" dirty="0"/>
              <a:t>	Specific business goals </a:t>
            </a:r>
            <a:endParaRPr lang="en-US" b="1" dirty="0"/>
          </a:p>
          <a:p>
            <a:pPr marL="741363" indent="-111125">
              <a:lnSpc>
                <a:spcPct val="150000"/>
              </a:lnSpc>
              <a:buNone/>
            </a:pPr>
            <a:r>
              <a:rPr lang="en-US" dirty="0"/>
              <a:t>	Executive leadership</a:t>
            </a:r>
            <a:endParaRPr lang="en-US" b="1" dirty="0"/>
          </a:p>
          <a:p>
            <a:pPr marL="741363" indent="-111125">
              <a:lnSpc>
                <a:spcPct val="150000"/>
              </a:lnSpc>
              <a:buNone/>
            </a:pPr>
            <a:r>
              <a:rPr lang="en-US" dirty="0"/>
              <a:t>	IT department buy in and support</a:t>
            </a:r>
          </a:p>
          <a:p>
            <a:pPr marL="741363" indent="-111125">
              <a:lnSpc>
                <a:spcPct val="150000"/>
              </a:lnSpc>
              <a:buNone/>
            </a:pPr>
            <a:r>
              <a:rPr lang="en-US" dirty="0"/>
              <a:t>	Cybersecurity strategy</a:t>
            </a:r>
          </a:p>
          <a:p>
            <a:pPr marL="741363" indent="-111125">
              <a:lnSpc>
                <a:spcPct val="150000"/>
              </a:lnSpc>
              <a:buNone/>
            </a:pPr>
            <a:r>
              <a:rPr lang="en-US" dirty="0"/>
              <a:t>	Partner ecosystem</a:t>
            </a:r>
          </a:p>
          <a:p>
            <a:pPr marL="741363" indent="-111125">
              <a:lnSpc>
                <a:spcPct val="150000"/>
              </a:lnSpc>
              <a:buNone/>
            </a:pPr>
            <a:r>
              <a:rPr lang="en-US" dirty="0"/>
              <a:t>	Metrics for success/Key Performance Indicators (KPIs) </a:t>
            </a:r>
          </a:p>
        </p:txBody>
      </p:sp>
      <p:sp>
        <p:nvSpPr>
          <p:cNvPr id="4" name="Title 3">
            <a:extLst>
              <a:ext uri="{FF2B5EF4-FFF2-40B4-BE49-F238E27FC236}">
                <a16:creationId xmlns:a16="http://schemas.microsoft.com/office/drawing/2014/main" id="{C06E8055-78DA-46EF-876D-C91FA86F1F1C}"/>
              </a:ext>
            </a:extLst>
          </p:cNvPr>
          <p:cNvSpPr>
            <a:spLocks noGrp="1"/>
          </p:cNvSpPr>
          <p:nvPr>
            <p:ph type="title"/>
          </p:nvPr>
        </p:nvSpPr>
        <p:spPr/>
        <p:txBody>
          <a:bodyPr/>
          <a:lstStyle/>
          <a:p>
            <a:r>
              <a:rPr lang="en-US" dirty="0"/>
              <a:t>How can we overcome the barriers to mass market adoption?</a:t>
            </a:r>
          </a:p>
        </p:txBody>
      </p:sp>
      <p:pic>
        <p:nvPicPr>
          <p:cNvPr id="13" name="Picture 12">
            <a:extLst>
              <a:ext uri="{FF2B5EF4-FFF2-40B4-BE49-F238E27FC236}">
                <a16:creationId xmlns:a16="http://schemas.microsoft.com/office/drawing/2014/main" id="{6C0BA4A1-383A-4516-9AEB-C9D6AB45689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7990" y="2706514"/>
            <a:ext cx="342878" cy="320040"/>
          </a:xfrm>
          <a:prstGeom prst="rect">
            <a:avLst/>
          </a:prstGeom>
        </p:spPr>
      </p:pic>
      <p:pic>
        <p:nvPicPr>
          <p:cNvPr id="14" name="Picture 13">
            <a:extLst>
              <a:ext uri="{FF2B5EF4-FFF2-40B4-BE49-F238E27FC236}">
                <a16:creationId xmlns:a16="http://schemas.microsoft.com/office/drawing/2014/main" id="{3B21983B-0C50-48AD-9FF1-C6B7EBB6E1F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7990" y="3161955"/>
            <a:ext cx="342878" cy="320040"/>
          </a:xfrm>
          <a:prstGeom prst="rect">
            <a:avLst/>
          </a:prstGeom>
        </p:spPr>
      </p:pic>
      <p:pic>
        <p:nvPicPr>
          <p:cNvPr id="15" name="Picture 14">
            <a:extLst>
              <a:ext uri="{FF2B5EF4-FFF2-40B4-BE49-F238E27FC236}">
                <a16:creationId xmlns:a16="http://schemas.microsoft.com/office/drawing/2014/main" id="{9D46961E-9C59-440A-9C26-AA1EB5836C5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7990" y="4528278"/>
            <a:ext cx="342878" cy="320040"/>
          </a:xfrm>
          <a:prstGeom prst="rect">
            <a:avLst/>
          </a:prstGeom>
        </p:spPr>
      </p:pic>
      <p:pic>
        <p:nvPicPr>
          <p:cNvPr id="16" name="Picture 15">
            <a:extLst>
              <a:ext uri="{FF2B5EF4-FFF2-40B4-BE49-F238E27FC236}">
                <a16:creationId xmlns:a16="http://schemas.microsoft.com/office/drawing/2014/main" id="{EB907944-A7FD-4AB6-9D8E-E693137DC4C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7990" y="4983717"/>
            <a:ext cx="342878" cy="320040"/>
          </a:xfrm>
          <a:prstGeom prst="rect">
            <a:avLst/>
          </a:prstGeom>
        </p:spPr>
      </p:pic>
      <p:pic>
        <p:nvPicPr>
          <p:cNvPr id="17" name="Picture 16">
            <a:extLst>
              <a:ext uri="{FF2B5EF4-FFF2-40B4-BE49-F238E27FC236}">
                <a16:creationId xmlns:a16="http://schemas.microsoft.com/office/drawing/2014/main" id="{39C4A199-C662-4637-9043-E04D951B675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7990" y="3617396"/>
            <a:ext cx="342878" cy="320040"/>
          </a:xfrm>
          <a:prstGeom prst="rect">
            <a:avLst/>
          </a:prstGeom>
        </p:spPr>
      </p:pic>
      <p:pic>
        <p:nvPicPr>
          <p:cNvPr id="18" name="Picture 17">
            <a:extLst>
              <a:ext uri="{FF2B5EF4-FFF2-40B4-BE49-F238E27FC236}">
                <a16:creationId xmlns:a16="http://schemas.microsoft.com/office/drawing/2014/main" id="{883B858A-3006-4496-8087-ED4980404172}"/>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7990" y="4072837"/>
            <a:ext cx="342878" cy="320040"/>
          </a:xfrm>
          <a:prstGeom prst="rect">
            <a:avLst/>
          </a:prstGeom>
        </p:spPr>
      </p:pic>
    </p:spTree>
    <p:extLst>
      <p:ext uri="{BB962C8B-B14F-4D97-AF65-F5344CB8AC3E}">
        <p14:creationId xmlns:p14="http://schemas.microsoft.com/office/powerpoint/2010/main" val="737552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176A9A-11C1-42A5-A7F3-AF6A21644E71}"/>
              </a:ext>
            </a:extLst>
          </p:cNvPr>
          <p:cNvSpPr>
            <a:spLocks noGrp="1"/>
          </p:cNvSpPr>
          <p:nvPr>
            <p:ph type="body" sz="quarter" idx="15"/>
          </p:nvPr>
        </p:nvSpPr>
        <p:spPr/>
        <p:txBody>
          <a:bodyPr/>
          <a:lstStyle/>
          <a:p>
            <a:r>
              <a:rPr lang="en-US" dirty="0"/>
              <a:t>Economics, sustainability/climate, and experience improvements all go hand in hand.</a:t>
            </a:r>
          </a:p>
        </p:txBody>
      </p:sp>
      <p:sp>
        <p:nvSpPr>
          <p:cNvPr id="3" name="Content Placeholder 2">
            <a:extLst>
              <a:ext uri="{FF2B5EF4-FFF2-40B4-BE49-F238E27FC236}">
                <a16:creationId xmlns:a16="http://schemas.microsoft.com/office/drawing/2014/main" id="{B317BCB5-C683-4556-A16A-7C8739B9C683}"/>
              </a:ext>
            </a:extLst>
          </p:cNvPr>
          <p:cNvSpPr>
            <a:spLocks noGrp="1"/>
          </p:cNvSpPr>
          <p:nvPr>
            <p:ph idx="1"/>
          </p:nvPr>
        </p:nvSpPr>
        <p:spPr>
          <a:xfrm>
            <a:off x="294213" y="1614694"/>
            <a:ext cx="11610333" cy="4496546"/>
          </a:xfrm>
        </p:spPr>
        <p:txBody>
          <a:bodyPr/>
          <a:lstStyle/>
          <a:p>
            <a:pPr marL="0" indent="0">
              <a:buNone/>
            </a:pPr>
            <a:endParaRPr lang="en-US" dirty="0"/>
          </a:p>
          <a:p>
            <a:pPr marL="0" indent="0">
              <a:buNone/>
            </a:pPr>
            <a:r>
              <a:rPr lang="en-US" dirty="0"/>
              <a:t>The B2G platform will function through ongoing engagements between building owners and operators and the network orchestrator. Navigant Research suggests the follow steps:</a:t>
            </a:r>
          </a:p>
          <a:p>
            <a:pPr lvl="1"/>
            <a:r>
              <a:rPr lang="en-US" b="1" dirty="0"/>
              <a:t>Asset planning </a:t>
            </a:r>
            <a:r>
              <a:rPr lang="en-US" dirty="0"/>
              <a:t>will support C&amp;I customers as they define long-term business strategies for B2G participation. Capital or alternative financing options will enable investment in DER as a part of the site’s energy supply.</a:t>
            </a:r>
          </a:p>
          <a:p>
            <a:pPr lvl="1"/>
            <a:r>
              <a:rPr lang="en-US" b="1" dirty="0"/>
              <a:t>Engineering and design </a:t>
            </a:r>
            <a:r>
              <a:rPr lang="en-US" dirty="0"/>
              <a:t>services will support customers by defining the roadmap for technology deployment and integration. These services will help customers ensure they effectively budget for technology to sustain their role in the B2G ecosystem.</a:t>
            </a:r>
          </a:p>
          <a:p>
            <a:pPr lvl="1"/>
            <a:r>
              <a:rPr lang="en-US" b="1" dirty="0"/>
              <a:t>Deployment </a:t>
            </a:r>
            <a:r>
              <a:rPr lang="en-US" dirty="0"/>
              <a:t>services is the way Navigant Research characterizes the next generation of systems integrators capable of installing, commissioning, and ensuring the interoperability of B2G-enabling systems.</a:t>
            </a:r>
          </a:p>
          <a:p>
            <a:pPr lvl="1"/>
            <a:r>
              <a:rPr lang="en-US" b="1" dirty="0"/>
              <a:t>Operations </a:t>
            </a:r>
            <a:r>
              <a:rPr lang="en-US" dirty="0"/>
              <a:t>services are a way of outsourcing asset management. Customers can rely on B2G partners or the eventual orchestrator to operate their DER.</a:t>
            </a:r>
          </a:p>
          <a:p>
            <a:pPr lvl="1"/>
            <a:r>
              <a:rPr lang="en-US" b="1" dirty="0"/>
              <a:t>Customer service </a:t>
            </a:r>
            <a:r>
              <a:rPr lang="en-US" dirty="0"/>
              <a:t>will be the front line in communication between customers and B2G solutions providers that secures sustained customer commitment to the B2G platform. Technology innovation, such as artificial intelligence, may innovate the approaches customer service in the Energy Cloud.</a:t>
            </a:r>
          </a:p>
        </p:txBody>
      </p:sp>
      <p:sp>
        <p:nvSpPr>
          <p:cNvPr id="4" name="Title 3">
            <a:extLst>
              <a:ext uri="{FF2B5EF4-FFF2-40B4-BE49-F238E27FC236}">
                <a16:creationId xmlns:a16="http://schemas.microsoft.com/office/drawing/2014/main" id="{A191A803-2046-4177-A048-7A476CA11834}"/>
              </a:ext>
            </a:extLst>
          </p:cNvPr>
          <p:cNvSpPr>
            <a:spLocks noGrp="1"/>
          </p:cNvSpPr>
          <p:nvPr>
            <p:ph type="title"/>
          </p:nvPr>
        </p:nvSpPr>
        <p:spPr/>
        <p:txBody>
          <a:bodyPr/>
          <a:lstStyle/>
          <a:p>
            <a:r>
              <a:rPr lang="en-US" dirty="0"/>
              <a:t>What are the big benefits of B2G?</a:t>
            </a:r>
          </a:p>
        </p:txBody>
      </p:sp>
    </p:spTree>
    <p:extLst>
      <p:ext uri="{BB962C8B-B14F-4D97-AF65-F5344CB8AC3E}">
        <p14:creationId xmlns:p14="http://schemas.microsoft.com/office/powerpoint/2010/main" val="257384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AC6094-A166-42DA-9CF9-C0F9AD13B0A2}"/>
              </a:ext>
            </a:extLst>
          </p:cNvPr>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7675" name="think-cell Slide" r:id="rId6" imgW="353" imgH="353" progId="TCLayout.ActiveDocument.1">
                  <p:embed/>
                </p:oleObj>
              </mc:Choice>
              <mc:Fallback>
                <p:oleObj name="think-cell Slide" r:id="rId6" imgW="353" imgH="353" progId="TCLayout.ActiveDocument.1">
                  <p:embed/>
                  <p:pic>
                    <p:nvPicPr>
                      <p:cNvPr id="5" name="Object 4" hidden="1">
                        <a:extLst>
                          <a:ext uri="{FF2B5EF4-FFF2-40B4-BE49-F238E27FC236}">
                            <a16:creationId xmlns:a16="http://schemas.microsoft.com/office/drawing/2014/main" id="{44AC6094-A166-42DA-9CF9-C0F9AD13B0A2}"/>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7A9E8C8-4589-4387-8CD8-D0B56F15B027}"/>
              </a:ext>
            </a:extLst>
          </p:cNvPr>
          <p:cNvSpPr/>
          <p:nvPr>
            <p:custDataLst>
              <p:tags r:id="rId3"/>
            </p:custDataLst>
          </p:nvPr>
        </p:nvSpPr>
        <p:spPr>
          <a:xfrm>
            <a:off x="152400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200" dirty="0">
              <a:solidFill>
                <a:srgbClr val="555759"/>
              </a:solidFill>
              <a:latin typeface="Arial" panose="020B0604020202020204" pitchFamily="34" charset="0"/>
              <a:sym typeface="Arial" panose="020B0604020202020204" pitchFamily="34" charset="0"/>
            </a:endParaRPr>
          </a:p>
        </p:txBody>
      </p:sp>
      <p:pic>
        <p:nvPicPr>
          <p:cNvPr id="25" name="Picture 24">
            <a:extLst>
              <a:ext uri="{FF2B5EF4-FFF2-40B4-BE49-F238E27FC236}">
                <a16:creationId xmlns:a16="http://schemas.microsoft.com/office/drawing/2014/main" id="{C6D02CEC-F689-48F3-9176-7448031F618B}"/>
              </a:ext>
            </a:extLst>
          </p:cNvPr>
          <p:cNvPicPr>
            <a:picLocks noChangeAspect="1"/>
          </p:cNvPicPr>
          <p:nvPr/>
        </p:nvPicPr>
        <p:blipFill>
          <a:blip r:embed="rId8"/>
          <a:stretch>
            <a:fillRect/>
          </a:stretch>
        </p:blipFill>
        <p:spPr>
          <a:xfrm>
            <a:off x="10729308" y="4775920"/>
            <a:ext cx="491001" cy="420624"/>
          </a:xfrm>
          <a:prstGeom prst="rect">
            <a:avLst/>
          </a:prstGeom>
        </p:spPr>
      </p:pic>
      <p:pic>
        <p:nvPicPr>
          <p:cNvPr id="26" name="Picture 25">
            <a:extLst>
              <a:ext uri="{FF2B5EF4-FFF2-40B4-BE49-F238E27FC236}">
                <a16:creationId xmlns:a16="http://schemas.microsoft.com/office/drawing/2014/main" id="{D9FE0F1B-DC92-4392-A1E4-3FF0FEA8B76C}"/>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580701" y="4759681"/>
            <a:ext cx="674210" cy="420624"/>
          </a:xfrm>
          <a:prstGeom prst="rect">
            <a:avLst/>
          </a:prstGeom>
        </p:spPr>
      </p:pic>
      <p:pic>
        <p:nvPicPr>
          <p:cNvPr id="27" name="Picture 26">
            <a:extLst>
              <a:ext uri="{FF2B5EF4-FFF2-40B4-BE49-F238E27FC236}">
                <a16:creationId xmlns:a16="http://schemas.microsoft.com/office/drawing/2014/main" id="{544F0DF3-4F24-46F4-9CFD-22CBCDA90696}"/>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31335" y="4795048"/>
            <a:ext cx="996697" cy="374904"/>
          </a:xfrm>
          <a:prstGeom prst="rect">
            <a:avLst/>
          </a:prstGeom>
        </p:spPr>
      </p:pic>
      <p:sp>
        <p:nvSpPr>
          <p:cNvPr id="2" name="Text Placeholder 1">
            <a:extLst>
              <a:ext uri="{FF2B5EF4-FFF2-40B4-BE49-F238E27FC236}">
                <a16:creationId xmlns:a16="http://schemas.microsoft.com/office/drawing/2014/main" id="{A8A1EEEA-B19D-479C-8C61-06C212C1CDCF}"/>
              </a:ext>
            </a:extLst>
          </p:cNvPr>
          <p:cNvSpPr>
            <a:spLocks noGrp="1"/>
          </p:cNvSpPr>
          <p:nvPr>
            <p:ph type="body" sz="quarter" idx="15"/>
          </p:nvPr>
        </p:nvSpPr>
        <p:spPr>
          <a:xfrm>
            <a:off x="287454" y="1342835"/>
            <a:ext cx="11610333" cy="547159"/>
          </a:xfrm>
        </p:spPr>
        <p:txBody>
          <a:bodyPr/>
          <a:lstStyle/>
          <a:p>
            <a:r>
              <a:rPr lang="en-US" dirty="0"/>
              <a:t>Navigant Research offers clients syndicated and custom market research from inside the Energy practice.</a:t>
            </a:r>
          </a:p>
        </p:txBody>
      </p:sp>
      <p:sp>
        <p:nvSpPr>
          <p:cNvPr id="4" name="Title 3">
            <a:extLst>
              <a:ext uri="{FF2B5EF4-FFF2-40B4-BE49-F238E27FC236}">
                <a16:creationId xmlns:a16="http://schemas.microsoft.com/office/drawing/2014/main" id="{418D7393-CE24-4C3E-9DB6-52AE46AE4DE7}"/>
              </a:ext>
            </a:extLst>
          </p:cNvPr>
          <p:cNvSpPr>
            <a:spLocks noGrp="1"/>
          </p:cNvSpPr>
          <p:nvPr>
            <p:ph type="title"/>
          </p:nvPr>
        </p:nvSpPr>
        <p:spPr/>
        <p:txBody>
          <a:bodyPr/>
          <a:lstStyle/>
          <a:p>
            <a:r>
              <a:rPr lang="en-US" dirty="0"/>
              <a:t>About Navigant Research</a:t>
            </a:r>
          </a:p>
        </p:txBody>
      </p:sp>
      <p:pic>
        <p:nvPicPr>
          <p:cNvPr id="8" name="Picture 7">
            <a:extLst>
              <a:ext uri="{FF2B5EF4-FFF2-40B4-BE49-F238E27FC236}">
                <a16:creationId xmlns:a16="http://schemas.microsoft.com/office/drawing/2014/main" id="{51D4EAC4-3637-400F-B324-DD171B98EB25}"/>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l="69107"/>
          <a:stretch/>
        </p:blipFill>
        <p:spPr>
          <a:xfrm>
            <a:off x="2099994" y="3138103"/>
            <a:ext cx="677964" cy="548640"/>
          </a:xfrm>
          <a:prstGeom prst="rect">
            <a:avLst/>
          </a:prstGeom>
        </p:spPr>
      </p:pic>
      <p:pic>
        <p:nvPicPr>
          <p:cNvPr id="9" name="Picture 8">
            <a:extLst>
              <a:ext uri="{FF2B5EF4-FFF2-40B4-BE49-F238E27FC236}">
                <a16:creationId xmlns:a16="http://schemas.microsoft.com/office/drawing/2014/main" id="{4394C7B6-87DB-48CE-85EF-0284A13F158B}"/>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l="35760" r="36964"/>
          <a:stretch/>
        </p:blipFill>
        <p:spPr>
          <a:xfrm>
            <a:off x="2139684" y="2520595"/>
            <a:ext cx="598584" cy="548640"/>
          </a:xfrm>
          <a:prstGeom prst="rect">
            <a:avLst/>
          </a:prstGeom>
        </p:spPr>
      </p:pic>
      <p:pic>
        <p:nvPicPr>
          <p:cNvPr id="10" name="Picture 9">
            <a:extLst>
              <a:ext uri="{FF2B5EF4-FFF2-40B4-BE49-F238E27FC236}">
                <a16:creationId xmlns:a16="http://schemas.microsoft.com/office/drawing/2014/main" id="{99EB7E11-2F94-40F5-94AD-59519E3667BA}"/>
              </a:ext>
            </a:extLst>
          </p:cNvPr>
          <p:cNvPicPr>
            <a:picLocks noChangeAspect="1"/>
          </p:cNvPicPr>
          <p:nvPr/>
        </p:nvPicPr>
        <p:blipFill rotWithShape="1">
          <a:blip r:embed="rId15" cstate="email">
            <a:extLst>
              <a:ext uri="{28A0092B-C50C-407E-A947-70E740481C1C}">
                <a14:useLocalDpi xmlns:a14="http://schemas.microsoft.com/office/drawing/2010/main" val="0"/>
              </a:ext>
            </a:extLst>
          </a:blip>
          <a:srcRect r="68808"/>
          <a:stretch/>
        </p:blipFill>
        <p:spPr>
          <a:xfrm>
            <a:off x="2096712" y="1898078"/>
            <a:ext cx="684528" cy="548640"/>
          </a:xfrm>
          <a:prstGeom prst="rect">
            <a:avLst/>
          </a:prstGeom>
        </p:spPr>
      </p:pic>
      <p:sp>
        <p:nvSpPr>
          <p:cNvPr id="11" name="TextBox 10">
            <a:extLst>
              <a:ext uri="{FF2B5EF4-FFF2-40B4-BE49-F238E27FC236}">
                <a16:creationId xmlns:a16="http://schemas.microsoft.com/office/drawing/2014/main" id="{5B46F53A-5A81-46D6-8D64-0548AB3EFCBD}"/>
              </a:ext>
            </a:extLst>
          </p:cNvPr>
          <p:cNvSpPr txBox="1"/>
          <p:nvPr/>
        </p:nvSpPr>
        <p:spPr>
          <a:xfrm>
            <a:off x="2711292" y="2033578"/>
            <a:ext cx="2603243" cy="304058"/>
          </a:xfrm>
          <a:prstGeom prst="rect">
            <a:avLst/>
          </a:prstGeom>
          <a:noFill/>
        </p:spPr>
        <p:txBody>
          <a:bodyPr wrap="square" rtlCol="0">
            <a:spAutoFit/>
          </a:bodyPr>
          <a:lstStyle/>
          <a:p>
            <a:pPr fontAlgn="base">
              <a:lnSpc>
                <a:spcPct val="86000"/>
              </a:lnSpc>
              <a:spcBef>
                <a:spcPct val="0"/>
              </a:spcBef>
              <a:spcAft>
                <a:spcPct val="0"/>
              </a:spcAft>
            </a:pPr>
            <a:r>
              <a:rPr lang="en-US" sz="1600" b="1" dirty="0">
                <a:solidFill>
                  <a:srgbClr val="555759"/>
                </a:solidFill>
                <a:latin typeface="Arial" charset="0"/>
              </a:rPr>
              <a:t>Research Reports</a:t>
            </a:r>
          </a:p>
        </p:txBody>
      </p:sp>
      <p:sp>
        <p:nvSpPr>
          <p:cNvPr id="12" name="TextBox 11">
            <a:extLst>
              <a:ext uri="{FF2B5EF4-FFF2-40B4-BE49-F238E27FC236}">
                <a16:creationId xmlns:a16="http://schemas.microsoft.com/office/drawing/2014/main" id="{0093B884-771A-4577-92E4-71DB4535B374}"/>
              </a:ext>
            </a:extLst>
          </p:cNvPr>
          <p:cNvSpPr txBox="1"/>
          <p:nvPr/>
        </p:nvSpPr>
        <p:spPr>
          <a:xfrm>
            <a:off x="2711292" y="2656095"/>
            <a:ext cx="2603243" cy="304058"/>
          </a:xfrm>
          <a:prstGeom prst="rect">
            <a:avLst/>
          </a:prstGeom>
          <a:noFill/>
        </p:spPr>
        <p:txBody>
          <a:bodyPr wrap="square" rtlCol="0">
            <a:spAutoFit/>
          </a:bodyPr>
          <a:lstStyle/>
          <a:p>
            <a:pPr fontAlgn="base">
              <a:lnSpc>
                <a:spcPct val="86000"/>
              </a:lnSpc>
              <a:spcBef>
                <a:spcPct val="0"/>
              </a:spcBef>
              <a:spcAft>
                <a:spcPct val="0"/>
              </a:spcAft>
            </a:pPr>
            <a:r>
              <a:rPr lang="en-US" sz="1600" b="1" dirty="0">
                <a:solidFill>
                  <a:srgbClr val="555759"/>
                </a:solidFill>
                <a:latin typeface="Arial" charset="0"/>
              </a:rPr>
              <a:t>Subscription Insights</a:t>
            </a:r>
          </a:p>
        </p:txBody>
      </p:sp>
      <p:sp>
        <p:nvSpPr>
          <p:cNvPr id="13" name="TextBox 12">
            <a:extLst>
              <a:ext uri="{FF2B5EF4-FFF2-40B4-BE49-F238E27FC236}">
                <a16:creationId xmlns:a16="http://schemas.microsoft.com/office/drawing/2014/main" id="{8E84CEB9-487C-407C-83AB-1DE3538461E3}"/>
              </a:ext>
            </a:extLst>
          </p:cNvPr>
          <p:cNvSpPr txBox="1"/>
          <p:nvPr/>
        </p:nvSpPr>
        <p:spPr>
          <a:xfrm>
            <a:off x="2711291" y="3313127"/>
            <a:ext cx="2603244" cy="304058"/>
          </a:xfrm>
          <a:prstGeom prst="rect">
            <a:avLst/>
          </a:prstGeom>
          <a:noFill/>
        </p:spPr>
        <p:txBody>
          <a:bodyPr wrap="square" rtlCol="0">
            <a:spAutoFit/>
          </a:bodyPr>
          <a:lstStyle/>
          <a:p>
            <a:pPr fontAlgn="base">
              <a:lnSpc>
                <a:spcPct val="86000"/>
              </a:lnSpc>
              <a:spcBef>
                <a:spcPct val="0"/>
              </a:spcBef>
              <a:spcAft>
                <a:spcPct val="0"/>
              </a:spcAft>
            </a:pPr>
            <a:r>
              <a:rPr lang="en-US" sz="1600" b="1" dirty="0">
                <a:solidFill>
                  <a:srgbClr val="555759"/>
                </a:solidFill>
                <a:latin typeface="Arial" charset="0"/>
              </a:rPr>
              <a:t>Custom Research</a:t>
            </a:r>
          </a:p>
        </p:txBody>
      </p:sp>
      <p:sp>
        <p:nvSpPr>
          <p:cNvPr id="50" name="TextBox 49">
            <a:extLst>
              <a:ext uri="{FF2B5EF4-FFF2-40B4-BE49-F238E27FC236}">
                <a16:creationId xmlns:a16="http://schemas.microsoft.com/office/drawing/2014/main" id="{1ABBE4AE-3CC8-4A81-9AD3-F84BE3C560AC}"/>
              </a:ext>
            </a:extLst>
          </p:cNvPr>
          <p:cNvSpPr txBox="1"/>
          <p:nvPr/>
        </p:nvSpPr>
        <p:spPr>
          <a:xfrm>
            <a:off x="330426" y="4393814"/>
            <a:ext cx="1598515" cy="277640"/>
          </a:xfrm>
          <a:prstGeom prst="rect">
            <a:avLst/>
          </a:prstGeom>
          <a:noFill/>
        </p:spPr>
        <p:txBody>
          <a:bodyPr wrap="none" rtlCol="0">
            <a:spAutoFit/>
          </a:bodyPr>
          <a:lstStyle/>
          <a:p>
            <a:pPr algn="ctr" fontAlgn="base">
              <a:lnSpc>
                <a:spcPct val="86000"/>
              </a:lnSpc>
              <a:spcBef>
                <a:spcPct val="0"/>
              </a:spcBef>
              <a:spcAft>
                <a:spcPct val="0"/>
              </a:spcAft>
            </a:pPr>
            <a:r>
              <a:rPr lang="en-US" sz="1400" b="1" dirty="0">
                <a:solidFill>
                  <a:srgbClr val="555759"/>
                </a:solidFill>
                <a:latin typeface="Arial" charset="0"/>
              </a:rPr>
              <a:t>Power &amp; Utilities</a:t>
            </a:r>
          </a:p>
        </p:txBody>
      </p:sp>
      <p:sp>
        <p:nvSpPr>
          <p:cNvPr id="51" name="TextBox 50">
            <a:extLst>
              <a:ext uri="{FF2B5EF4-FFF2-40B4-BE49-F238E27FC236}">
                <a16:creationId xmlns:a16="http://schemas.microsoft.com/office/drawing/2014/main" id="{993FCB07-6E8D-4D7A-B3ED-1B8194AE453C}"/>
              </a:ext>
            </a:extLst>
          </p:cNvPr>
          <p:cNvSpPr txBox="1"/>
          <p:nvPr/>
        </p:nvSpPr>
        <p:spPr>
          <a:xfrm>
            <a:off x="5333351" y="4381307"/>
            <a:ext cx="1168910" cy="277640"/>
          </a:xfrm>
          <a:prstGeom prst="rect">
            <a:avLst/>
          </a:prstGeom>
          <a:noFill/>
        </p:spPr>
        <p:txBody>
          <a:bodyPr wrap="none" rtlCol="0">
            <a:spAutoFit/>
          </a:bodyPr>
          <a:lstStyle/>
          <a:p>
            <a:pPr algn="ctr" fontAlgn="base">
              <a:lnSpc>
                <a:spcPct val="86000"/>
              </a:lnSpc>
              <a:spcBef>
                <a:spcPct val="0"/>
              </a:spcBef>
              <a:spcAft>
                <a:spcPct val="0"/>
              </a:spcAft>
            </a:pPr>
            <a:r>
              <a:rPr lang="en-US" sz="1400" b="1" dirty="0">
                <a:solidFill>
                  <a:srgbClr val="555759"/>
                </a:solidFill>
                <a:latin typeface="Arial" charset="0"/>
              </a:rPr>
              <a:t>Automotive</a:t>
            </a:r>
          </a:p>
        </p:txBody>
      </p:sp>
      <p:sp>
        <p:nvSpPr>
          <p:cNvPr id="52" name="TextBox 51">
            <a:extLst>
              <a:ext uri="{FF2B5EF4-FFF2-40B4-BE49-F238E27FC236}">
                <a16:creationId xmlns:a16="http://schemas.microsoft.com/office/drawing/2014/main" id="{E8CC83F9-57F3-45E1-B210-CB0AF8C34522}"/>
              </a:ext>
            </a:extLst>
          </p:cNvPr>
          <p:cNvSpPr txBox="1"/>
          <p:nvPr/>
        </p:nvSpPr>
        <p:spPr>
          <a:xfrm>
            <a:off x="7266526" y="4392842"/>
            <a:ext cx="1982959" cy="277640"/>
          </a:xfrm>
          <a:prstGeom prst="rect">
            <a:avLst/>
          </a:prstGeom>
          <a:noFill/>
        </p:spPr>
        <p:txBody>
          <a:bodyPr wrap="square" rtlCol="0">
            <a:spAutoFit/>
          </a:bodyPr>
          <a:lstStyle/>
          <a:p>
            <a:pPr algn="ctr" fontAlgn="base">
              <a:lnSpc>
                <a:spcPct val="86000"/>
              </a:lnSpc>
              <a:spcBef>
                <a:spcPct val="0"/>
              </a:spcBef>
              <a:spcAft>
                <a:spcPct val="0"/>
              </a:spcAft>
            </a:pPr>
            <a:r>
              <a:rPr lang="en-US" sz="1400" b="1" dirty="0">
                <a:solidFill>
                  <a:srgbClr val="555759"/>
                </a:solidFill>
                <a:latin typeface="Arial" charset="0"/>
              </a:rPr>
              <a:t>Telecommunications</a:t>
            </a:r>
          </a:p>
        </p:txBody>
      </p:sp>
      <p:sp>
        <p:nvSpPr>
          <p:cNvPr id="53" name="TextBox 52">
            <a:extLst>
              <a:ext uri="{FF2B5EF4-FFF2-40B4-BE49-F238E27FC236}">
                <a16:creationId xmlns:a16="http://schemas.microsoft.com/office/drawing/2014/main" id="{C611CD49-D308-41B3-B8BF-CF3E6DBF8459}"/>
              </a:ext>
            </a:extLst>
          </p:cNvPr>
          <p:cNvSpPr txBox="1"/>
          <p:nvPr/>
        </p:nvSpPr>
        <p:spPr>
          <a:xfrm>
            <a:off x="2947925" y="4357493"/>
            <a:ext cx="1505870" cy="277640"/>
          </a:xfrm>
          <a:prstGeom prst="rect">
            <a:avLst/>
          </a:prstGeom>
          <a:noFill/>
        </p:spPr>
        <p:txBody>
          <a:bodyPr wrap="square" rtlCol="0">
            <a:spAutoFit/>
          </a:bodyPr>
          <a:lstStyle/>
          <a:p>
            <a:pPr algn="ctr" fontAlgn="base">
              <a:lnSpc>
                <a:spcPct val="86000"/>
              </a:lnSpc>
              <a:spcBef>
                <a:spcPct val="0"/>
              </a:spcBef>
              <a:spcAft>
                <a:spcPct val="0"/>
              </a:spcAft>
            </a:pPr>
            <a:r>
              <a:rPr lang="en-US" sz="1400" b="1" dirty="0">
                <a:solidFill>
                  <a:srgbClr val="555759"/>
                </a:solidFill>
                <a:latin typeface="Arial" charset="0"/>
              </a:rPr>
              <a:t>Building Tech</a:t>
            </a:r>
          </a:p>
        </p:txBody>
      </p:sp>
      <p:sp>
        <p:nvSpPr>
          <p:cNvPr id="54" name="TextBox 53">
            <a:extLst>
              <a:ext uri="{FF2B5EF4-FFF2-40B4-BE49-F238E27FC236}">
                <a16:creationId xmlns:a16="http://schemas.microsoft.com/office/drawing/2014/main" id="{BE205CE3-3C0D-4627-8AF2-AF9BDD08740C}"/>
              </a:ext>
            </a:extLst>
          </p:cNvPr>
          <p:cNvSpPr txBox="1"/>
          <p:nvPr/>
        </p:nvSpPr>
        <p:spPr>
          <a:xfrm>
            <a:off x="10263171" y="4397546"/>
            <a:ext cx="1423275" cy="277640"/>
          </a:xfrm>
          <a:prstGeom prst="rect">
            <a:avLst/>
          </a:prstGeom>
          <a:noFill/>
        </p:spPr>
        <p:txBody>
          <a:bodyPr wrap="none" rtlCol="0">
            <a:spAutoFit/>
          </a:bodyPr>
          <a:lstStyle/>
          <a:p>
            <a:pPr algn="ctr" fontAlgn="base">
              <a:lnSpc>
                <a:spcPct val="86000"/>
              </a:lnSpc>
              <a:spcBef>
                <a:spcPct val="0"/>
              </a:spcBef>
              <a:spcAft>
                <a:spcPct val="0"/>
              </a:spcAft>
            </a:pPr>
            <a:r>
              <a:rPr lang="en-US" sz="1400" b="1" dirty="0">
                <a:solidFill>
                  <a:srgbClr val="555759"/>
                </a:solidFill>
                <a:latin typeface="Arial" charset="0"/>
              </a:rPr>
              <a:t>High Tech &amp; IT</a:t>
            </a:r>
          </a:p>
        </p:txBody>
      </p:sp>
      <p:sp>
        <p:nvSpPr>
          <p:cNvPr id="56" name="Rectangle 55">
            <a:extLst>
              <a:ext uri="{FF2B5EF4-FFF2-40B4-BE49-F238E27FC236}">
                <a16:creationId xmlns:a16="http://schemas.microsoft.com/office/drawing/2014/main" id="{93B58FAA-32FE-4EC8-93C4-1E2C7EF865B4}"/>
              </a:ext>
            </a:extLst>
          </p:cNvPr>
          <p:cNvSpPr/>
          <p:nvPr/>
        </p:nvSpPr>
        <p:spPr>
          <a:xfrm>
            <a:off x="330426" y="5414759"/>
            <a:ext cx="11567360" cy="767028"/>
          </a:xfrm>
          <a:prstGeom prst="rect">
            <a:avLst/>
          </a:prstGeom>
          <a:solidFill>
            <a:schemeClr val="accent1">
              <a:lumMod val="20000"/>
              <a:lumOff val="80000"/>
            </a:schemeClr>
          </a:solidFill>
        </p:spPr>
        <p:txBody>
          <a:bodyPr wrap="square" lIns="0" rIns="0" numCol="2" anchor="ctr">
            <a:noAutofit/>
          </a:bodyPr>
          <a:lstStyle/>
          <a:p>
            <a:pPr marL="401638" lvl="1" indent="-285750" fontAlgn="base">
              <a:lnSpc>
                <a:spcPct val="86000"/>
              </a:lnSpc>
              <a:spcBef>
                <a:spcPct val="0"/>
              </a:spcBef>
              <a:spcAft>
                <a:spcPts val="300"/>
              </a:spcAft>
              <a:buFont typeface="Arial" pitchFamily="34" charset="0"/>
              <a:buChar char="•"/>
              <a:defRPr/>
            </a:pPr>
            <a:r>
              <a:rPr lang="en-US" sz="1400" dirty="0">
                <a:solidFill>
                  <a:srgbClr val="555759"/>
                </a:solidFill>
                <a:latin typeface="Arial"/>
                <a:cs typeface="Arial" pitchFamily="34" charset="0"/>
              </a:rPr>
              <a:t>Emerging value chain analysis</a:t>
            </a:r>
          </a:p>
          <a:p>
            <a:pPr marL="401638" lvl="1" indent="-285750" fontAlgn="base">
              <a:lnSpc>
                <a:spcPct val="86000"/>
              </a:lnSpc>
              <a:spcBef>
                <a:spcPct val="0"/>
              </a:spcBef>
              <a:spcAft>
                <a:spcPts val="300"/>
              </a:spcAft>
              <a:buFont typeface="Arial" pitchFamily="34" charset="0"/>
              <a:buChar char="•"/>
              <a:defRPr/>
            </a:pPr>
            <a:r>
              <a:rPr lang="en-US" sz="1400" dirty="0">
                <a:solidFill>
                  <a:srgbClr val="555759"/>
                </a:solidFill>
                <a:latin typeface="Arial"/>
                <a:cs typeface="Arial" pitchFamily="34" charset="0"/>
              </a:rPr>
              <a:t>Market sizing and forecasting</a:t>
            </a:r>
          </a:p>
          <a:p>
            <a:pPr marL="401638" lvl="1" indent="-285750" fontAlgn="base">
              <a:lnSpc>
                <a:spcPct val="86000"/>
              </a:lnSpc>
              <a:spcBef>
                <a:spcPct val="0"/>
              </a:spcBef>
              <a:spcAft>
                <a:spcPts val="300"/>
              </a:spcAft>
              <a:buFont typeface="Arial" pitchFamily="34" charset="0"/>
              <a:buChar char="•"/>
              <a:defRPr/>
            </a:pPr>
            <a:r>
              <a:rPr lang="en-US" sz="1400" dirty="0">
                <a:solidFill>
                  <a:srgbClr val="555759"/>
                </a:solidFill>
                <a:latin typeface="Arial"/>
                <a:cs typeface="Arial" pitchFamily="34" charset="0"/>
              </a:rPr>
              <a:t>Strategic marketing services</a:t>
            </a:r>
          </a:p>
          <a:p>
            <a:pPr marL="401638" lvl="1" indent="-285750" fontAlgn="base">
              <a:lnSpc>
                <a:spcPct val="86000"/>
              </a:lnSpc>
              <a:spcBef>
                <a:spcPct val="0"/>
              </a:spcBef>
              <a:spcAft>
                <a:spcPts val="300"/>
              </a:spcAft>
              <a:buFont typeface="Arial" pitchFamily="34" charset="0"/>
              <a:buChar char="•"/>
              <a:defRPr/>
            </a:pPr>
            <a:r>
              <a:rPr lang="en-US" sz="1400" dirty="0">
                <a:solidFill>
                  <a:srgbClr val="555759"/>
                </a:solidFill>
                <a:latin typeface="Arial"/>
                <a:cs typeface="Arial" pitchFamily="34" charset="0"/>
              </a:rPr>
              <a:t>Trend monitoring and analysis</a:t>
            </a:r>
          </a:p>
          <a:p>
            <a:pPr marL="401638" lvl="1" indent="-285750" fontAlgn="base">
              <a:lnSpc>
                <a:spcPct val="86000"/>
              </a:lnSpc>
              <a:spcBef>
                <a:spcPct val="0"/>
              </a:spcBef>
              <a:spcAft>
                <a:spcPts val="300"/>
              </a:spcAft>
              <a:buFont typeface="Arial" pitchFamily="34" charset="0"/>
              <a:buChar char="•"/>
              <a:defRPr/>
            </a:pPr>
            <a:r>
              <a:rPr lang="en-US" sz="1400" dirty="0">
                <a:solidFill>
                  <a:srgbClr val="555759"/>
                </a:solidFill>
                <a:latin typeface="Arial"/>
                <a:cs typeface="Arial" pitchFamily="34" charset="0"/>
              </a:rPr>
              <a:t>Market demand for new products</a:t>
            </a:r>
          </a:p>
          <a:p>
            <a:pPr marL="401638" lvl="1" indent="-285750" fontAlgn="base">
              <a:lnSpc>
                <a:spcPct val="86000"/>
              </a:lnSpc>
              <a:spcBef>
                <a:spcPct val="0"/>
              </a:spcBef>
              <a:spcAft>
                <a:spcPts val="300"/>
              </a:spcAft>
              <a:buFont typeface="Arial" pitchFamily="34" charset="0"/>
              <a:buChar char="•"/>
              <a:defRPr/>
            </a:pPr>
            <a:r>
              <a:rPr lang="en-US" sz="1400" dirty="0">
                <a:solidFill>
                  <a:srgbClr val="555759"/>
                </a:solidFill>
                <a:latin typeface="Arial"/>
                <a:cs typeface="Arial" pitchFamily="34" charset="0"/>
              </a:rPr>
              <a:t>Competitive intelligence</a:t>
            </a:r>
          </a:p>
        </p:txBody>
      </p:sp>
      <p:pic>
        <p:nvPicPr>
          <p:cNvPr id="60" name="Picture 59">
            <a:extLst>
              <a:ext uri="{FF2B5EF4-FFF2-40B4-BE49-F238E27FC236}">
                <a16:creationId xmlns:a16="http://schemas.microsoft.com/office/drawing/2014/main" id="{FD065BD7-BD5C-452B-B49C-CB72D69EB152}"/>
              </a:ext>
            </a:extLst>
          </p:cNvPr>
          <p:cNvPicPr>
            <a:picLocks noChangeAspect="1"/>
          </p:cNvPicPr>
          <p:nvPr/>
        </p:nvPicPr>
        <p:blipFill>
          <a:blip r:embed="rId16"/>
          <a:stretch>
            <a:fillRect/>
          </a:stretch>
        </p:blipFill>
        <p:spPr>
          <a:xfrm>
            <a:off x="3384175" y="4643217"/>
            <a:ext cx="633373" cy="605927"/>
          </a:xfrm>
          <a:prstGeom prst="rect">
            <a:avLst/>
          </a:prstGeom>
        </p:spPr>
      </p:pic>
      <p:pic>
        <p:nvPicPr>
          <p:cNvPr id="63" name="Picture 62">
            <a:extLst>
              <a:ext uri="{FF2B5EF4-FFF2-40B4-BE49-F238E27FC236}">
                <a16:creationId xmlns:a16="http://schemas.microsoft.com/office/drawing/2014/main" id="{E793B280-A49D-4BAB-9D01-80D9F63668E4}"/>
              </a:ext>
            </a:extLst>
          </p:cNvPr>
          <p:cNvPicPr>
            <a:picLocks noChangeAspect="1"/>
          </p:cNvPicPr>
          <p:nvPr/>
        </p:nvPicPr>
        <p:blipFill>
          <a:blip r:embed="rId17"/>
          <a:stretch>
            <a:fillRect/>
          </a:stretch>
        </p:blipFill>
        <p:spPr>
          <a:xfrm>
            <a:off x="8051023" y="4726422"/>
            <a:ext cx="413965" cy="510215"/>
          </a:xfrm>
          <a:prstGeom prst="rect">
            <a:avLst/>
          </a:prstGeom>
        </p:spPr>
      </p:pic>
      <p:pic>
        <p:nvPicPr>
          <p:cNvPr id="67" name="Picture 66">
            <a:extLst>
              <a:ext uri="{FF2B5EF4-FFF2-40B4-BE49-F238E27FC236}">
                <a16:creationId xmlns:a16="http://schemas.microsoft.com/office/drawing/2014/main" id="{B59A8ED4-F528-4332-90E0-53E7D85364E5}"/>
              </a:ext>
            </a:extLst>
          </p:cNvPr>
          <p:cNvPicPr>
            <a:picLocks noChangeAspect="1"/>
          </p:cNvPicPr>
          <p:nvPr/>
        </p:nvPicPr>
        <p:blipFill>
          <a:blip r:embed="rId18"/>
          <a:stretch>
            <a:fillRect/>
          </a:stretch>
        </p:blipFill>
        <p:spPr>
          <a:xfrm>
            <a:off x="6277817" y="1809615"/>
            <a:ext cx="1717717" cy="2217017"/>
          </a:xfrm>
          <a:prstGeom prst="rect">
            <a:avLst/>
          </a:prstGeom>
        </p:spPr>
      </p:pic>
      <p:sp>
        <p:nvSpPr>
          <p:cNvPr id="66" name="Rectangle 65">
            <a:extLst>
              <a:ext uri="{FF2B5EF4-FFF2-40B4-BE49-F238E27FC236}">
                <a16:creationId xmlns:a16="http://schemas.microsoft.com/office/drawing/2014/main" id="{B42F0F70-67C5-4285-978F-73375264BB93}"/>
              </a:ext>
            </a:extLst>
          </p:cNvPr>
          <p:cNvSpPr/>
          <p:nvPr/>
        </p:nvSpPr>
        <p:spPr>
          <a:xfrm>
            <a:off x="7589801" y="3492470"/>
            <a:ext cx="2073003" cy="237886"/>
          </a:xfrm>
          <a:prstGeom prst="rect">
            <a:avLst/>
          </a:prstGeom>
          <a:solidFill>
            <a:schemeClr val="bg1"/>
          </a:solidFill>
        </p:spPr>
        <p:txBody>
          <a:bodyPr wrap="none">
            <a:spAutoFit/>
          </a:bodyPr>
          <a:lstStyle/>
          <a:p>
            <a:pPr algn="ctr" fontAlgn="base">
              <a:lnSpc>
                <a:spcPct val="86000"/>
              </a:lnSpc>
              <a:spcBef>
                <a:spcPct val="0"/>
              </a:spcBef>
              <a:spcAft>
                <a:spcPct val="0"/>
              </a:spcAft>
            </a:pPr>
            <a:r>
              <a:rPr lang="en-US" sz="1100" dirty="0">
                <a:solidFill>
                  <a:srgbClr val="555759"/>
                </a:solidFill>
                <a:highlight>
                  <a:srgbClr val="FFFFFF"/>
                </a:highlight>
                <a:latin typeface="Arial" charset="0"/>
              </a:rPr>
              <a:t>Access Navigant Research at:</a:t>
            </a:r>
          </a:p>
        </p:txBody>
      </p:sp>
      <p:sp>
        <p:nvSpPr>
          <p:cNvPr id="65" name="Rectangle 64">
            <a:extLst>
              <a:ext uri="{FF2B5EF4-FFF2-40B4-BE49-F238E27FC236}">
                <a16:creationId xmlns:a16="http://schemas.microsoft.com/office/drawing/2014/main" id="{DD0268E2-9FD2-42C4-9CE5-7DC9D4A3D3CA}"/>
              </a:ext>
            </a:extLst>
          </p:cNvPr>
          <p:cNvSpPr/>
          <p:nvPr/>
        </p:nvSpPr>
        <p:spPr>
          <a:xfrm>
            <a:off x="7589800" y="3697860"/>
            <a:ext cx="2937022" cy="304058"/>
          </a:xfrm>
          <a:prstGeom prst="rect">
            <a:avLst/>
          </a:prstGeom>
          <a:solidFill>
            <a:schemeClr val="bg1"/>
          </a:solidFill>
        </p:spPr>
        <p:txBody>
          <a:bodyPr wrap="none">
            <a:spAutoFit/>
          </a:bodyPr>
          <a:lstStyle/>
          <a:p>
            <a:pPr algn="ctr" fontAlgn="base">
              <a:lnSpc>
                <a:spcPct val="86000"/>
              </a:lnSpc>
              <a:spcBef>
                <a:spcPct val="0"/>
              </a:spcBef>
              <a:spcAft>
                <a:spcPct val="0"/>
              </a:spcAft>
            </a:pPr>
            <a:r>
              <a:rPr lang="en-US" sz="1600" dirty="0">
                <a:solidFill>
                  <a:srgbClr val="555759"/>
                </a:solidFill>
                <a:latin typeface="Arial" charset="0"/>
                <a:hlinkClick r:id="rId19"/>
              </a:rPr>
              <a:t>https://navigantresearch.com/</a:t>
            </a:r>
            <a:r>
              <a:rPr lang="en-US" sz="1600" dirty="0">
                <a:solidFill>
                  <a:srgbClr val="555759"/>
                </a:solidFill>
                <a:latin typeface="Arial" charset="0"/>
              </a:rPr>
              <a:t> </a:t>
            </a:r>
          </a:p>
        </p:txBody>
      </p:sp>
    </p:spTree>
    <p:extLst>
      <p:ext uri="{BB962C8B-B14F-4D97-AF65-F5344CB8AC3E}">
        <p14:creationId xmlns:p14="http://schemas.microsoft.com/office/powerpoint/2010/main" val="3083325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9744225"/>
              </p:ext>
            </p:extLst>
          </p:nvPr>
        </p:nvGraphicFramePr>
        <p:xfrm>
          <a:off x="228601" y="2600613"/>
          <a:ext cx="2825545" cy="1132762"/>
        </p:xfrm>
        <a:graphic>
          <a:graphicData uri="http://schemas.openxmlformats.org/drawingml/2006/table">
            <a:tbl>
              <a:tblPr firstRow="1" bandRow="1">
                <a:tableStyleId>{5C22544A-7EE6-4342-B048-85BDC9FD1C3A}</a:tableStyleId>
              </a:tblPr>
              <a:tblGrid>
                <a:gridCol w="2825545">
                  <a:extLst>
                    <a:ext uri="{9D8B030D-6E8A-4147-A177-3AD203B41FA5}">
                      <a16:colId xmlns:a16="http://schemas.microsoft.com/office/drawing/2014/main" val="20000"/>
                    </a:ext>
                  </a:extLst>
                </a:gridCol>
              </a:tblGrid>
              <a:tr h="1132762">
                <a:tc>
                  <a:txBody>
                    <a:bodyPr/>
                    <a:lstStyle/>
                    <a:p>
                      <a:pPr marL="0" marR="0" lvl="0" indent="0" algn="l" defTabSz="914401" rtl="0" eaLnBrk="1" fontAlgn="auto" latinLnBrk="0" hangingPunct="1">
                        <a:lnSpc>
                          <a:spcPct val="100000"/>
                        </a:lnSpc>
                        <a:spcBef>
                          <a:spcPts val="0"/>
                        </a:spcBef>
                        <a:spcAft>
                          <a:spcPts val="0"/>
                        </a:spcAft>
                        <a:buClrTx/>
                        <a:buSzTx/>
                        <a:buFontTx/>
                        <a:buNone/>
                        <a:tabLst/>
                        <a:defRPr/>
                      </a:pPr>
                      <a:r>
                        <a:rPr kumimoji="0" lang="en-GB" sz="1600" b="1" i="0" u="none" strike="noStrike" kern="1200" cap="all" spc="0" normalizeH="0" baseline="0" noProof="0" dirty="0">
                          <a:ln>
                            <a:noFill/>
                          </a:ln>
                          <a:solidFill>
                            <a:srgbClr val="95D600"/>
                          </a:solidFill>
                          <a:effectLst/>
                          <a:uLnTx/>
                          <a:uFillTx/>
                          <a:latin typeface="Arial"/>
                          <a:ea typeface="+mn-ea"/>
                          <a:cs typeface="+mn-cs"/>
                        </a:rPr>
                        <a:t>Casey Talon</a:t>
                      </a:r>
                    </a:p>
                    <a:p>
                      <a:pPr marL="0" marR="0" lvl="0" indent="0" algn="l" defTabSz="91440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Research Director</a:t>
                      </a:r>
                    </a:p>
                    <a:p>
                      <a:pPr marL="0" marR="0" lvl="0" indent="0" algn="l" defTabSz="91440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rPr>
                        <a:t>+1.303.381.7774</a:t>
                      </a:r>
                    </a:p>
                    <a:p>
                      <a:pPr marL="0" marR="0" lvl="0" indent="0" algn="l" defTabSz="914401"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mn-cs"/>
                          <a:hlinkClick r:id="rId3"/>
                        </a:rPr>
                        <a:t>casey.talon@navigant.com</a:t>
                      </a:r>
                      <a:r>
                        <a:rPr kumimoji="0" lang="en-GB" sz="1200" b="0" i="0" u="none" strike="noStrike" kern="1200" cap="none" spc="0" normalizeH="0" baseline="0" noProof="0" dirty="0">
                          <a:ln>
                            <a:noFill/>
                          </a:ln>
                          <a:solidFill>
                            <a:schemeClr val="bg1"/>
                          </a:solidFill>
                          <a:effectLst/>
                          <a:uLnTx/>
                          <a:uFillTx/>
                          <a:latin typeface="Arial"/>
                          <a:ea typeface="+mn-ea"/>
                          <a:cs typeface="+mn-cs"/>
                        </a:rPr>
                        <a:t> </a:t>
                      </a:r>
                    </a:p>
                    <a:p>
                      <a:pPr marL="0" marR="0" lvl="0" indent="0" algn="l" defTabSz="914401"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Arial"/>
                        <a:ea typeface="+mn-ea"/>
                        <a:cs typeface="+mn-cs"/>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
          <p:cNvSpPr>
            <a:spLocks noGrp="1"/>
          </p:cNvSpPr>
          <p:nvPr>
            <p:ph type="body" sz="quarter" idx="4294967295"/>
          </p:nvPr>
        </p:nvSpPr>
        <p:spPr>
          <a:xfrm>
            <a:off x="228601" y="505572"/>
            <a:ext cx="4343399" cy="355622"/>
          </a:xfrm>
          <a:prstGeom prst="rect">
            <a:avLst/>
          </a:prstGeom>
        </p:spPr>
        <p:txBody>
          <a:bodyPr anchor="t">
            <a:noAutofit/>
          </a:bodyPr>
          <a:lstStyle/>
          <a:p>
            <a:pPr marL="0" indent="0">
              <a:buNone/>
            </a:pPr>
            <a:r>
              <a:rPr lang="en-GB" sz="2400" b="1" cap="all" dirty="0">
                <a:solidFill>
                  <a:schemeClr val="bg1"/>
                </a:solidFill>
              </a:rPr>
              <a:t>Contact</a:t>
            </a:r>
          </a:p>
        </p:txBody>
      </p:sp>
    </p:spTree>
    <p:extLst>
      <p:ext uri="{BB962C8B-B14F-4D97-AF65-F5344CB8AC3E}">
        <p14:creationId xmlns:p14="http://schemas.microsoft.com/office/powerpoint/2010/main" val="959017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637" y="1378153"/>
            <a:ext cx="8894618" cy="47551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E83E1D"/>
                </a:solidFill>
                <a:effectLst/>
                <a:uLnTx/>
                <a:uFillTx/>
                <a:latin typeface="Calibri" pitchFamily="34" charset="0"/>
                <a:ea typeface="+mn-ea"/>
                <a:cs typeface="+mn-cs"/>
              </a:rPr>
              <a:t>Continental Automated Buildings Association (CABA)</a:t>
            </a:r>
            <a:br>
              <a:rPr kumimoji="0" lang="en-US" altLang="en-US" sz="3200" b="1" i="0" u="none" strike="noStrike" kern="1200" cap="none" spc="0" normalizeH="0" baseline="0" noProof="0" dirty="0">
                <a:ln>
                  <a:noFill/>
                </a:ln>
                <a:solidFill>
                  <a:srgbClr val="E83E1D"/>
                </a:solidFill>
                <a:effectLst/>
                <a:uLnTx/>
                <a:uFillTx/>
                <a:latin typeface="Calibri" pitchFamily="34" charset="0"/>
                <a:ea typeface="+mn-ea"/>
                <a:cs typeface="+mn-cs"/>
              </a:rPr>
            </a:br>
            <a:br>
              <a:rPr kumimoji="0" lang="en-US" altLang="en-US" sz="2400" b="1" i="0" u="none" strike="noStrike" kern="1200" cap="none" spc="0" normalizeH="0" baseline="0" noProof="0" dirty="0">
                <a:ln>
                  <a:noFill/>
                </a:ln>
                <a:solidFill>
                  <a:srgbClr val="E83E1D"/>
                </a:solidFill>
                <a:effectLst/>
                <a:uLnTx/>
                <a:uFillTx/>
                <a:latin typeface="Calibri" pitchFamily="34" charset="0"/>
                <a:ea typeface="+mn-ea"/>
                <a:cs typeface="+mn-cs"/>
              </a:rPr>
            </a:br>
            <a:r>
              <a:rPr kumimoji="0" lang="en-US" altLang="en-US" sz="2400" b="1" i="0" u="none" strike="noStrike" kern="1200" cap="none" spc="0" normalizeH="0" baseline="0" noProof="0" dirty="0">
                <a:ln>
                  <a:noFill/>
                </a:ln>
                <a:solidFill>
                  <a:srgbClr val="E83E1D"/>
                </a:solidFill>
                <a:effectLst/>
                <a:uLnTx/>
                <a:uFillTx/>
                <a:latin typeface="Calibri" pitchFamily="34" charset="0"/>
                <a:ea typeface="+mn-ea"/>
                <a:cs typeface="+mn-cs"/>
              </a:rPr>
              <a:t>613.686.1814</a:t>
            </a:r>
            <a:br>
              <a:rPr kumimoji="0" lang="en-US" altLang="en-US" sz="2400" b="1" i="0" u="none" strike="noStrike" kern="1200" cap="none" spc="0" normalizeH="0" baseline="0" noProof="0" dirty="0">
                <a:ln>
                  <a:noFill/>
                </a:ln>
                <a:solidFill>
                  <a:srgbClr val="E83E1D"/>
                </a:solidFill>
                <a:effectLst/>
                <a:uLnTx/>
                <a:uFillTx/>
                <a:latin typeface="Calibri" pitchFamily="34" charset="0"/>
                <a:ea typeface="+mn-ea"/>
                <a:cs typeface="+mn-cs"/>
              </a:rPr>
            </a:br>
            <a:r>
              <a:rPr kumimoji="0" lang="en-US" altLang="en-US" sz="2400" b="1" i="0" u="none" strike="noStrike" kern="1200" cap="none" spc="0" normalizeH="0" baseline="0" noProof="0" dirty="0">
                <a:ln>
                  <a:noFill/>
                </a:ln>
                <a:solidFill>
                  <a:srgbClr val="E83E1D"/>
                </a:solidFill>
                <a:effectLst/>
                <a:uLnTx/>
                <a:uFillTx/>
                <a:latin typeface="Calibri" pitchFamily="34" charset="0"/>
                <a:ea typeface="+mn-ea"/>
                <a:cs typeface="+mn-cs"/>
              </a:rPr>
              <a:t>Toll free: 888.798.CABA (2222) </a:t>
            </a:r>
            <a:br>
              <a:rPr kumimoji="0" lang="en-US" altLang="en-US" sz="2400" b="1" i="0" u="none" strike="noStrike" kern="1200" cap="none" spc="0" normalizeH="0" baseline="0" noProof="0" dirty="0">
                <a:ln>
                  <a:noFill/>
                </a:ln>
                <a:solidFill>
                  <a:srgbClr val="E83E1D"/>
                </a:solidFill>
                <a:effectLst/>
                <a:uLnTx/>
                <a:uFillTx/>
                <a:latin typeface="Calibri" pitchFamily="34" charset="0"/>
                <a:ea typeface="+mn-ea"/>
                <a:cs typeface="+mn-cs"/>
              </a:rPr>
            </a:br>
            <a:endParaRPr kumimoji="0" lang="en-US" altLang="en-US" sz="2400" b="1" i="0" u="none" strike="noStrike" kern="1200" cap="none" spc="0" normalizeH="0" baseline="0" noProof="0" dirty="0">
              <a:ln>
                <a:noFill/>
              </a:ln>
              <a:solidFill>
                <a:srgbClr val="E83E1D"/>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sng" strike="noStrike" kern="1200" cap="none" spc="0" normalizeH="0" baseline="0" noProof="0" dirty="0">
                <a:ln>
                  <a:noFill/>
                </a:ln>
                <a:solidFill>
                  <a:srgbClr val="0000FF"/>
                </a:solidFill>
                <a:effectLst/>
                <a:uLnTx/>
                <a:uFillTx/>
                <a:latin typeface="Calibri" pitchFamily="34" charset="0"/>
                <a:ea typeface="+mn-ea"/>
                <a:cs typeface="+mn-cs"/>
              </a:rPr>
              <a:t>caba@caba.org</a:t>
            </a:r>
            <a:br>
              <a:rPr kumimoji="0" lang="en-US" altLang="en-US" sz="2400" b="1" i="0" u="sng" strike="noStrike" kern="1200" cap="none" spc="0" normalizeH="0" baseline="0" noProof="0" dirty="0">
                <a:ln>
                  <a:noFill/>
                </a:ln>
                <a:solidFill>
                  <a:srgbClr val="0000FF"/>
                </a:solidFill>
                <a:effectLst/>
                <a:uLnTx/>
                <a:uFillTx/>
                <a:latin typeface="Calibri" pitchFamily="34" charset="0"/>
                <a:ea typeface="+mn-ea"/>
                <a:cs typeface="+mn-cs"/>
              </a:rPr>
            </a:br>
            <a:r>
              <a:rPr kumimoji="0" lang="en-US" altLang="en-US" sz="2400" b="1" i="0" u="sng" strike="noStrike" kern="1200" cap="none" spc="0" normalizeH="0" baseline="0" noProof="0" dirty="0">
                <a:ln>
                  <a:noFill/>
                </a:ln>
                <a:solidFill>
                  <a:srgbClr val="0000FF"/>
                </a:solidFill>
                <a:effectLst/>
                <a:uLnTx/>
                <a:uFillTx/>
                <a:latin typeface="Calibri" pitchFamily="34" charset="0"/>
                <a:ea typeface="+mn-ea"/>
                <a:cs typeface="+mn-cs"/>
              </a:rPr>
              <a:t>www.CABA.org </a:t>
            </a:r>
            <a:br>
              <a:rPr kumimoji="0" lang="en-US" altLang="en-US" sz="2400" b="1" i="0" u="sng" strike="noStrike" kern="1200" cap="none" spc="0" normalizeH="0" baseline="0" noProof="0" dirty="0">
                <a:ln>
                  <a:noFill/>
                </a:ln>
                <a:solidFill>
                  <a:srgbClr val="0000FF"/>
                </a:solidFill>
                <a:effectLst/>
                <a:uLnTx/>
                <a:uFillTx/>
                <a:latin typeface="Calibri" pitchFamily="34" charset="0"/>
                <a:ea typeface="+mn-ea"/>
                <a:cs typeface="+mn-cs"/>
              </a:rPr>
            </a:br>
            <a:r>
              <a:rPr kumimoji="0" lang="en-CA" altLang="en-US" sz="2400" b="1" i="0" u="sng" strike="noStrike" kern="1200" cap="none" spc="0" normalizeH="0" baseline="0" noProof="0" dirty="0">
                <a:ln>
                  <a:noFill/>
                </a:ln>
                <a:solidFill>
                  <a:srgbClr val="0000FF"/>
                </a:solidFill>
                <a:effectLst/>
                <a:uLnTx/>
                <a:uFillTx/>
                <a:latin typeface="Calibri" pitchFamily="34" charset="0"/>
                <a:ea typeface="+mn-ea"/>
                <a:cs typeface="+mn-cs"/>
              </a:rPr>
              <a:t>www.twitter.com/caba_news </a:t>
            </a:r>
            <a:br>
              <a:rPr kumimoji="0" lang="en-CA" altLang="en-US" sz="2400" b="1" i="0" u="sng" strike="noStrike" kern="1200" cap="none" spc="0" normalizeH="0" baseline="0" noProof="0" dirty="0">
                <a:ln>
                  <a:noFill/>
                </a:ln>
                <a:solidFill>
                  <a:srgbClr val="0000FF"/>
                </a:solidFill>
                <a:effectLst/>
                <a:uLnTx/>
                <a:uFillTx/>
                <a:latin typeface="Calibri" pitchFamily="34" charset="0"/>
                <a:ea typeface="+mn-ea"/>
                <a:cs typeface="+mn-cs"/>
              </a:rPr>
            </a:br>
            <a:r>
              <a:rPr kumimoji="0" lang="en-CA" altLang="en-US" sz="2400" b="1" i="0" u="sng" strike="noStrike" kern="1200" cap="none" spc="0" normalizeH="0" baseline="0" noProof="0" dirty="0">
                <a:ln>
                  <a:noFill/>
                </a:ln>
                <a:solidFill>
                  <a:srgbClr val="0000FF"/>
                </a:solidFill>
                <a:effectLst/>
                <a:uLnTx/>
                <a:uFillTx/>
                <a:latin typeface="Calibri" pitchFamily="34" charset="0"/>
                <a:ea typeface="+mn-ea"/>
                <a:cs typeface="+mn-cs"/>
              </a:rPr>
              <a:t>www.linkedin.com/groups?gid=2121884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CA" altLang="en-US" sz="3200" b="1" i="0" u="none" strike="noStrike" kern="1200" cap="none" spc="0" normalizeH="0" baseline="0" noProof="0" dirty="0">
                <a:ln>
                  <a:noFill/>
                </a:ln>
                <a:solidFill>
                  <a:srgbClr val="E83E1D"/>
                </a:solidFill>
                <a:effectLst/>
                <a:uLnTx/>
                <a:uFillTx/>
                <a:latin typeface="Calibri" pitchFamily="34" charset="0"/>
                <a:ea typeface="+mn-ea"/>
                <a:cs typeface="+mn-cs"/>
              </a:rPr>
              <a:t>Connect to what’s next™</a:t>
            </a:r>
            <a:endParaRPr kumimoji="0" lang="en-CA" altLang="en-US" sz="3200" b="1" i="0" u="none" strike="noStrike" kern="1200" cap="none" spc="0" normalizeH="0" baseline="0" noProof="0" dirty="0">
              <a:ln>
                <a:noFill/>
              </a:ln>
              <a:solidFill>
                <a:srgbClr val="E83E1D"/>
              </a:solidFill>
              <a:effectLst/>
              <a:uLnTx/>
              <a:uFillTx/>
              <a:latin typeface="Calibri" pitchFamily="34" charset="0"/>
              <a:ea typeface="+mn-ea"/>
              <a:cs typeface="+mn-cs"/>
              <a:hlinkClick r:id="" action="ppaction://noaction"/>
            </a:endParaRPr>
          </a:p>
        </p:txBody>
      </p:sp>
      <p:sp>
        <p:nvSpPr>
          <p:cNvPr id="4" name="Title 1"/>
          <p:cNvSpPr>
            <a:spLocks noGrp="1"/>
          </p:cNvSpPr>
          <p:nvPr>
            <p:ph type="title"/>
          </p:nvPr>
        </p:nvSpPr>
        <p:spPr/>
        <p:txBody>
          <a:bodyPr/>
          <a:lstStyle/>
          <a:p>
            <a:r>
              <a:rPr lang="en-US" dirty="0"/>
              <a:t>CONTACT CABA</a:t>
            </a:r>
          </a:p>
        </p:txBody>
      </p:sp>
      <p:sp>
        <p:nvSpPr>
          <p:cNvPr id="6" name="Slide Number Placeholder 2">
            <a:extLst>
              <a:ext uri="{FF2B5EF4-FFF2-40B4-BE49-F238E27FC236}">
                <a16:creationId xmlns:a16="http://schemas.microsoft.com/office/drawing/2014/main" id="{7F46930C-F683-48E7-A872-ED1063A363E0}"/>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fld id="{B72EA444-5E48-4E00-B06F-080A44B933A0}" type="slidenum">
              <a:rPr kumimoji="0" lang="en-CA" sz="2800" b="0" i="0" u="none" strike="noStrike" kern="1200" cap="none" spc="0" normalizeH="0" baseline="0" noProof="0">
                <a:ln>
                  <a:noFill/>
                </a:ln>
                <a:solidFill>
                  <a:srgbClr val="E83E1D"/>
                </a:solidFill>
                <a:effectLst/>
                <a:uLnTx/>
                <a:uFillTx/>
                <a:latin typeface="Montserrat Light" charset="0"/>
                <a:ea typeface="+mn-ea"/>
                <a:cs typeface="+mn-cs"/>
              </a:rPr>
              <a:pPr marL="0" marR="0" lvl="0" indent="0" algn="l" defTabSz="914400" rtl="0" eaLnBrk="1" fontAlgn="auto" latinLnBrk="0" hangingPunct="1">
                <a:lnSpc>
                  <a:spcPct val="90000"/>
                </a:lnSpc>
                <a:spcBef>
                  <a:spcPts val="1000"/>
                </a:spcBef>
                <a:spcAft>
                  <a:spcPts val="0"/>
                </a:spcAft>
                <a:buClrTx/>
                <a:buSzTx/>
                <a:buFont typeface="Arial"/>
                <a:buNone/>
                <a:tabLst/>
                <a:defRPr/>
              </a:pPr>
              <a:t>39</a:t>
            </a:fld>
            <a:endParaRPr kumimoji="0" lang="en-CA" sz="2800" b="0" i="0" u="none" strike="noStrike" kern="1200" cap="none" spc="0" normalizeH="0" baseline="0" noProof="0" dirty="0">
              <a:ln>
                <a:noFill/>
              </a:ln>
              <a:solidFill>
                <a:srgbClr val="E83E1D"/>
              </a:solidFill>
              <a:effectLst/>
              <a:uLnTx/>
              <a:uFillTx/>
              <a:latin typeface="Montserrat Light" charset="0"/>
              <a:ea typeface="+mn-ea"/>
              <a:cs typeface="+mn-cs"/>
            </a:endParaRPr>
          </a:p>
        </p:txBody>
      </p:sp>
    </p:spTree>
    <p:extLst>
      <p:ext uri="{BB962C8B-B14F-4D97-AF65-F5344CB8AC3E}">
        <p14:creationId xmlns:p14="http://schemas.microsoft.com/office/powerpoint/2010/main" val="29324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E6D9336-A184-4879-BF12-812E07284B66}"/>
              </a:ext>
            </a:extLst>
          </p:cNvPr>
          <p:cNvGraphicFramePr>
            <a:graphicFrameLocks noChangeAspect="1"/>
          </p:cNvGraphicFramePr>
          <p:nvPr>
            <p:custDataLst>
              <p:tags r:id="rId2"/>
            </p:custDataLst>
            <p:extLst>
              <p:ext uri="{D42A27DB-BD31-4B8C-83A1-F6EECF244321}">
                <p14:modId xmlns:p14="http://schemas.microsoft.com/office/powerpoint/2010/main" val="3055839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8"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E4844598-71BD-449F-867D-A61707F37A58}"/>
              </a:ext>
            </a:extLst>
          </p:cNvPr>
          <p:cNvSpPr>
            <a:spLocks noGrp="1"/>
          </p:cNvSpPr>
          <p:nvPr>
            <p:ph type="body" sz="quarter" idx="19"/>
          </p:nvPr>
        </p:nvSpPr>
        <p:spPr/>
        <p:txBody>
          <a:bodyPr/>
          <a:lstStyle/>
          <a:p>
            <a:r>
              <a:rPr lang="en-US" sz="2000" b="1" dirty="0"/>
              <a:t>Defining the Pathway to Building-to-Grid</a:t>
            </a:r>
          </a:p>
        </p:txBody>
      </p:sp>
      <p:sp>
        <p:nvSpPr>
          <p:cNvPr id="13" name="Text Placeholder 12">
            <a:extLst>
              <a:ext uri="{FF2B5EF4-FFF2-40B4-BE49-F238E27FC236}">
                <a16:creationId xmlns:a16="http://schemas.microsoft.com/office/drawing/2014/main" id="{5F238ADF-2F14-49D5-A978-EC527790F37E}"/>
              </a:ext>
            </a:extLst>
          </p:cNvPr>
          <p:cNvSpPr>
            <a:spLocks noGrp="1"/>
          </p:cNvSpPr>
          <p:nvPr>
            <p:ph type="body" sz="quarter" idx="21"/>
          </p:nvPr>
        </p:nvSpPr>
        <p:spPr/>
        <p:txBody>
          <a:bodyPr/>
          <a:lstStyle/>
          <a:p>
            <a:r>
              <a:rPr lang="en-US" sz="1600" dirty="0"/>
              <a:t>Opportunities of Digital Transformation</a:t>
            </a:r>
          </a:p>
        </p:txBody>
      </p:sp>
      <p:sp>
        <p:nvSpPr>
          <p:cNvPr id="12" name="Text Placeholder 11">
            <a:extLst>
              <a:ext uri="{FF2B5EF4-FFF2-40B4-BE49-F238E27FC236}">
                <a16:creationId xmlns:a16="http://schemas.microsoft.com/office/drawing/2014/main" id="{A25415E0-150A-4786-97B8-19B8E25EC11F}"/>
              </a:ext>
            </a:extLst>
          </p:cNvPr>
          <p:cNvSpPr>
            <a:spLocks noGrp="1"/>
          </p:cNvSpPr>
          <p:nvPr>
            <p:ph type="body" sz="quarter" idx="20"/>
          </p:nvPr>
        </p:nvSpPr>
        <p:spPr/>
        <p:txBody>
          <a:bodyPr/>
          <a:lstStyle/>
          <a:p>
            <a:r>
              <a:rPr lang="en-US" dirty="0"/>
              <a:t>January 15, 2019</a:t>
            </a:r>
          </a:p>
        </p:txBody>
      </p:sp>
      <p:pic>
        <p:nvPicPr>
          <p:cNvPr id="3" name="Picture 2">
            <a:extLst>
              <a:ext uri="{FF2B5EF4-FFF2-40B4-BE49-F238E27FC236}">
                <a16:creationId xmlns:a16="http://schemas.microsoft.com/office/drawing/2014/main" id="{066F3BCB-5B89-44CD-AF8A-8C83B6A6A3DA}"/>
              </a:ext>
            </a:extLst>
          </p:cNvPr>
          <p:cNvPicPr>
            <a:picLocks noChangeAspect="1"/>
          </p:cNvPicPr>
          <p:nvPr/>
        </p:nvPicPr>
        <p:blipFill>
          <a:blip r:embed="rId6"/>
          <a:stretch>
            <a:fillRect/>
          </a:stretch>
        </p:blipFill>
        <p:spPr>
          <a:xfrm>
            <a:off x="10325263" y="4764211"/>
            <a:ext cx="963186" cy="963186"/>
          </a:xfrm>
          <a:prstGeom prst="rect">
            <a:avLst/>
          </a:prstGeom>
        </p:spPr>
      </p:pic>
    </p:spTree>
    <p:extLst>
      <p:ext uri="{BB962C8B-B14F-4D97-AF65-F5344CB8AC3E}">
        <p14:creationId xmlns:p14="http://schemas.microsoft.com/office/powerpoint/2010/main" val="322019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0EB27-0DF2-4C25-A44E-FF3133865902}"/>
              </a:ext>
            </a:extLst>
          </p:cNvPr>
          <p:cNvSpPr>
            <a:spLocks noGrp="1"/>
          </p:cNvSpPr>
          <p:nvPr>
            <p:ph idx="1"/>
          </p:nvPr>
        </p:nvSpPr>
        <p:spPr>
          <a:xfrm>
            <a:off x="287454" y="1310640"/>
            <a:ext cx="11610333" cy="4681737"/>
          </a:xfrm>
        </p:spPr>
        <p:txBody>
          <a:bodyPr/>
          <a:lstStyle/>
          <a:p>
            <a:pPr marL="342900" indent="-342900">
              <a:lnSpc>
                <a:spcPct val="200000"/>
              </a:lnSpc>
              <a:buFont typeface="+mj-lt"/>
              <a:buAutoNum type="arabicPeriod"/>
            </a:pPr>
            <a:r>
              <a:rPr lang="en-US" dirty="0"/>
              <a:t>Digital Transformation of the Energy Industry – Introducing the Energy Cloud</a:t>
            </a:r>
          </a:p>
          <a:p>
            <a:pPr marL="342900" indent="-342900">
              <a:lnSpc>
                <a:spcPct val="200000"/>
              </a:lnSpc>
              <a:buFont typeface="+mj-lt"/>
              <a:buAutoNum type="arabicPeriod"/>
            </a:pPr>
            <a:r>
              <a:rPr lang="en-US" dirty="0"/>
              <a:t>Evolution of the Building Technologies Segment – IP-addressable and data-driven </a:t>
            </a:r>
          </a:p>
          <a:p>
            <a:pPr marL="342900" indent="-342900">
              <a:lnSpc>
                <a:spcPct val="200000"/>
              </a:lnSpc>
              <a:buFont typeface="+mj-lt"/>
              <a:buAutoNum type="arabicPeriod"/>
            </a:pPr>
            <a:r>
              <a:rPr lang="en-US" dirty="0"/>
              <a:t>Key Intelligent Building Solutions – IoT, building automation, analytics, services</a:t>
            </a:r>
          </a:p>
          <a:p>
            <a:pPr marL="342900" indent="-342900">
              <a:lnSpc>
                <a:spcPct val="200000"/>
              </a:lnSpc>
              <a:buFont typeface="+mj-lt"/>
              <a:buAutoNum type="arabicPeriod"/>
            </a:pPr>
            <a:r>
              <a:rPr lang="en-US" dirty="0"/>
              <a:t>Business Opportunities – revenue, sustainability, experience </a:t>
            </a:r>
          </a:p>
          <a:p>
            <a:pPr marL="342900" indent="-342900">
              <a:lnSpc>
                <a:spcPct val="200000"/>
              </a:lnSpc>
              <a:buFont typeface="+mj-lt"/>
              <a:buAutoNum type="arabicPeriod"/>
            </a:pPr>
            <a:endParaRPr lang="en-US" dirty="0"/>
          </a:p>
        </p:txBody>
      </p:sp>
      <p:sp>
        <p:nvSpPr>
          <p:cNvPr id="4" name="Title 3">
            <a:extLst>
              <a:ext uri="{FF2B5EF4-FFF2-40B4-BE49-F238E27FC236}">
                <a16:creationId xmlns:a16="http://schemas.microsoft.com/office/drawing/2014/main" id="{5153F36E-6169-47CA-8A6A-A939ABB47EB8}"/>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1D3B1F42-1BE2-46A2-B2DA-8AD7303208CE}"/>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61263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BDAE65-D32A-4F49-9392-5A31E0315BFA}"/>
              </a:ext>
            </a:extLst>
          </p:cNvPr>
          <p:cNvSpPr>
            <a:spLocks noGrp="1"/>
          </p:cNvSpPr>
          <p:nvPr>
            <p:ph type="body" sz="quarter" idx="12"/>
          </p:nvPr>
        </p:nvSpPr>
        <p:spPr/>
        <p:txBody>
          <a:bodyPr/>
          <a:lstStyle/>
          <a:p>
            <a:r>
              <a:rPr lang="en-US" dirty="0"/>
              <a:t>Digital Transformation of the Energy Industry</a:t>
            </a:r>
          </a:p>
        </p:txBody>
      </p:sp>
    </p:spTree>
    <p:extLst>
      <p:ext uri="{BB962C8B-B14F-4D97-AF65-F5344CB8AC3E}">
        <p14:creationId xmlns:p14="http://schemas.microsoft.com/office/powerpoint/2010/main" val="3760327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07F0F-F3AF-4285-BE9F-3D33AC5BB14A}"/>
              </a:ext>
            </a:extLst>
          </p:cNvPr>
          <p:cNvSpPr>
            <a:spLocks noGrp="1"/>
          </p:cNvSpPr>
          <p:nvPr>
            <p:ph type="body" sz="quarter" idx="15"/>
          </p:nvPr>
        </p:nvSpPr>
        <p:spPr>
          <a:xfrm>
            <a:off x="294212" y="1830286"/>
            <a:ext cx="4168059" cy="3877061"/>
          </a:xfrm>
        </p:spPr>
        <p:txBody>
          <a:bodyPr/>
          <a:lstStyle/>
          <a:p>
            <a:r>
              <a:rPr lang="en-US" b="0" dirty="0">
                <a:solidFill>
                  <a:schemeClr val="tx2"/>
                </a:solidFill>
              </a:rPr>
              <a:t>Linear value chains supporting one-way power flow from centralized generation to end customers will give way to a more sustainable, highly digitized, and dynamic energy system.</a:t>
            </a:r>
          </a:p>
          <a:p>
            <a:endParaRPr lang="en-US" b="0" dirty="0">
              <a:solidFill>
                <a:schemeClr val="tx2"/>
              </a:solidFill>
            </a:endParaRPr>
          </a:p>
          <a:p>
            <a:r>
              <a:rPr lang="en-US" b="0" dirty="0">
                <a:solidFill>
                  <a:schemeClr val="tx2"/>
                </a:solidFill>
              </a:rPr>
              <a:t>Moving toward a multidirectional network of networks and away from a linear hub-and-spoke model, this system will support two-way energy flows in which customer choice (optionality), clean energy, innovation, and agility command a premium.</a:t>
            </a:r>
            <a:endParaRPr lang="en-US" dirty="0">
              <a:solidFill>
                <a:schemeClr val="tx2"/>
              </a:solidFill>
            </a:endParaRPr>
          </a:p>
        </p:txBody>
      </p:sp>
      <p:sp>
        <p:nvSpPr>
          <p:cNvPr id="4" name="Title 3">
            <a:extLst>
              <a:ext uri="{FF2B5EF4-FFF2-40B4-BE49-F238E27FC236}">
                <a16:creationId xmlns:a16="http://schemas.microsoft.com/office/drawing/2014/main" id="{AED62207-530A-4541-80B3-70B5EFC07457}"/>
              </a:ext>
            </a:extLst>
          </p:cNvPr>
          <p:cNvSpPr>
            <a:spLocks noGrp="1"/>
          </p:cNvSpPr>
          <p:nvPr>
            <p:ph type="title"/>
          </p:nvPr>
        </p:nvSpPr>
        <p:spPr/>
        <p:txBody>
          <a:bodyPr/>
          <a:lstStyle/>
          <a:p>
            <a:r>
              <a:rPr lang="en-US" dirty="0"/>
              <a:t>What is the energy cloud?</a:t>
            </a:r>
          </a:p>
        </p:txBody>
      </p:sp>
      <p:sp>
        <p:nvSpPr>
          <p:cNvPr id="13" name="Content Placeholder 4">
            <a:extLst>
              <a:ext uri="{FF2B5EF4-FFF2-40B4-BE49-F238E27FC236}">
                <a16:creationId xmlns:a16="http://schemas.microsoft.com/office/drawing/2014/main" id="{729F79FC-CCE4-4CC1-9BA5-22ED1006A4CF}"/>
              </a:ext>
            </a:extLst>
          </p:cNvPr>
          <p:cNvSpPr txBox="1">
            <a:spLocks/>
          </p:cNvSpPr>
          <p:nvPr/>
        </p:nvSpPr>
        <p:spPr bwMode="gray">
          <a:xfrm>
            <a:off x="287454" y="6062100"/>
            <a:ext cx="1161033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marL="0" indent="0" algn="l" rtl="0" eaLnBrk="1" fontAlgn="base" hangingPunct="1">
              <a:lnSpc>
                <a:spcPct val="100000"/>
              </a:lnSpc>
              <a:spcBef>
                <a:spcPts val="0"/>
              </a:spcBef>
              <a:spcAft>
                <a:spcPts val="0"/>
              </a:spcAft>
              <a:buNone/>
              <a:defRPr lang="en-US" sz="800" dirty="0" smtClean="0">
                <a:solidFill>
                  <a:schemeClr val="tx1"/>
                </a:solidFill>
                <a:latin typeface="+mn-lt"/>
                <a:ea typeface="+mn-ea"/>
                <a:cs typeface="+mn-cs"/>
                <a:sym typeface="+mn-lt"/>
              </a:defRPr>
            </a:lvl1pPr>
            <a:lvl2pPr marL="360000" indent="-180000" algn="l" rtl="0" eaLnBrk="1" fontAlgn="base" hangingPunct="1">
              <a:lnSpc>
                <a:spcPct val="100000"/>
              </a:lnSpc>
              <a:spcBef>
                <a:spcPts val="400"/>
              </a:spcBef>
              <a:spcAft>
                <a:spcPts val="0"/>
              </a:spcAft>
              <a:buFont typeface="Arial" charset="0"/>
              <a:buChar char="–"/>
              <a:defRPr lang="en-US" sz="1600" baseline="0" dirty="0" smtClean="0">
                <a:solidFill>
                  <a:schemeClr val="tx1"/>
                </a:solidFill>
                <a:latin typeface="+mn-lt"/>
                <a:ea typeface="+mn-ea"/>
                <a:cs typeface="+mn-cs"/>
                <a:sym typeface="+mn-lt"/>
              </a:defRPr>
            </a:lvl2pPr>
            <a:lvl3pPr marL="540000" indent="-179388" algn="l" rtl="0" eaLnBrk="1" fontAlgn="base" hangingPunct="1">
              <a:lnSpc>
                <a:spcPct val="100000"/>
              </a:lnSpc>
              <a:spcBef>
                <a:spcPts val="400"/>
              </a:spcBef>
              <a:spcAft>
                <a:spcPts val="0"/>
              </a:spcAft>
              <a:buFont typeface="Wingdings" panose="05000000000000000000" pitchFamily="2" charset="2"/>
              <a:buChar char="§"/>
              <a:defRPr lang="en-US" sz="1400" dirty="0" smtClean="0">
                <a:solidFill>
                  <a:schemeClr val="tx1"/>
                </a:solidFill>
                <a:latin typeface="+mn-lt"/>
                <a:ea typeface="+mn-ea"/>
                <a:cs typeface="+mn-cs"/>
                <a:sym typeface="+mn-lt"/>
              </a:defRPr>
            </a:lvl3pPr>
            <a:lvl4pPr marL="720000" indent="-179388" algn="l" rtl="0" eaLnBrk="1" fontAlgn="base" hangingPunct="1">
              <a:lnSpc>
                <a:spcPct val="100000"/>
              </a:lnSpc>
              <a:spcBef>
                <a:spcPts val="400"/>
              </a:spcBef>
              <a:spcAft>
                <a:spcPts val="0"/>
              </a:spcAft>
              <a:buSzPct val="80000"/>
              <a:buFont typeface="Courier New" panose="02070309020205020404" pitchFamily="49" charset="0"/>
              <a:buChar char="o"/>
              <a:defRPr lang="en-US" sz="1200" dirty="0" smtClean="0">
                <a:solidFill>
                  <a:schemeClr val="tx1"/>
                </a:solidFill>
                <a:latin typeface="+mn-lt"/>
                <a:ea typeface="+mn-ea"/>
                <a:cs typeface="+mn-cs"/>
                <a:sym typeface="+mn-lt"/>
              </a:defRPr>
            </a:lvl4pPr>
            <a:lvl5pPr marL="900000" indent="-180000" algn="l" rtl="0" eaLnBrk="1" fontAlgn="base" hangingPunct="1">
              <a:lnSpc>
                <a:spcPct val="100000"/>
              </a:lnSpc>
              <a:spcBef>
                <a:spcPts val="400"/>
              </a:spcBef>
              <a:spcAft>
                <a:spcPts val="0"/>
              </a:spcAft>
              <a:buFont typeface="Arial" panose="020B0604020202020204" pitchFamily="34" charset="0"/>
              <a:buChar char="-"/>
              <a:defRPr lang="en-GB" sz="1200" dirty="0" smtClean="0">
                <a:solidFill>
                  <a:schemeClr val="tx1"/>
                </a:solidFill>
                <a:latin typeface="+mn-lt"/>
                <a:ea typeface="+mn-ea"/>
                <a:cs typeface="+mn-cs"/>
                <a:sym typeface="+mn-lt"/>
              </a:defRPr>
            </a:lvl5pPr>
            <a:lvl6pPr marL="1080000" indent="-180000" algn="l" rtl="0" eaLnBrk="1" fontAlgn="base" hangingPunct="1">
              <a:lnSpc>
                <a:spcPct val="100000"/>
              </a:lnSpc>
              <a:spcBef>
                <a:spcPts val="300"/>
              </a:spcBef>
              <a:spcAft>
                <a:spcPts val="0"/>
              </a:spcAft>
              <a:buFont typeface="Arial" charset="0"/>
              <a:buChar char="-"/>
              <a:defRPr sz="1400" baseline="0">
                <a:solidFill>
                  <a:schemeClr val="tx1"/>
                </a:solidFill>
                <a:latin typeface="+mn-lt"/>
                <a:cs typeface="+mn-cs"/>
              </a:defRPr>
            </a:lvl6pPr>
            <a:lvl7pPr marL="1260001" indent="-180000" algn="l" rtl="0" eaLnBrk="1" fontAlgn="base" hangingPunct="1">
              <a:lnSpc>
                <a:spcPct val="100000"/>
              </a:lnSpc>
              <a:spcBef>
                <a:spcPts val="300"/>
              </a:spcBef>
              <a:spcAft>
                <a:spcPts val="0"/>
              </a:spcAft>
              <a:buFont typeface="Arial" charset="0"/>
              <a:buChar char="-"/>
              <a:defRPr sz="1400">
                <a:solidFill>
                  <a:schemeClr val="tx1"/>
                </a:solidFill>
                <a:latin typeface="+mn-lt"/>
                <a:cs typeface="+mn-cs"/>
              </a:defRPr>
            </a:lvl7pPr>
            <a:lvl8pPr marL="1440001" indent="-180000" algn="l" rtl="0" eaLnBrk="1" fontAlgn="base" hangingPunct="1">
              <a:lnSpc>
                <a:spcPct val="100000"/>
              </a:lnSpc>
              <a:spcBef>
                <a:spcPts val="300"/>
              </a:spcBef>
              <a:spcAft>
                <a:spcPts val="0"/>
              </a:spcAft>
              <a:buFont typeface="Arial" charset="0"/>
              <a:buChar char="-"/>
              <a:defRPr sz="1400">
                <a:solidFill>
                  <a:schemeClr val="tx1"/>
                </a:solidFill>
                <a:latin typeface="+mn-lt"/>
                <a:cs typeface="+mn-cs"/>
              </a:defRPr>
            </a:lvl8pPr>
            <a:lvl9pPr marL="1620001" indent="-180000" algn="l" rtl="0" eaLnBrk="1" fontAlgn="base" hangingPunct="1">
              <a:lnSpc>
                <a:spcPct val="100000"/>
              </a:lnSpc>
              <a:spcBef>
                <a:spcPts val="300"/>
              </a:spcBef>
              <a:spcAft>
                <a:spcPts val="0"/>
              </a:spcAft>
              <a:buFont typeface="Arial" charset="0"/>
              <a:buChar char="-"/>
              <a:defRPr sz="1400" baseline="0">
                <a:solidFill>
                  <a:schemeClr val="tx1"/>
                </a:solidFill>
                <a:latin typeface="+mn-lt"/>
                <a:cs typeface="+mn-cs"/>
              </a:defRPr>
            </a:lvl9pPr>
          </a:lstStyle>
          <a:p>
            <a:r>
              <a:rPr lang="en-US" kern="0" dirty="0"/>
              <a:t>Source: Navigant Consulting</a:t>
            </a:r>
          </a:p>
        </p:txBody>
      </p:sp>
      <p:pic>
        <p:nvPicPr>
          <p:cNvPr id="15" name="Picture 14" descr="Figure 2.2">
            <a:extLst>
              <a:ext uri="{FF2B5EF4-FFF2-40B4-BE49-F238E27FC236}">
                <a16:creationId xmlns:a16="http://schemas.microsoft.com/office/drawing/2014/main" id="{CB771865-7B62-4EDA-A527-B8446F072913}"/>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4267" r="35371" b="39805"/>
          <a:stretch/>
        </p:blipFill>
        <p:spPr>
          <a:xfrm>
            <a:off x="4931549" y="1341115"/>
            <a:ext cx="6966238" cy="4488152"/>
          </a:xfrm>
          <a:prstGeom prst="rect">
            <a:avLst/>
          </a:prstGeom>
        </p:spPr>
      </p:pic>
      <p:sp>
        <p:nvSpPr>
          <p:cNvPr id="16" name="Rectangle 15">
            <a:extLst>
              <a:ext uri="{FF2B5EF4-FFF2-40B4-BE49-F238E27FC236}">
                <a16:creationId xmlns:a16="http://schemas.microsoft.com/office/drawing/2014/main" id="{7BFDD6F5-3D48-45B8-BDDC-0062C50C9FE9}"/>
              </a:ext>
            </a:extLst>
          </p:cNvPr>
          <p:cNvSpPr/>
          <p:nvPr/>
        </p:nvSpPr>
        <p:spPr>
          <a:xfrm>
            <a:off x="11117499" y="2083647"/>
            <a:ext cx="780288" cy="35356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1200" dirty="0">
              <a:solidFill>
                <a:schemeClr val="tx1"/>
              </a:solidFill>
            </a:endParaRPr>
          </a:p>
        </p:txBody>
      </p:sp>
      <p:sp>
        <p:nvSpPr>
          <p:cNvPr id="17" name="Rectangle 16">
            <a:extLst>
              <a:ext uri="{FF2B5EF4-FFF2-40B4-BE49-F238E27FC236}">
                <a16:creationId xmlns:a16="http://schemas.microsoft.com/office/drawing/2014/main" id="{C7C07CBF-7428-4162-9B92-29F85C8BD3AC}"/>
              </a:ext>
            </a:extLst>
          </p:cNvPr>
          <p:cNvSpPr/>
          <p:nvPr/>
        </p:nvSpPr>
        <p:spPr>
          <a:xfrm>
            <a:off x="11373531" y="5059685"/>
            <a:ext cx="780288" cy="90488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1200" dirty="0">
              <a:solidFill>
                <a:schemeClr val="tx1"/>
              </a:solidFill>
            </a:endParaRPr>
          </a:p>
        </p:txBody>
      </p:sp>
    </p:spTree>
    <p:extLst>
      <p:ext uri="{BB962C8B-B14F-4D97-AF65-F5344CB8AC3E}">
        <p14:creationId xmlns:p14="http://schemas.microsoft.com/office/powerpoint/2010/main" val="279791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4C09CD-A35E-45FB-9BF3-5AB606648B42}"/>
              </a:ext>
            </a:extLst>
          </p:cNvPr>
          <p:cNvSpPr>
            <a:spLocks noGrp="1"/>
          </p:cNvSpPr>
          <p:nvPr>
            <p:ph type="body" sz="quarter" idx="15"/>
          </p:nvPr>
        </p:nvSpPr>
        <p:spPr/>
        <p:txBody>
          <a:bodyPr/>
          <a:lstStyle/>
          <a:p>
            <a:r>
              <a:rPr lang="en-US" dirty="0"/>
              <a:t>Advanced automation and controls, analytics, services, and energy efficient systems are redefining the commercial building as a business asset.</a:t>
            </a:r>
          </a:p>
        </p:txBody>
      </p:sp>
      <p:sp>
        <p:nvSpPr>
          <p:cNvPr id="4" name="Title 3">
            <a:extLst>
              <a:ext uri="{FF2B5EF4-FFF2-40B4-BE49-F238E27FC236}">
                <a16:creationId xmlns:a16="http://schemas.microsoft.com/office/drawing/2014/main" id="{3789F8A8-4A8B-443A-9860-F71E809CBB3E}"/>
              </a:ext>
            </a:extLst>
          </p:cNvPr>
          <p:cNvSpPr>
            <a:spLocks noGrp="1"/>
          </p:cNvSpPr>
          <p:nvPr>
            <p:ph type="title"/>
          </p:nvPr>
        </p:nvSpPr>
        <p:spPr/>
        <p:txBody>
          <a:bodyPr/>
          <a:lstStyle/>
          <a:p>
            <a:r>
              <a:rPr lang="en-US" dirty="0"/>
              <a:t>What is the role for buildings?</a:t>
            </a:r>
          </a:p>
        </p:txBody>
      </p:sp>
      <p:sp>
        <p:nvSpPr>
          <p:cNvPr id="5" name="Content Placeholder 4">
            <a:extLst>
              <a:ext uri="{FF2B5EF4-FFF2-40B4-BE49-F238E27FC236}">
                <a16:creationId xmlns:a16="http://schemas.microsoft.com/office/drawing/2014/main" id="{3F8D77B0-30DF-4B36-A29A-E84B13FD26D3}"/>
              </a:ext>
            </a:extLst>
          </p:cNvPr>
          <p:cNvSpPr>
            <a:spLocks noGrp="1"/>
          </p:cNvSpPr>
          <p:nvPr>
            <p:ph idx="10"/>
          </p:nvPr>
        </p:nvSpPr>
        <p:spPr/>
        <p:txBody>
          <a:bodyPr/>
          <a:lstStyle/>
          <a:p>
            <a:r>
              <a:rPr lang="en-US" dirty="0"/>
              <a:t>Source: Navigant Research</a:t>
            </a:r>
          </a:p>
        </p:txBody>
      </p:sp>
      <p:grpSp>
        <p:nvGrpSpPr>
          <p:cNvPr id="6" name="Group 5">
            <a:extLst>
              <a:ext uri="{FF2B5EF4-FFF2-40B4-BE49-F238E27FC236}">
                <a16:creationId xmlns:a16="http://schemas.microsoft.com/office/drawing/2014/main" id="{48E215FA-53FD-4CF0-B5E2-81AA34BD27C1}"/>
              </a:ext>
            </a:extLst>
          </p:cNvPr>
          <p:cNvGrpSpPr/>
          <p:nvPr/>
        </p:nvGrpSpPr>
        <p:grpSpPr>
          <a:xfrm>
            <a:off x="2035082" y="2483539"/>
            <a:ext cx="4819251" cy="2047355"/>
            <a:chOff x="4978948" y="1219200"/>
            <a:chExt cx="4165052" cy="2625662"/>
          </a:xfrm>
          <a:solidFill>
            <a:schemeClr val="accent1">
              <a:lumMod val="60000"/>
              <a:lumOff val="40000"/>
            </a:schemeClr>
          </a:solidFill>
        </p:grpSpPr>
        <p:sp>
          <p:nvSpPr>
            <p:cNvPr id="7" name="Freeform 50">
              <a:extLst>
                <a:ext uri="{FF2B5EF4-FFF2-40B4-BE49-F238E27FC236}">
                  <a16:creationId xmlns:a16="http://schemas.microsoft.com/office/drawing/2014/main" id="{BB5104A3-BA4D-49BA-9BCB-B2FD8FD8B265}"/>
                </a:ext>
              </a:extLst>
            </p:cNvPr>
            <p:cNvSpPr/>
            <p:nvPr/>
          </p:nvSpPr>
          <p:spPr>
            <a:xfrm>
              <a:off x="4978948" y="1219200"/>
              <a:ext cx="4165052" cy="992109"/>
            </a:xfrm>
            <a:custGeom>
              <a:avLst/>
              <a:gdLst>
                <a:gd name="connsiteX0" fmla="*/ 0 w 4014332"/>
                <a:gd name="connsiteY0" fmla="*/ 0 h 987321"/>
                <a:gd name="connsiteX1" fmla="*/ 4014332 w 4014332"/>
                <a:gd name="connsiteY1" fmla="*/ 0 h 987321"/>
                <a:gd name="connsiteX2" fmla="*/ 4014332 w 4014332"/>
                <a:gd name="connsiteY2" fmla="*/ 987321 h 987321"/>
                <a:gd name="connsiteX3" fmla="*/ 640794 w 4014332"/>
                <a:gd name="connsiteY3" fmla="*/ 987321 h 987321"/>
              </a:gdLst>
              <a:ahLst/>
              <a:cxnLst>
                <a:cxn ang="0">
                  <a:pos x="connsiteX0" y="connsiteY0"/>
                </a:cxn>
                <a:cxn ang="0">
                  <a:pos x="connsiteX1" y="connsiteY1"/>
                </a:cxn>
                <a:cxn ang="0">
                  <a:pos x="connsiteX2" y="connsiteY2"/>
                </a:cxn>
                <a:cxn ang="0">
                  <a:pos x="connsiteX3" y="connsiteY3"/>
                </a:cxn>
              </a:cxnLst>
              <a:rect l="l" t="t" r="r" b="b"/>
              <a:pathLst>
                <a:path w="4014332" h="987321">
                  <a:moveTo>
                    <a:pt x="0" y="0"/>
                  </a:moveTo>
                  <a:lnTo>
                    <a:pt x="4014332" y="0"/>
                  </a:lnTo>
                  <a:lnTo>
                    <a:pt x="4014332" y="987321"/>
                  </a:lnTo>
                  <a:lnTo>
                    <a:pt x="640794" y="98732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3038" fontAlgn="base">
                <a:lnSpc>
                  <a:spcPct val="86000"/>
                </a:lnSpc>
                <a:spcBef>
                  <a:spcPct val="0"/>
                </a:spcBef>
                <a:spcAft>
                  <a:spcPct val="0"/>
                </a:spcAft>
              </a:pPr>
              <a:r>
                <a:rPr lang="en-US" b="1" dirty="0">
                  <a:solidFill>
                    <a:srgbClr val="555759"/>
                  </a:solidFill>
                  <a:latin typeface="Arial"/>
                  <a:cs typeface="Arial" pitchFamily="34" charset="0"/>
                </a:rPr>
                <a:t>Digital Transformation</a:t>
              </a:r>
            </a:p>
            <a:p>
              <a:pPr marL="173038" fontAlgn="base">
                <a:lnSpc>
                  <a:spcPct val="86000"/>
                </a:lnSpc>
                <a:spcBef>
                  <a:spcPct val="0"/>
                </a:spcBef>
                <a:spcAft>
                  <a:spcPct val="0"/>
                </a:spcAft>
              </a:pPr>
              <a:r>
                <a:rPr lang="en-US" sz="1600" i="1" dirty="0">
                  <a:solidFill>
                    <a:srgbClr val="555759"/>
                  </a:solidFill>
                  <a:latin typeface="Arial"/>
                  <a:cs typeface="Arial" pitchFamily="34" charset="0"/>
                </a:rPr>
                <a:t>Process of disruption through technology</a:t>
              </a:r>
            </a:p>
          </p:txBody>
        </p:sp>
        <p:sp>
          <p:nvSpPr>
            <p:cNvPr id="8" name="Freeform 51">
              <a:extLst>
                <a:ext uri="{FF2B5EF4-FFF2-40B4-BE49-F238E27FC236}">
                  <a16:creationId xmlns:a16="http://schemas.microsoft.com/office/drawing/2014/main" id="{C82D8F43-30CA-45BD-BE18-A599355697FC}"/>
                </a:ext>
              </a:extLst>
            </p:cNvPr>
            <p:cNvSpPr/>
            <p:nvPr/>
          </p:nvSpPr>
          <p:spPr>
            <a:xfrm>
              <a:off x="5710158" y="2310613"/>
              <a:ext cx="3433842" cy="697251"/>
            </a:xfrm>
            <a:custGeom>
              <a:avLst/>
              <a:gdLst>
                <a:gd name="connsiteX0" fmla="*/ 0 w 3283122"/>
                <a:gd name="connsiteY0" fmla="*/ 0 h 690431"/>
                <a:gd name="connsiteX1" fmla="*/ 3283122 w 3283122"/>
                <a:gd name="connsiteY1" fmla="*/ 0 h 690431"/>
                <a:gd name="connsiteX2" fmla="*/ 3283122 w 3283122"/>
                <a:gd name="connsiteY2" fmla="*/ 690431 h 690431"/>
                <a:gd name="connsiteX3" fmla="*/ 448106 w 3283122"/>
                <a:gd name="connsiteY3" fmla="*/ 690431 h 690431"/>
              </a:gdLst>
              <a:ahLst/>
              <a:cxnLst>
                <a:cxn ang="0">
                  <a:pos x="connsiteX0" y="connsiteY0"/>
                </a:cxn>
                <a:cxn ang="0">
                  <a:pos x="connsiteX1" y="connsiteY1"/>
                </a:cxn>
                <a:cxn ang="0">
                  <a:pos x="connsiteX2" y="connsiteY2"/>
                </a:cxn>
                <a:cxn ang="0">
                  <a:pos x="connsiteX3" y="connsiteY3"/>
                </a:cxn>
              </a:cxnLst>
              <a:rect l="l" t="t" r="r" b="b"/>
              <a:pathLst>
                <a:path w="3283122" h="690431">
                  <a:moveTo>
                    <a:pt x="0" y="0"/>
                  </a:moveTo>
                  <a:lnTo>
                    <a:pt x="3283122" y="0"/>
                  </a:lnTo>
                  <a:lnTo>
                    <a:pt x="3283122" y="690431"/>
                  </a:lnTo>
                  <a:lnTo>
                    <a:pt x="448106" y="690431"/>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lnSpc>
                  <a:spcPct val="86000"/>
                </a:lnSpc>
                <a:spcBef>
                  <a:spcPct val="0"/>
                </a:spcBef>
                <a:spcAft>
                  <a:spcPct val="0"/>
                </a:spcAft>
              </a:pPr>
              <a:r>
                <a:rPr lang="en-US" b="1" dirty="0">
                  <a:solidFill>
                    <a:srgbClr val="555759"/>
                  </a:solidFill>
                  <a:latin typeface="Arial"/>
                  <a:cs typeface="Arial" pitchFamily="34" charset="0"/>
                </a:rPr>
                <a:t>Energy Cloud</a:t>
              </a:r>
            </a:p>
            <a:p>
              <a:pPr fontAlgn="base">
                <a:lnSpc>
                  <a:spcPct val="86000"/>
                </a:lnSpc>
                <a:spcBef>
                  <a:spcPct val="0"/>
                </a:spcBef>
                <a:spcAft>
                  <a:spcPct val="0"/>
                </a:spcAft>
              </a:pPr>
              <a:r>
                <a:rPr lang="en-US" sz="1600" i="1" dirty="0">
                  <a:solidFill>
                    <a:srgbClr val="555759"/>
                  </a:solidFill>
                  <a:latin typeface="Arial"/>
                  <a:cs typeface="Arial" pitchFamily="34" charset="0"/>
                </a:rPr>
                <a:t>Industry transformation </a:t>
              </a:r>
            </a:p>
          </p:txBody>
        </p:sp>
        <p:sp>
          <p:nvSpPr>
            <p:cNvPr id="9" name="Freeform 52">
              <a:extLst>
                <a:ext uri="{FF2B5EF4-FFF2-40B4-BE49-F238E27FC236}">
                  <a16:creationId xmlns:a16="http://schemas.microsoft.com/office/drawing/2014/main" id="{77C74507-022D-4DE7-9C85-2A95D90151BB}"/>
                </a:ext>
              </a:extLst>
            </p:cNvPr>
            <p:cNvSpPr/>
            <p:nvPr/>
          </p:nvSpPr>
          <p:spPr>
            <a:xfrm>
              <a:off x="6248679" y="3160496"/>
              <a:ext cx="2895321" cy="684366"/>
            </a:xfrm>
            <a:custGeom>
              <a:avLst/>
              <a:gdLst>
                <a:gd name="connsiteX0" fmla="*/ 0 w 2744600"/>
                <a:gd name="connsiteY0" fmla="*/ 0 h 670866"/>
                <a:gd name="connsiteX1" fmla="*/ 2744600 w 2744600"/>
                <a:gd name="connsiteY1" fmla="*/ 0 h 670866"/>
                <a:gd name="connsiteX2" fmla="*/ 2744600 w 2744600"/>
                <a:gd name="connsiteY2" fmla="*/ 670866 h 670866"/>
                <a:gd name="connsiteX3" fmla="*/ 435408 w 2744600"/>
                <a:gd name="connsiteY3" fmla="*/ 670866 h 670866"/>
              </a:gdLst>
              <a:ahLst/>
              <a:cxnLst>
                <a:cxn ang="0">
                  <a:pos x="connsiteX0" y="connsiteY0"/>
                </a:cxn>
                <a:cxn ang="0">
                  <a:pos x="connsiteX1" y="connsiteY1"/>
                </a:cxn>
                <a:cxn ang="0">
                  <a:pos x="connsiteX2" y="connsiteY2"/>
                </a:cxn>
                <a:cxn ang="0">
                  <a:pos x="connsiteX3" y="connsiteY3"/>
                </a:cxn>
              </a:cxnLst>
              <a:rect l="l" t="t" r="r" b="b"/>
              <a:pathLst>
                <a:path w="2744600" h="670866">
                  <a:moveTo>
                    <a:pt x="0" y="0"/>
                  </a:moveTo>
                  <a:lnTo>
                    <a:pt x="2744600" y="0"/>
                  </a:lnTo>
                  <a:lnTo>
                    <a:pt x="2744600" y="670866"/>
                  </a:lnTo>
                  <a:lnTo>
                    <a:pt x="435408" y="67086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lnSpc>
                  <a:spcPct val="86000"/>
                </a:lnSpc>
                <a:spcBef>
                  <a:spcPct val="0"/>
                </a:spcBef>
                <a:spcAft>
                  <a:spcPct val="0"/>
                </a:spcAft>
              </a:pPr>
              <a:r>
                <a:rPr lang="en-US" b="1" dirty="0">
                  <a:solidFill>
                    <a:srgbClr val="555759"/>
                  </a:solidFill>
                  <a:latin typeface="Arial"/>
                  <a:cs typeface="Arial" pitchFamily="34" charset="0"/>
                </a:rPr>
                <a:t>Building-to-Grid</a:t>
              </a:r>
            </a:p>
            <a:p>
              <a:pPr fontAlgn="base">
                <a:lnSpc>
                  <a:spcPct val="86000"/>
                </a:lnSpc>
                <a:spcBef>
                  <a:spcPct val="0"/>
                </a:spcBef>
                <a:spcAft>
                  <a:spcPct val="0"/>
                </a:spcAft>
              </a:pPr>
              <a:r>
                <a:rPr lang="en-US" sz="1600" i="1" dirty="0">
                  <a:solidFill>
                    <a:srgbClr val="555759"/>
                  </a:solidFill>
                  <a:latin typeface="Arial"/>
                  <a:cs typeface="Arial" pitchFamily="34" charset="0"/>
                </a:rPr>
                <a:t>Segment impact</a:t>
              </a:r>
            </a:p>
          </p:txBody>
        </p:sp>
      </p:grpSp>
      <p:grpSp>
        <p:nvGrpSpPr>
          <p:cNvPr id="10" name="Group 9">
            <a:extLst>
              <a:ext uri="{FF2B5EF4-FFF2-40B4-BE49-F238E27FC236}">
                <a16:creationId xmlns:a16="http://schemas.microsoft.com/office/drawing/2014/main" id="{EAD297A7-8D30-49F2-8192-12AEDD62FF90}"/>
              </a:ext>
            </a:extLst>
          </p:cNvPr>
          <p:cNvGrpSpPr/>
          <p:nvPr/>
        </p:nvGrpSpPr>
        <p:grpSpPr>
          <a:xfrm>
            <a:off x="120764" y="2483539"/>
            <a:ext cx="3606609" cy="2551365"/>
            <a:chOff x="7154559" y="1641293"/>
            <a:chExt cx="1613365" cy="1525746"/>
          </a:xfrm>
        </p:grpSpPr>
        <p:sp>
          <p:nvSpPr>
            <p:cNvPr id="11" name="Freeform 71">
              <a:extLst>
                <a:ext uri="{FF2B5EF4-FFF2-40B4-BE49-F238E27FC236}">
                  <a16:creationId xmlns:a16="http://schemas.microsoft.com/office/drawing/2014/main" id="{7F22CCB8-C555-42F9-AE9C-99B21447700C}"/>
                </a:ext>
              </a:extLst>
            </p:cNvPr>
            <p:cNvSpPr>
              <a:spLocks/>
            </p:cNvSpPr>
            <p:nvPr/>
          </p:nvSpPr>
          <p:spPr bwMode="auto">
            <a:xfrm rot="10800000">
              <a:off x="7962244" y="2562119"/>
              <a:ext cx="805680" cy="604920"/>
            </a:xfrm>
            <a:custGeom>
              <a:avLst/>
              <a:gdLst>
                <a:gd name="T0" fmla="*/ 4331 w 16884"/>
                <a:gd name="T1" fmla="*/ 11339 h 11340"/>
                <a:gd name="T2" fmla="*/ 4334 w 16884"/>
                <a:gd name="T3" fmla="*/ 11340 h 11340"/>
                <a:gd name="T4" fmla="*/ 16884 w 16884"/>
                <a:gd name="T5" fmla="*/ 7337 h 11340"/>
                <a:gd name="T6" fmla="*/ 16884 w 16884"/>
                <a:gd name="T7" fmla="*/ 0 h 11340"/>
                <a:gd name="T8" fmla="*/ 1835 w 16884"/>
                <a:gd name="T9" fmla="*/ 4800 h 11340"/>
                <a:gd name="T10" fmla="*/ 0 w 16884"/>
                <a:gd name="T11" fmla="*/ 5385 h 11340"/>
                <a:gd name="T12" fmla="*/ 4331 w 16884"/>
                <a:gd name="T13" fmla="*/ 11339 h 11340"/>
              </a:gdLst>
              <a:ahLst/>
              <a:cxnLst>
                <a:cxn ang="0">
                  <a:pos x="T0" y="T1"/>
                </a:cxn>
                <a:cxn ang="0">
                  <a:pos x="T2" y="T3"/>
                </a:cxn>
                <a:cxn ang="0">
                  <a:pos x="T4" y="T5"/>
                </a:cxn>
                <a:cxn ang="0">
                  <a:pos x="T6" y="T7"/>
                </a:cxn>
                <a:cxn ang="0">
                  <a:pos x="T8" y="T9"/>
                </a:cxn>
                <a:cxn ang="0">
                  <a:pos x="T10" y="T11"/>
                </a:cxn>
                <a:cxn ang="0">
                  <a:pos x="T12" y="T13"/>
                </a:cxn>
              </a:cxnLst>
              <a:rect l="0" t="0" r="r" b="b"/>
              <a:pathLst>
                <a:path w="16884" h="11340">
                  <a:moveTo>
                    <a:pt x="4331" y="11339"/>
                  </a:moveTo>
                  <a:lnTo>
                    <a:pt x="4334" y="11340"/>
                  </a:lnTo>
                  <a:lnTo>
                    <a:pt x="16884" y="7337"/>
                  </a:lnTo>
                  <a:lnTo>
                    <a:pt x="16884" y="0"/>
                  </a:lnTo>
                  <a:lnTo>
                    <a:pt x="1835" y="4800"/>
                  </a:lnTo>
                  <a:lnTo>
                    <a:pt x="0" y="5385"/>
                  </a:lnTo>
                  <a:lnTo>
                    <a:pt x="4331" y="11339"/>
                  </a:lnTo>
                  <a:close/>
                </a:path>
              </a:pathLst>
            </a:custGeom>
            <a:gradFill flip="none" rotWithShape="1">
              <a:gsLst>
                <a:gs pos="0">
                  <a:srgbClr val="648C1A"/>
                </a:gs>
                <a:gs pos="100000">
                  <a:schemeClr val="accent2"/>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86000"/>
                </a:lnSpc>
                <a:spcBef>
                  <a:spcPct val="0"/>
                </a:spcBef>
                <a:spcAft>
                  <a:spcPct val="0"/>
                </a:spcAft>
              </a:pPr>
              <a:endParaRPr lang="en-US" sz="2800" cap="small" dirty="0">
                <a:solidFill>
                  <a:prstClr val="white"/>
                </a:solidFill>
                <a:effectLst>
                  <a:outerShdw blurRad="25400" dist="38100" dir="2700000" algn="tl">
                    <a:srgbClr val="000000">
                      <a:alpha val="70000"/>
                    </a:srgbClr>
                  </a:outerShdw>
                </a:effectLst>
                <a:latin typeface="Arial"/>
                <a:cs typeface="Arial" pitchFamily="34" charset="0"/>
              </a:endParaRPr>
            </a:p>
          </p:txBody>
        </p:sp>
        <p:sp>
          <p:nvSpPr>
            <p:cNvPr id="12" name="Freeform 72">
              <a:extLst>
                <a:ext uri="{FF2B5EF4-FFF2-40B4-BE49-F238E27FC236}">
                  <a16:creationId xmlns:a16="http://schemas.microsoft.com/office/drawing/2014/main" id="{8240A6FC-0F12-4C45-8A2E-8EDD5FC926F5}"/>
                </a:ext>
              </a:extLst>
            </p:cNvPr>
            <p:cNvSpPr>
              <a:spLocks/>
            </p:cNvSpPr>
            <p:nvPr/>
          </p:nvSpPr>
          <p:spPr bwMode="auto">
            <a:xfrm rot="10800000">
              <a:off x="7962244" y="2129668"/>
              <a:ext cx="343288" cy="161796"/>
            </a:xfrm>
            <a:custGeom>
              <a:avLst/>
              <a:gdLst>
                <a:gd name="T0" fmla="*/ 7195 w 7195"/>
                <a:gd name="T1" fmla="*/ 1425 h 3036"/>
                <a:gd name="T2" fmla="*/ 7195 w 7195"/>
                <a:gd name="T3" fmla="*/ 0 h 3036"/>
                <a:gd name="T4" fmla="*/ 0 w 7195"/>
                <a:gd name="T5" fmla="*/ 2294 h 3036"/>
                <a:gd name="T6" fmla="*/ 17 w 7195"/>
                <a:gd name="T7" fmla="*/ 2318 h 3036"/>
                <a:gd name="T8" fmla="*/ 2143 w 7195"/>
                <a:gd name="T9" fmla="*/ 3036 h 3036"/>
                <a:gd name="T10" fmla="*/ 7195 w 7195"/>
                <a:gd name="T11" fmla="*/ 1425 h 3036"/>
              </a:gdLst>
              <a:ahLst/>
              <a:cxnLst>
                <a:cxn ang="0">
                  <a:pos x="T0" y="T1"/>
                </a:cxn>
                <a:cxn ang="0">
                  <a:pos x="T2" y="T3"/>
                </a:cxn>
                <a:cxn ang="0">
                  <a:pos x="T4" y="T5"/>
                </a:cxn>
                <a:cxn ang="0">
                  <a:pos x="T6" y="T7"/>
                </a:cxn>
                <a:cxn ang="0">
                  <a:pos x="T8" y="T9"/>
                </a:cxn>
                <a:cxn ang="0">
                  <a:pos x="T10" y="T11"/>
                </a:cxn>
              </a:cxnLst>
              <a:rect l="0" t="0" r="r" b="b"/>
              <a:pathLst>
                <a:path w="7195" h="3036">
                  <a:moveTo>
                    <a:pt x="7195" y="1425"/>
                  </a:moveTo>
                  <a:lnTo>
                    <a:pt x="7195" y="0"/>
                  </a:lnTo>
                  <a:lnTo>
                    <a:pt x="0" y="2294"/>
                  </a:lnTo>
                  <a:lnTo>
                    <a:pt x="17" y="2318"/>
                  </a:lnTo>
                  <a:lnTo>
                    <a:pt x="2143" y="3036"/>
                  </a:lnTo>
                  <a:lnTo>
                    <a:pt x="7195" y="1425"/>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86000"/>
                </a:lnSpc>
                <a:spcBef>
                  <a:spcPct val="0"/>
                </a:spcBef>
                <a:spcAft>
                  <a:spcPct val="0"/>
                </a:spcAft>
              </a:pPr>
              <a:endParaRPr lang="en-US" sz="2000" dirty="0">
                <a:solidFill>
                  <a:srgbClr val="555759"/>
                </a:solidFill>
                <a:latin typeface="Arial"/>
              </a:endParaRPr>
            </a:p>
          </p:txBody>
        </p:sp>
        <p:sp>
          <p:nvSpPr>
            <p:cNvPr id="13" name="Freeform 73">
              <a:extLst>
                <a:ext uri="{FF2B5EF4-FFF2-40B4-BE49-F238E27FC236}">
                  <a16:creationId xmlns:a16="http://schemas.microsoft.com/office/drawing/2014/main" id="{AAAD30FD-6635-47C0-8E1B-C87E699BF77B}"/>
                </a:ext>
              </a:extLst>
            </p:cNvPr>
            <p:cNvSpPr>
              <a:spLocks/>
            </p:cNvSpPr>
            <p:nvPr/>
          </p:nvSpPr>
          <p:spPr bwMode="auto">
            <a:xfrm rot="10800000">
              <a:off x="7962244" y="2168943"/>
              <a:ext cx="555444" cy="524235"/>
            </a:xfrm>
            <a:custGeom>
              <a:avLst/>
              <a:gdLst>
                <a:gd name="T0" fmla="*/ 4445 w 11640"/>
                <a:gd name="T1" fmla="*/ 9822 h 9822"/>
                <a:gd name="T2" fmla="*/ 11640 w 11640"/>
                <a:gd name="T3" fmla="*/ 7528 h 9822"/>
                <a:gd name="T4" fmla="*/ 11640 w 11640"/>
                <a:gd name="T5" fmla="*/ 0 h 9822"/>
                <a:gd name="T6" fmla="*/ 1442 w 11640"/>
                <a:gd name="T7" fmla="*/ 3252 h 9822"/>
                <a:gd name="T8" fmla="*/ 0 w 11640"/>
                <a:gd name="T9" fmla="*/ 3712 h 9822"/>
                <a:gd name="T10" fmla="*/ 4445 w 11640"/>
                <a:gd name="T11" fmla="*/ 9822 h 9822"/>
              </a:gdLst>
              <a:ahLst/>
              <a:cxnLst>
                <a:cxn ang="0">
                  <a:pos x="T0" y="T1"/>
                </a:cxn>
                <a:cxn ang="0">
                  <a:pos x="T2" y="T3"/>
                </a:cxn>
                <a:cxn ang="0">
                  <a:pos x="T4" y="T5"/>
                </a:cxn>
                <a:cxn ang="0">
                  <a:pos x="T6" y="T7"/>
                </a:cxn>
                <a:cxn ang="0">
                  <a:pos x="T8" y="T9"/>
                </a:cxn>
                <a:cxn ang="0">
                  <a:pos x="T10" y="T11"/>
                </a:cxn>
              </a:cxnLst>
              <a:rect l="0" t="0" r="r" b="b"/>
              <a:pathLst>
                <a:path w="11640" h="9822">
                  <a:moveTo>
                    <a:pt x="4445" y="9822"/>
                  </a:moveTo>
                  <a:lnTo>
                    <a:pt x="11640" y="7528"/>
                  </a:lnTo>
                  <a:lnTo>
                    <a:pt x="11640" y="0"/>
                  </a:lnTo>
                  <a:lnTo>
                    <a:pt x="1442" y="3252"/>
                  </a:lnTo>
                  <a:lnTo>
                    <a:pt x="0" y="3712"/>
                  </a:lnTo>
                  <a:lnTo>
                    <a:pt x="4445" y="9822"/>
                  </a:lnTo>
                  <a:close/>
                </a:path>
              </a:pathLst>
            </a:custGeom>
            <a:gradFill flip="none" rotWithShape="1">
              <a:gsLst>
                <a:gs pos="0">
                  <a:schemeClr val="accent3"/>
                </a:gs>
                <a:gs pos="100000">
                  <a:schemeClr val="accent3">
                    <a:lumMod val="60000"/>
                    <a:lumOff val="40000"/>
                  </a:scheme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86000"/>
                </a:lnSpc>
                <a:spcBef>
                  <a:spcPct val="0"/>
                </a:spcBef>
                <a:spcAft>
                  <a:spcPct val="0"/>
                </a:spcAft>
              </a:pPr>
              <a:endParaRPr lang="en-US" sz="2800" cap="small" dirty="0">
                <a:solidFill>
                  <a:prstClr val="white"/>
                </a:solidFill>
                <a:effectLst>
                  <a:outerShdw blurRad="25400" dist="38100" dir="2700000" algn="tl">
                    <a:srgbClr val="000000">
                      <a:alpha val="70000"/>
                    </a:srgbClr>
                  </a:outerShdw>
                </a:effectLst>
                <a:latin typeface="Arial"/>
                <a:cs typeface="Arial" pitchFamily="34" charset="0"/>
              </a:endParaRPr>
            </a:p>
          </p:txBody>
        </p:sp>
        <p:sp>
          <p:nvSpPr>
            <p:cNvPr id="14" name="Freeform 76">
              <a:extLst>
                <a:ext uri="{FF2B5EF4-FFF2-40B4-BE49-F238E27FC236}">
                  <a16:creationId xmlns:a16="http://schemas.microsoft.com/office/drawing/2014/main" id="{CA6DC366-F64D-45E6-90B6-52BEAB84BA67}"/>
                </a:ext>
              </a:extLst>
            </p:cNvPr>
            <p:cNvSpPr>
              <a:spLocks/>
            </p:cNvSpPr>
            <p:nvPr/>
          </p:nvSpPr>
          <p:spPr bwMode="auto">
            <a:xfrm rot="10800000">
              <a:off x="7962244" y="2519856"/>
              <a:ext cx="598963" cy="255714"/>
            </a:xfrm>
            <a:custGeom>
              <a:avLst/>
              <a:gdLst>
                <a:gd name="T0" fmla="*/ 2352 w 12550"/>
                <a:gd name="T1" fmla="*/ 4797 h 4797"/>
                <a:gd name="T2" fmla="*/ 12550 w 12550"/>
                <a:gd name="T3" fmla="*/ 1545 h 4797"/>
                <a:gd name="T4" fmla="*/ 12550 w 12550"/>
                <a:gd name="T5" fmla="*/ 0 h 4797"/>
                <a:gd name="T6" fmla="*/ 0 w 12550"/>
                <a:gd name="T7" fmla="*/ 4003 h 4797"/>
                <a:gd name="T8" fmla="*/ 2352 w 12550"/>
                <a:gd name="T9" fmla="*/ 4797 h 4797"/>
              </a:gdLst>
              <a:ahLst/>
              <a:cxnLst>
                <a:cxn ang="0">
                  <a:pos x="T0" y="T1"/>
                </a:cxn>
                <a:cxn ang="0">
                  <a:pos x="T2" y="T3"/>
                </a:cxn>
                <a:cxn ang="0">
                  <a:pos x="T4" y="T5"/>
                </a:cxn>
                <a:cxn ang="0">
                  <a:pos x="T6" y="T7"/>
                </a:cxn>
                <a:cxn ang="0">
                  <a:pos x="T8" y="T9"/>
                </a:cxn>
              </a:cxnLst>
              <a:rect l="0" t="0" r="r" b="b"/>
              <a:pathLst>
                <a:path w="12550" h="4797">
                  <a:moveTo>
                    <a:pt x="2352" y="4797"/>
                  </a:moveTo>
                  <a:lnTo>
                    <a:pt x="12550" y="1545"/>
                  </a:lnTo>
                  <a:lnTo>
                    <a:pt x="12550" y="0"/>
                  </a:lnTo>
                  <a:lnTo>
                    <a:pt x="0" y="4003"/>
                  </a:lnTo>
                  <a:lnTo>
                    <a:pt x="2352" y="4797"/>
                  </a:lnTo>
                  <a:close/>
                </a:path>
              </a:pathLst>
            </a:custGeom>
            <a:solidFill>
              <a:srgbClr val="648C1A"/>
            </a:solidFill>
            <a:ln>
              <a:noFill/>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86000"/>
                </a:lnSpc>
                <a:spcBef>
                  <a:spcPct val="0"/>
                </a:spcBef>
                <a:spcAft>
                  <a:spcPct val="0"/>
                </a:spcAft>
              </a:pPr>
              <a:endParaRPr lang="en-US" sz="2000" dirty="0">
                <a:solidFill>
                  <a:srgbClr val="555759"/>
                </a:solidFill>
                <a:latin typeface="Arial"/>
              </a:endParaRPr>
            </a:p>
          </p:txBody>
        </p:sp>
        <p:sp>
          <p:nvSpPr>
            <p:cNvPr id="15" name="Freeform 77">
              <a:extLst>
                <a:ext uri="{FF2B5EF4-FFF2-40B4-BE49-F238E27FC236}">
                  <a16:creationId xmlns:a16="http://schemas.microsoft.com/office/drawing/2014/main" id="{4AA98DAF-7729-46A3-8A97-CC20BD160CAB}"/>
                </a:ext>
              </a:extLst>
            </p:cNvPr>
            <p:cNvSpPr>
              <a:spLocks/>
            </p:cNvSpPr>
            <p:nvPr/>
          </p:nvSpPr>
          <p:spPr bwMode="auto">
            <a:xfrm rot="10800000">
              <a:off x="7364139" y="2522417"/>
              <a:ext cx="598104" cy="253153"/>
            </a:xfrm>
            <a:custGeom>
              <a:avLst/>
              <a:gdLst>
                <a:gd name="T0" fmla="*/ 10168 w 12536"/>
                <a:gd name="T1" fmla="*/ 4744 h 4744"/>
                <a:gd name="T2" fmla="*/ 12536 w 12536"/>
                <a:gd name="T3" fmla="*/ 3944 h 4744"/>
                <a:gd name="T4" fmla="*/ 0 w 12536"/>
                <a:gd name="T5" fmla="*/ 0 h 4744"/>
                <a:gd name="T6" fmla="*/ 0 w 12536"/>
                <a:gd name="T7" fmla="*/ 1545 h 4744"/>
                <a:gd name="T8" fmla="*/ 10168 w 12536"/>
                <a:gd name="T9" fmla="*/ 4744 h 4744"/>
              </a:gdLst>
              <a:ahLst/>
              <a:cxnLst>
                <a:cxn ang="0">
                  <a:pos x="T0" y="T1"/>
                </a:cxn>
                <a:cxn ang="0">
                  <a:pos x="T2" y="T3"/>
                </a:cxn>
                <a:cxn ang="0">
                  <a:pos x="T4" y="T5"/>
                </a:cxn>
                <a:cxn ang="0">
                  <a:pos x="T6" y="T7"/>
                </a:cxn>
                <a:cxn ang="0">
                  <a:pos x="T8" y="T9"/>
                </a:cxn>
              </a:cxnLst>
              <a:rect l="0" t="0" r="r" b="b"/>
              <a:pathLst>
                <a:path w="12536" h="4744">
                  <a:moveTo>
                    <a:pt x="10168" y="4744"/>
                  </a:moveTo>
                  <a:lnTo>
                    <a:pt x="12536" y="3944"/>
                  </a:lnTo>
                  <a:lnTo>
                    <a:pt x="0" y="0"/>
                  </a:lnTo>
                  <a:lnTo>
                    <a:pt x="0" y="1545"/>
                  </a:lnTo>
                  <a:lnTo>
                    <a:pt x="10168" y="4744"/>
                  </a:lnTo>
                  <a:close/>
                </a:path>
              </a:pathLst>
            </a:custGeom>
            <a:solidFill>
              <a:srgbClr val="648C1A"/>
            </a:solidFill>
            <a:ln>
              <a:noFill/>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86000"/>
                </a:lnSpc>
                <a:spcBef>
                  <a:spcPct val="0"/>
                </a:spcBef>
                <a:spcAft>
                  <a:spcPct val="0"/>
                </a:spcAft>
              </a:pPr>
              <a:endParaRPr lang="en-US" sz="2000" dirty="0">
                <a:solidFill>
                  <a:srgbClr val="555759"/>
                </a:solidFill>
                <a:latin typeface="Arial"/>
              </a:endParaRPr>
            </a:p>
          </p:txBody>
        </p:sp>
        <p:sp>
          <p:nvSpPr>
            <p:cNvPr id="16" name="Freeform 78">
              <a:extLst>
                <a:ext uri="{FF2B5EF4-FFF2-40B4-BE49-F238E27FC236}">
                  <a16:creationId xmlns:a16="http://schemas.microsoft.com/office/drawing/2014/main" id="{66124270-152D-48B2-80A3-0F63C9E4ECEB}"/>
                </a:ext>
              </a:extLst>
            </p:cNvPr>
            <p:cNvSpPr>
              <a:spLocks/>
            </p:cNvSpPr>
            <p:nvPr/>
          </p:nvSpPr>
          <p:spPr bwMode="auto">
            <a:xfrm rot="10800000">
              <a:off x="7154559" y="2565107"/>
              <a:ext cx="807684" cy="601931"/>
            </a:xfrm>
            <a:custGeom>
              <a:avLst/>
              <a:gdLst>
                <a:gd name="T0" fmla="*/ 12536 w 16930"/>
                <a:gd name="T1" fmla="*/ 11282 h 11282"/>
                <a:gd name="T2" fmla="*/ 12616 w 16930"/>
                <a:gd name="T3" fmla="*/ 11255 h 11282"/>
                <a:gd name="T4" fmla="*/ 16930 w 16930"/>
                <a:gd name="T5" fmla="*/ 5326 h 11282"/>
                <a:gd name="T6" fmla="*/ 15058 w 16930"/>
                <a:gd name="T7" fmla="*/ 4737 h 11282"/>
                <a:gd name="T8" fmla="*/ 6 w 16930"/>
                <a:gd name="T9" fmla="*/ 0 h 11282"/>
                <a:gd name="T10" fmla="*/ 0 w 16930"/>
                <a:gd name="T11" fmla="*/ 1 h 11282"/>
                <a:gd name="T12" fmla="*/ 0 w 16930"/>
                <a:gd name="T13" fmla="*/ 7338 h 11282"/>
                <a:gd name="T14" fmla="*/ 12536 w 16930"/>
                <a:gd name="T15" fmla="*/ 11282 h 11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30" h="11282">
                  <a:moveTo>
                    <a:pt x="12536" y="11282"/>
                  </a:moveTo>
                  <a:lnTo>
                    <a:pt x="12616" y="11255"/>
                  </a:lnTo>
                  <a:lnTo>
                    <a:pt x="16930" y="5326"/>
                  </a:lnTo>
                  <a:lnTo>
                    <a:pt x="15058" y="4737"/>
                  </a:lnTo>
                  <a:lnTo>
                    <a:pt x="6" y="0"/>
                  </a:lnTo>
                  <a:lnTo>
                    <a:pt x="0" y="1"/>
                  </a:lnTo>
                  <a:lnTo>
                    <a:pt x="0" y="7338"/>
                  </a:lnTo>
                  <a:lnTo>
                    <a:pt x="12536" y="11282"/>
                  </a:lnTo>
                  <a:close/>
                </a:path>
              </a:pathLst>
            </a:custGeom>
            <a:gradFill flip="none" rotWithShape="1">
              <a:gsLst>
                <a:gs pos="0">
                  <a:srgbClr val="648C1A"/>
                </a:gs>
                <a:gs pos="100000">
                  <a:schemeClr val="accent2"/>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86000"/>
                </a:lnSpc>
                <a:spcBef>
                  <a:spcPct val="0"/>
                </a:spcBef>
                <a:spcAft>
                  <a:spcPct val="0"/>
                </a:spcAft>
              </a:pPr>
              <a:endParaRPr lang="en-US" sz="2800" cap="small" dirty="0">
                <a:solidFill>
                  <a:prstClr val="white"/>
                </a:solidFill>
                <a:effectLst>
                  <a:outerShdw blurRad="25400" dist="38100" dir="2700000" algn="tl">
                    <a:srgbClr val="000000">
                      <a:alpha val="70000"/>
                    </a:srgbClr>
                  </a:outerShdw>
                </a:effectLst>
                <a:latin typeface="Arial"/>
                <a:cs typeface="Arial" pitchFamily="34" charset="0"/>
              </a:endParaRPr>
            </a:p>
          </p:txBody>
        </p:sp>
        <p:sp>
          <p:nvSpPr>
            <p:cNvPr id="17" name="Freeform 115">
              <a:extLst>
                <a:ext uri="{FF2B5EF4-FFF2-40B4-BE49-F238E27FC236}">
                  <a16:creationId xmlns:a16="http://schemas.microsoft.com/office/drawing/2014/main" id="{D81D4FDF-B3E3-4214-9A86-04D1714394F6}"/>
                </a:ext>
              </a:extLst>
            </p:cNvPr>
            <p:cNvSpPr>
              <a:spLocks/>
            </p:cNvSpPr>
            <p:nvPr/>
          </p:nvSpPr>
          <p:spPr bwMode="auto">
            <a:xfrm rot="10800000">
              <a:off x="7658467" y="1641293"/>
              <a:ext cx="303776" cy="574182"/>
            </a:xfrm>
            <a:custGeom>
              <a:avLst/>
              <a:gdLst>
                <a:gd name="T0" fmla="*/ 6371 w 6371"/>
                <a:gd name="T1" fmla="*/ 2005 h 10760"/>
                <a:gd name="T2" fmla="*/ 5036 w 6371"/>
                <a:gd name="T3" fmla="*/ 1584 h 10760"/>
                <a:gd name="T4" fmla="*/ 0 w 6371"/>
                <a:gd name="T5" fmla="*/ 0 h 10760"/>
                <a:gd name="T6" fmla="*/ 0 w 6371"/>
                <a:gd name="T7" fmla="*/ 10760 h 10760"/>
                <a:gd name="T8" fmla="*/ 6371 w 6371"/>
                <a:gd name="T9" fmla="*/ 2005 h 10760"/>
              </a:gdLst>
              <a:ahLst/>
              <a:cxnLst>
                <a:cxn ang="0">
                  <a:pos x="T0" y="T1"/>
                </a:cxn>
                <a:cxn ang="0">
                  <a:pos x="T2" y="T3"/>
                </a:cxn>
                <a:cxn ang="0">
                  <a:pos x="T4" y="T5"/>
                </a:cxn>
                <a:cxn ang="0">
                  <a:pos x="T6" y="T7"/>
                </a:cxn>
                <a:cxn ang="0">
                  <a:pos x="T8" y="T9"/>
                </a:cxn>
              </a:cxnLst>
              <a:rect l="0" t="0" r="r" b="b"/>
              <a:pathLst>
                <a:path w="6371" h="10760">
                  <a:moveTo>
                    <a:pt x="6371" y="2005"/>
                  </a:moveTo>
                  <a:lnTo>
                    <a:pt x="5036" y="1584"/>
                  </a:lnTo>
                  <a:lnTo>
                    <a:pt x="0" y="0"/>
                  </a:lnTo>
                  <a:lnTo>
                    <a:pt x="0" y="10760"/>
                  </a:lnTo>
                  <a:lnTo>
                    <a:pt x="6371" y="2005"/>
                  </a:lnTo>
                  <a:close/>
                </a:path>
              </a:pathLst>
            </a:custGeom>
            <a:gradFill flip="none" rotWithShape="1">
              <a:gsLst>
                <a:gs pos="0">
                  <a:schemeClr val="accent4"/>
                </a:gs>
                <a:gs pos="100000">
                  <a:schemeClr val="accent4">
                    <a:lumMod val="60000"/>
                    <a:lumOff val="40000"/>
                  </a:scheme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86000"/>
                </a:lnSpc>
                <a:spcBef>
                  <a:spcPct val="0"/>
                </a:spcBef>
                <a:spcAft>
                  <a:spcPct val="0"/>
                </a:spcAft>
              </a:pPr>
              <a:endParaRPr lang="en-US" sz="2800" cap="small" dirty="0">
                <a:solidFill>
                  <a:prstClr val="white"/>
                </a:solidFill>
                <a:effectLst>
                  <a:outerShdw blurRad="25400" dist="38100" dir="2700000" algn="tl">
                    <a:srgbClr val="000000">
                      <a:alpha val="70000"/>
                    </a:srgbClr>
                  </a:outerShdw>
                </a:effectLst>
                <a:latin typeface="Arial"/>
                <a:cs typeface="Arial" pitchFamily="34" charset="0"/>
              </a:endParaRPr>
            </a:p>
          </p:txBody>
        </p:sp>
        <p:sp>
          <p:nvSpPr>
            <p:cNvPr id="18" name="Freeform 116">
              <a:extLst>
                <a:ext uri="{FF2B5EF4-FFF2-40B4-BE49-F238E27FC236}">
                  <a16:creationId xmlns:a16="http://schemas.microsoft.com/office/drawing/2014/main" id="{9C6A16B7-BD6D-4C07-B872-789B2275EE82}"/>
                </a:ext>
              </a:extLst>
            </p:cNvPr>
            <p:cNvSpPr>
              <a:spLocks/>
            </p:cNvSpPr>
            <p:nvPr/>
          </p:nvSpPr>
          <p:spPr bwMode="auto">
            <a:xfrm rot="10800000">
              <a:off x="7405368" y="2170223"/>
              <a:ext cx="556876" cy="522954"/>
            </a:xfrm>
            <a:custGeom>
              <a:avLst/>
              <a:gdLst>
                <a:gd name="T0" fmla="*/ 7214 w 11671"/>
                <a:gd name="T1" fmla="*/ 9798 h 9798"/>
                <a:gd name="T2" fmla="*/ 11671 w 11671"/>
                <a:gd name="T3" fmla="*/ 3672 h 9798"/>
                <a:gd name="T4" fmla="*/ 10168 w 11671"/>
                <a:gd name="T5" fmla="*/ 3199 h 9798"/>
                <a:gd name="T6" fmla="*/ 0 w 11671"/>
                <a:gd name="T7" fmla="*/ 0 h 9798"/>
                <a:gd name="T8" fmla="*/ 0 w 11671"/>
                <a:gd name="T9" fmla="*/ 7528 h 9798"/>
                <a:gd name="T10" fmla="*/ 7214 w 11671"/>
                <a:gd name="T11" fmla="*/ 9798 h 9798"/>
              </a:gdLst>
              <a:ahLst/>
              <a:cxnLst>
                <a:cxn ang="0">
                  <a:pos x="T0" y="T1"/>
                </a:cxn>
                <a:cxn ang="0">
                  <a:pos x="T2" y="T3"/>
                </a:cxn>
                <a:cxn ang="0">
                  <a:pos x="T4" y="T5"/>
                </a:cxn>
                <a:cxn ang="0">
                  <a:pos x="T6" y="T7"/>
                </a:cxn>
                <a:cxn ang="0">
                  <a:pos x="T8" y="T9"/>
                </a:cxn>
                <a:cxn ang="0">
                  <a:pos x="T10" y="T11"/>
                </a:cxn>
              </a:cxnLst>
              <a:rect l="0" t="0" r="r" b="b"/>
              <a:pathLst>
                <a:path w="11671" h="9798">
                  <a:moveTo>
                    <a:pt x="7214" y="9798"/>
                  </a:moveTo>
                  <a:lnTo>
                    <a:pt x="11671" y="3672"/>
                  </a:lnTo>
                  <a:lnTo>
                    <a:pt x="10168" y="3199"/>
                  </a:lnTo>
                  <a:lnTo>
                    <a:pt x="0" y="0"/>
                  </a:lnTo>
                  <a:lnTo>
                    <a:pt x="0" y="7528"/>
                  </a:lnTo>
                  <a:lnTo>
                    <a:pt x="7214" y="9798"/>
                  </a:lnTo>
                  <a:close/>
                </a:path>
              </a:pathLst>
            </a:custGeom>
            <a:gradFill flip="none" rotWithShape="1">
              <a:gsLst>
                <a:gs pos="0">
                  <a:schemeClr val="accent3"/>
                </a:gs>
                <a:gs pos="100000">
                  <a:schemeClr val="accent3">
                    <a:lumMod val="60000"/>
                    <a:lumOff val="40000"/>
                  </a:scheme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86000"/>
                </a:lnSpc>
                <a:spcBef>
                  <a:spcPct val="0"/>
                </a:spcBef>
                <a:spcAft>
                  <a:spcPct val="0"/>
                </a:spcAft>
              </a:pPr>
              <a:endParaRPr lang="en-US" sz="2800" cap="small" dirty="0">
                <a:solidFill>
                  <a:prstClr val="white"/>
                </a:solidFill>
                <a:effectLst>
                  <a:outerShdw blurRad="25400" dist="38100" dir="2700000" algn="tl">
                    <a:srgbClr val="000000">
                      <a:alpha val="70000"/>
                    </a:srgbClr>
                  </a:outerShdw>
                </a:effectLst>
                <a:latin typeface="Arial"/>
                <a:cs typeface="Arial" pitchFamily="34" charset="0"/>
              </a:endParaRPr>
            </a:p>
          </p:txBody>
        </p:sp>
        <p:sp>
          <p:nvSpPr>
            <p:cNvPr id="19" name="Freeform 117">
              <a:extLst>
                <a:ext uri="{FF2B5EF4-FFF2-40B4-BE49-F238E27FC236}">
                  <a16:creationId xmlns:a16="http://schemas.microsoft.com/office/drawing/2014/main" id="{E443362A-0A51-4CCE-9F22-D640248FC44A}"/>
                </a:ext>
              </a:extLst>
            </p:cNvPr>
            <p:cNvSpPr>
              <a:spLocks/>
            </p:cNvSpPr>
            <p:nvPr/>
          </p:nvSpPr>
          <p:spPr bwMode="auto">
            <a:xfrm rot="10800000">
              <a:off x="7962244" y="1641293"/>
              <a:ext cx="303204" cy="574182"/>
            </a:xfrm>
            <a:custGeom>
              <a:avLst/>
              <a:gdLst>
                <a:gd name="T0" fmla="*/ 6353 w 6353"/>
                <a:gd name="T1" fmla="*/ 10760 h 10760"/>
                <a:gd name="T2" fmla="*/ 6353 w 6353"/>
                <a:gd name="T3" fmla="*/ 0 h 10760"/>
                <a:gd name="T4" fmla="*/ 1301 w 6353"/>
                <a:gd name="T5" fmla="*/ 1611 h 10760"/>
                <a:gd name="T6" fmla="*/ 0 w 6353"/>
                <a:gd name="T7" fmla="*/ 2026 h 10760"/>
                <a:gd name="T8" fmla="*/ 6353 w 6353"/>
                <a:gd name="T9" fmla="*/ 10760 h 10760"/>
              </a:gdLst>
              <a:ahLst/>
              <a:cxnLst>
                <a:cxn ang="0">
                  <a:pos x="T0" y="T1"/>
                </a:cxn>
                <a:cxn ang="0">
                  <a:pos x="T2" y="T3"/>
                </a:cxn>
                <a:cxn ang="0">
                  <a:pos x="T4" y="T5"/>
                </a:cxn>
                <a:cxn ang="0">
                  <a:pos x="T6" y="T7"/>
                </a:cxn>
                <a:cxn ang="0">
                  <a:pos x="T8" y="T9"/>
                </a:cxn>
              </a:cxnLst>
              <a:rect l="0" t="0" r="r" b="b"/>
              <a:pathLst>
                <a:path w="6353" h="10760">
                  <a:moveTo>
                    <a:pt x="6353" y="10760"/>
                  </a:moveTo>
                  <a:lnTo>
                    <a:pt x="6353" y="0"/>
                  </a:lnTo>
                  <a:lnTo>
                    <a:pt x="1301" y="1611"/>
                  </a:lnTo>
                  <a:lnTo>
                    <a:pt x="0" y="2026"/>
                  </a:lnTo>
                  <a:lnTo>
                    <a:pt x="6353" y="10760"/>
                  </a:lnTo>
                  <a:close/>
                </a:path>
              </a:pathLst>
            </a:custGeom>
            <a:gradFill flip="none" rotWithShape="1">
              <a:gsLst>
                <a:gs pos="0">
                  <a:schemeClr val="accent4"/>
                </a:gs>
                <a:gs pos="100000">
                  <a:schemeClr val="accent4">
                    <a:lumMod val="60000"/>
                    <a:lumOff val="40000"/>
                  </a:scheme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86000"/>
                </a:lnSpc>
                <a:spcBef>
                  <a:spcPct val="0"/>
                </a:spcBef>
                <a:spcAft>
                  <a:spcPct val="0"/>
                </a:spcAft>
              </a:pPr>
              <a:endParaRPr lang="en-US" sz="2800" cap="small" dirty="0">
                <a:solidFill>
                  <a:prstClr val="white"/>
                </a:solidFill>
                <a:effectLst>
                  <a:outerShdw blurRad="25400" dist="38100" dir="2700000" algn="tl">
                    <a:srgbClr val="000000">
                      <a:alpha val="70000"/>
                    </a:srgbClr>
                  </a:outerShdw>
                </a:effectLst>
                <a:latin typeface="Arial"/>
                <a:cs typeface="Arial" pitchFamily="34" charset="0"/>
              </a:endParaRPr>
            </a:p>
          </p:txBody>
        </p:sp>
        <p:sp>
          <p:nvSpPr>
            <p:cNvPr id="20" name="Freeform 118">
              <a:extLst>
                <a:ext uri="{FF2B5EF4-FFF2-40B4-BE49-F238E27FC236}">
                  <a16:creationId xmlns:a16="http://schemas.microsoft.com/office/drawing/2014/main" id="{F135970B-CD4A-40F6-B685-F93D5AD64C2B}"/>
                </a:ext>
              </a:extLst>
            </p:cNvPr>
            <p:cNvSpPr>
              <a:spLocks/>
            </p:cNvSpPr>
            <p:nvPr/>
          </p:nvSpPr>
          <p:spPr bwMode="auto">
            <a:xfrm rot="10800000">
              <a:off x="7618098" y="2130949"/>
              <a:ext cx="344146" cy="160515"/>
            </a:xfrm>
            <a:custGeom>
              <a:avLst/>
              <a:gdLst>
                <a:gd name="T0" fmla="*/ 0 w 7214"/>
                <a:gd name="T1" fmla="*/ 1425 h 3009"/>
                <a:gd name="T2" fmla="*/ 5036 w 7214"/>
                <a:gd name="T3" fmla="*/ 3009 h 3009"/>
                <a:gd name="T4" fmla="*/ 7211 w 7214"/>
                <a:gd name="T5" fmla="*/ 2274 h 3009"/>
                <a:gd name="T6" fmla="*/ 7214 w 7214"/>
                <a:gd name="T7" fmla="*/ 2270 h 3009"/>
                <a:gd name="T8" fmla="*/ 0 w 7214"/>
                <a:gd name="T9" fmla="*/ 0 h 3009"/>
                <a:gd name="T10" fmla="*/ 0 w 7214"/>
                <a:gd name="T11" fmla="*/ 1425 h 3009"/>
              </a:gdLst>
              <a:ahLst/>
              <a:cxnLst>
                <a:cxn ang="0">
                  <a:pos x="T0" y="T1"/>
                </a:cxn>
                <a:cxn ang="0">
                  <a:pos x="T2" y="T3"/>
                </a:cxn>
                <a:cxn ang="0">
                  <a:pos x="T4" y="T5"/>
                </a:cxn>
                <a:cxn ang="0">
                  <a:pos x="T6" y="T7"/>
                </a:cxn>
                <a:cxn ang="0">
                  <a:pos x="T8" y="T9"/>
                </a:cxn>
                <a:cxn ang="0">
                  <a:pos x="T10" y="T11"/>
                </a:cxn>
              </a:cxnLst>
              <a:rect l="0" t="0" r="r" b="b"/>
              <a:pathLst>
                <a:path w="7214" h="3009">
                  <a:moveTo>
                    <a:pt x="0" y="1425"/>
                  </a:moveTo>
                  <a:lnTo>
                    <a:pt x="5036" y="3009"/>
                  </a:lnTo>
                  <a:lnTo>
                    <a:pt x="7211" y="2274"/>
                  </a:lnTo>
                  <a:lnTo>
                    <a:pt x="7214" y="2270"/>
                  </a:lnTo>
                  <a:lnTo>
                    <a:pt x="0" y="0"/>
                  </a:lnTo>
                  <a:lnTo>
                    <a:pt x="0" y="1425"/>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86000"/>
                </a:lnSpc>
                <a:spcBef>
                  <a:spcPct val="0"/>
                </a:spcBef>
                <a:spcAft>
                  <a:spcPct val="0"/>
                </a:spcAft>
              </a:pPr>
              <a:endParaRPr lang="en-US" sz="2000" dirty="0">
                <a:solidFill>
                  <a:srgbClr val="555759"/>
                </a:solidFill>
                <a:latin typeface="Arial"/>
              </a:endParaRPr>
            </a:p>
          </p:txBody>
        </p:sp>
      </p:grpSp>
      <p:sp>
        <p:nvSpPr>
          <p:cNvPr id="21" name="Rectangle 20">
            <a:extLst>
              <a:ext uri="{FF2B5EF4-FFF2-40B4-BE49-F238E27FC236}">
                <a16:creationId xmlns:a16="http://schemas.microsoft.com/office/drawing/2014/main" id="{64545A64-55FD-4C8C-B4A3-A88477BEBBC8}"/>
              </a:ext>
            </a:extLst>
          </p:cNvPr>
          <p:cNvSpPr/>
          <p:nvPr/>
        </p:nvSpPr>
        <p:spPr>
          <a:xfrm>
            <a:off x="6783570" y="2138282"/>
            <a:ext cx="5287667" cy="3479927"/>
          </a:xfrm>
          <a:prstGeom prst="rect">
            <a:avLst/>
          </a:prstGeom>
        </p:spPr>
        <p:txBody>
          <a:bodyPr wrap="square">
            <a:spAutoFit/>
          </a:bodyPr>
          <a:lstStyle/>
          <a:p>
            <a:r>
              <a:rPr lang="en-US" sz="1600" b="1" i="1" dirty="0">
                <a:latin typeface="Arial" panose="020B0604020202020204" pitchFamily="34" charset="0"/>
              </a:rPr>
              <a:t>BUILDING-TO-GRID</a:t>
            </a:r>
          </a:p>
          <a:p>
            <a:endParaRPr lang="en-US" sz="1600" b="1" i="1" dirty="0">
              <a:latin typeface="Arial" panose="020B0604020202020204" pitchFamily="34" charset="0"/>
            </a:endParaRPr>
          </a:p>
          <a:p>
            <a:pPr algn="l"/>
            <a:r>
              <a:rPr lang="en-US" sz="1600" i="1" dirty="0">
                <a:latin typeface="Arial" panose="020B0604020202020204" pitchFamily="34" charset="0"/>
              </a:rPr>
              <a:t>A construct to redefine the relationships between buildings and energy. </a:t>
            </a:r>
          </a:p>
          <a:p>
            <a:pPr algn="l"/>
            <a:endParaRPr lang="en-US" sz="1600" i="1" dirty="0">
              <a:latin typeface="Arial" panose="020B0604020202020204" pitchFamily="34" charset="0"/>
            </a:endParaRPr>
          </a:p>
          <a:p>
            <a:pPr algn="l"/>
            <a:r>
              <a:rPr lang="en-US" sz="1600" i="1" dirty="0">
                <a:latin typeface="Arial" panose="020B0604020202020204" pitchFamily="34" charset="0"/>
              </a:rPr>
              <a:t>The B2G platform is the framework for transactions around energy supply and demand associated with the facilities and DER of commercial and</a:t>
            </a:r>
          </a:p>
          <a:p>
            <a:pPr algn="l"/>
            <a:r>
              <a:rPr lang="en-US" sz="1600" i="1" dirty="0">
                <a:latin typeface="Arial" panose="020B0604020202020204" pitchFamily="34" charset="0"/>
              </a:rPr>
              <a:t>industrial sites. </a:t>
            </a:r>
          </a:p>
          <a:p>
            <a:pPr algn="l"/>
            <a:endParaRPr lang="en-US" sz="1600" i="1" dirty="0">
              <a:latin typeface="Arial" panose="020B0604020202020204" pitchFamily="34" charset="0"/>
            </a:endParaRPr>
          </a:p>
          <a:p>
            <a:pPr algn="l"/>
            <a:r>
              <a:rPr lang="en-US" sz="1600" i="1" dirty="0">
                <a:latin typeface="Arial" panose="020B0604020202020204" pitchFamily="34" charset="0"/>
              </a:rPr>
              <a:t>The bundling of advisory services, data communications, controls, and analytics will be the foundation of B2G solutions that enable the aggregation and coordination of commercial and industrial (C&amp;I) facilities to meet specific economic and corporate objectives, including power reliability, sustainability, and revenue growth.</a:t>
            </a:r>
            <a:endParaRPr lang="en-US" sz="1600" dirty="0"/>
          </a:p>
        </p:txBody>
      </p:sp>
    </p:spTree>
    <p:extLst>
      <p:ext uri="{BB962C8B-B14F-4D97-AF65-F5344CB8AC3E}">
        <p14:creationId xmlns:p14="http://schemas.microsoft.com/office/powerpoint/2010/main" val="127058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D7BD84-96D7-4C8A-B52E-E0CED2BCC937}"/>
              </a:ext>
            </a:extLst>
          </p:cNvPr>
          <p:cNvSpPr>
            <a:spLocks noGrp="1"/>
          </p:cNvSpPr>
          <p:nvPr>
            <p:ph type="title"/>
          </p:nvPr>
        </p:nvSpPr>
        <p:spPr/>
        <p:txBody>
          <a:bodyPr/>
          <a:lstStyle/>
          <a:p>
            <a:r>
              <a:rPr lang="en-US" dirty="0"/>
              <a:t>What will B2G look like?</a:t>
            </a:r>
          </a:p>
        </p:txBody>
      </p:sp>
      <p:sp>
        <p:nvSpPr>
          <p:cNvPr id="5" name="Content Placeholder 4">
            <a:extLst>
              <a:ext uri="{FF2B5EF4-FFF2-40B4-BE49-F238E27FC236}">
                <a16:creationId xmlns:a16="http://schemas.microsoft.com/office/drawing/2014/main" id="{A2931E21-A5D0-41D1-A2AC-45EC3026AFB8}"/>
              </a:ext>
            </a:extLst>
          </p:cNvPr>
          <p:cNvSpPr>
            <a:spLocks noGrp="1"/>
          </p:cNvSpPr>
          <p:nvPr>
            <p:ph idx="10"/>
          </p:nvPr>
        </p:nvSpPr>
        <p:spPr/>
        <p:txBody>
          <a:bodyPr/>
          <a:lstStyle/>
          <a:p>
            <a:r>
              <a:rPr lang="en-US" dirty="0"/>
              <a:t>Source: Navigant Research </a:t>
            </a:r>
          </a:p>
        </p:txBody>
      </p:sp>
      <p:sp>
        <p:nvSpPr>
          <p:cNvPr id="6" name="Partial Circle 5">
            <a:extLst>
              <a:ext uri="{FF2B5EF4-FFF2-40B4-BE49-F238E27FC236}">
                <a16:creationId xmlns:a16="http://schemas.microsoft.com/office/drawing/2014/main" id="{53AB1F8A-08F2-49D7-AAF7-82F2917C5B02}"/>
              </a:ext>
            </a:extLst>
          </p:cNvPr>
          <p:cNvSpPr/>
          <p:nvPr/>
        </p:nvSpPr>
        <p:spPr>
          <a:xfrm>
            <a:off x="1542641" y="2189812"/>
            <a:ext cx="4306568" cy="3587820"/>
          </a:xfrm>
          <a:prstGeom prst="pie">
            <a:avLst>
              <a:gd name="adj1" fmla="val 5400000"/>
              <a:gd name="adj2" fmla="val 162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66E19E94-0CD7-4380-A624-5A50C4FFC76C}"/>
              </a:ext>
            </a:extLst>
          </p:cNvPr>
          <p:cNvSpPr/>
          <p:nvPr/>
        </p:nvSpPr>
        <p:spPr>
          <a:xfrm>
            <a:off x="3314535" y="2189812"/>
            <a:ext cx="7275047" cy="3587820"/>
          </a:xfrm>
          <a:custGeom>
            <a:avLst/>
            <a:gdLst>
              <a:gd name="connsiteX0" fmla="*/ 0 w 7018184"/>
              <a:gd name="connsiteY0" fmla="*/ 0 h 4723581"/>
              <a:gd name="connsiteX1" fmla="*/ 7018184 w 7018184"/>
              <a:gd name="connsiteY1" fmla="*/ 0 h 4723581"/>
              <a:gd name="connsiteX2" fmla="*/ 7018184 w 7018184"/>
              <a:gd name="connsiteY2" fmla="*/ 4723581 h 4723581"/>
              <a:gd name="connsiteX3" fmla="*/ 0 w 7018184"/>
              <a:gd name="connsiteY3" fmla="*/ 4723581 h 4723581"/>
              <a:gd name="connsiteX4" fmla="*/ 0 w 7018184"/>
              <a:gd name="connsiteY4" fmla="*/ 0 h 4723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184" h="4723581">
                <a:moveTo>
                  <a:pt x="0" y="0"/>
                </a:moveTo>
                <a:lnTo>
                  <a:pt x="7018184" y="0"/>
                </a:lnTo>
                <a:lnTo>
                  <a:pt x="7018184" y="4723581"/>
                </a:lnTo>
                <a:lnTo>
                  <a:pt x="0" y="4723581"/>
                </a:lnTo>
                <a:lnTo>
                  <a:pt x="0" y="0"/>
                </a:lnTo>
                <a:close/>
              </a:path>
            </a:pathLst>
          </a:custGeom>
          <a:solidFill>
            <a:srgbClr val="FFFFFF"/>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3585292" bIns="3796021" numCol="1" spcCol="1270" anchor="ctr" anchorCtr="0">
            <a:noAutofit/>
          </a:bodyPr>
          <a:lstStyle/>
          <a:p>
            <a:pPr marL="0" lvl="0" indent="0" defTabSz="889000">
              <a:lnSpc>
                <a:spcPct val="90000"/>
              </a:lnSpc>
              <a:spcBef>
                <a:spcPct val="0"/>
              </a:spcBef>
              <a:spcAft>
                <a:spcPct val="35000"/>
              </a:spcAft>
              <a:buNone/>
              <a:tabLst>
                <a:tab pos="2743200" algn="r"/>
              </a:tabLst>
            </a:pPr>
            <a:r>
              <a:rPr lang="en-US" sz="2000" b="1" kern="1200" dirty="0"/>
              <a:t>	</a:t>
            </a:r>
          </a:p>
          <a:p>
            <a:pPr marL="0" lvl="0" indent="0" defTabSz="889000">
              <a:lnSpc>
                <a:spcPct val="90000"/>
              </a:lnSpc>
              <a:spcBef>
                <a:spcPct val="0"/>
              </a:spcBef>
              <a:spcAft>
                <a:spcPct val="35000"/>
              </a:spcAft>
              <a:buNone/>
              <a:tabLst>
                <a:tab pos="2743200" algn="r"/>
              </a:tabLst>
            </a:pPr>
            <a:endParaRPr lang="en-US" sz="2000" b="1" dirty="0"/>
          </a:p>
          <a:p>
            <a:pPr marL="0" lvl="0" indent="0" defTabSz="889000">
              <a:lnSpc>
                <a:spcPct val="90000"/>
              </a:lnSpc>
              <a:spcBef>
                <a:spcPct val="0"/>
              </a:spcBef>
              <a:spcAft>
                <a:spcPct val="35000"/>
              </a:spcAft>
              <a:buNone/>
              <a:tabLst>
                <a:tab pos="2743200" algn="r"/>
              </a:tabLst>
            </a:pPr>
            <a:r>
              <a:rPr lang="en-US" sz="2000" b="1" kern="1200" dirty="0"/>
              <a:t>     Market Evolution</a:t>
            </a:r>
            <a:r>
              <a:rPr lang="en-US" sz="2000" b="1" dirty="0"/>
              <a:t>:</a:t>
            </a:r>
            <a:endParaRPr lang="en-US" sz="2000" b="1" kern="1200" dirty="0"/>
          </a:p>
        </p:txBody>
      </p:sp>
      <p:sp>
        <p:nvSpPr>
          <p:cNvPr id="8" name="Partial Circle 7">
            <a:extLst>
              <a:ext uri="{FF2B5EF4-FFF2-40B4-BE49-F238E27FC236}">
                <a16:creationId xmlns:a16="http://schemas.microsoft.com/office/drawing/2014/main" id="{C1AC16F5-6AF7-45A6-98F2-BADF0EC20AAA}"/>
              </a:ext>
            </a:extLst>
          </p:cNvPr>
          <p:cNvSpPr/>
          <p:nvPr/>
        </p:nvSpPr>
        <p:spPr>
          <a:xfrm>
            <a:off x="2007764" y="2895435"/>
            <a:ext cx="3176092" cy="2646016"/>
          </a:xfrm>
          <a:prstGeom prst="pie">
            <a:avLst>
              <a:gd name="adj1" fmla="val 5400000"/>
              <a:gd name="adj2" fmla="val 1620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F541D0D-BF8E-4E5D-AD5A-F63AC392A985}"/>
              </a:ext>
            </a:extLst>
          </p:cNvPr>
          <p:cNvSpPr/>
          <p:nvPr/>
        </p:nvSpPr>
        <p:spPr>
          <a:xfrm>
            <a:off x="3314535" y="2738782"/>
            <a:ext cx="7275047" cy="2802669"/>
          </a:xfrm>
          <a:custGeom>
            <a:avLst/>
            <a:gdLst>
              <a:gd name="connsiteX0" fmla="*/ 0 w 7018184"/>
              <a:gd name="connsiteY0" fmla="*/ 0 h 3483640"/>
              <a:gd name="connsiteX1" fmla="*/ 7018184 w 7018184"/>
              <a:gd name="connsiteY1" fmla="*/ 0 h 3483640"/>
              <a:gd name="connsiteX2" fmla="*/ 7018184 w 7018184"/>
              <a:gd name="connsiteY2" fmla="*/ 3483640 h 3483640"/>
              <a:gd name="connsiteX3" fmla="*/ 0 w 7018184"/>
              <a:gd name="connsiteY3" fmla="*/ 3483640 h 3483640"/>
              <a:gd name="connsiteX4" fmla="*/ 0 w 7018184"/>
              <a:gd name="connsiteY4" fmla="*/ 0 h 348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184" h="3483640">
                <a:moveTo>
                  <a:pt x="0" y="0"/>
                </a:moveTo>
                <a:lnTo>
                  <a:pt x="7018184" y="0"/>
                </a:lnTo>
                <a:lnTo>
                  <a:pt x="7018184" y="3483640"/>
                </a:lnTo>
                <a:lnTo>
                  <a:pt x="0" y="3483640"/>
                </a:lnTo>
                <a:lnTo>
                  <a:pt x="0" y="0"/>
                </a:lnTo>
                <a:close/>
              </a:path>
            </a:pathLst>
          </a:custGeom>
          <a:solidFill>
            <a:srgbClr val="FFFFFF"/>
          </a:solidFill>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3585292" bIns="2556080" numCol="1" spcCol="1270" anchor="ctr" anchorCtr="0">
            <a:noAutofit/>
          </a:bodyPr>
          <a:lstStyle/>
          <a:p>
            <a:pPr marL="0" lvl="0" indent="0" defTabSz="889000">
              <a:lnSpc>
                <a:spcPct val="90000"/>
              </a:lnSpc>
              <a:spcBef>
                <a:spcPct val="0"/>
              </a:spcBef>
              <a:spcAft>
                <a:spcPct val="35000"/>
              </a:spcAft>
              <a:buNone/>
              <a:tabLst>
                <a:tab pos="2743200" algn="r"/>
              </a:tabLst>
            </a:pPr>
            <a:r>
              <a:rPr lang="en-US" sz="2000" b="1" kern="1200" dirty="0"/>
              <a:t>  	</a:t>
            </a:r>
          </a:p>
          <a:p>
            <a:pPr marL="0" lvl="0" indent="0" defTabSz="889000">
              <a:lnSpc>
                <a:spcPct val="90000"/>
              </a:lnSpc>
              <a:spcBef>
                <a:spcPct val="0"/>
              </a:spcBef>
              <a:spcAft>
                <a:spcPct val="35000"/>
              </a:spcAft>
              <a:buNone/>
              <a:tabLst>
                <a:tab pos="2743200" algn="r"/>
              </a:tabLst>
            </a:pPr>
            <a:r>
              <a:rPr lang="en-US" sz="2000" b="1" kern="1200" dirty="0"/>
              <a:t>Products &amp; Services: </a:t>
            </a:r>
            <a:r>
              <a:rPr lang="en-US" sz="2400" b="1" kern="1200" dirty="0"/>
              <a:t> </a:t>
            </a:r>
          </a:p>
        </p:txBody>
      </p:sp>
      <p:sp>
        <p:nvSpPr>
          <p:cNvPr id="10" name="Partial Circle 9">
            <a:extLst>
              <a:ext uri="{FF2B5EF4-FFF2-40B4-BE49-F238E27FC236}">
                <a16:creationId xmlns:a16="http://schemas.microsoft.com/office/drawing/2014/main" id="{A0D0B21B-85AF-4EC9-8887-86EECE772B77}"/>
              </a:ext>
            </a:extLst>
          </p:cNvPr>
          <p:cNvSpPr/>
          <p:nvPr/>
        </p:nvSpPr>
        <p:spPr>
          <a:xfrm>
            <a:off x="2472885" y="3601058"/>
            <a:ext cx="2045619" cy="1704214"/>
          </a:xfrm>
          <a:prstGeom prst="pie">
            <a:avLst>
              <a:gd name="adj1" fmla="val 5400000"/>
              <a:gd name="adj2" fmla="val 162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4D056CC6-48F3-4441-8B3C-DD82F0773B58}"/>
              </a:ext>
            </a:extLst>
          </p:cNvPr>
          <p:cNvSpPr/>
          <p:nvPr/>
        </p:nvSpPr>
        <p:spPr>
          <a:xfrm>
            <a:off x="3314535" y="3614350"/>
            <a:ext cx="7275047" cy="1584242"/>
          </a:xfrm>
          <a:custGeom>
            <a:avLst/>
            <a:gdLst>
              <a:gd name="connsiteX0" fmla="*/ 0 w 7018184"/>
              <a:gd name="connsiteY0" fmla="*/ 0 h 2243700"/>
              <a:gd name="connsiteX1" fmla="*/ 7018184 w 7018184"/>
              <a:gd name="connsiteY1" fmla="*/ 0 h 2243700"/>
              <a:gd name="connsiteX2" fmla="*/ 7018184 w 7018184"/>
              <a:gd name="connsiteY2" fmla="*/ 2243700 h 2243700"/>
              <a:gd name="connsiteX3" fmla="*/ 0 w 7018184"/>
              <a:gd name="connsiteY3" fmla="*/ 2243700 h 2243700"/>
              <a:gd name="connsiteX4" fmla="*/ 0 w 7018184"/>
              <a:gd name="connsiteY4" fmla="*/ 0 h 22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184" h="2243700">
                <a:moveTo>
                  <a:pt x="0" y="0"/>
                </a:moveTo>
                <a:lnTo>
                  <a:pt x="7018184" y="0"/>
                </a:lnTo>
                <a:lnTo>
                  <a:pt x="7018184" y="2243700"/>
                </a:lnTo>
                <a:lnTo>
                  <a:pt x="0" y="2243700"/>
                </a:lnTo>
                <a:lnTo>
                  <a:pt x="0" y="0"/>
                </a:lnTo>
                <a:close/>
              </a:path>
            </a:pathLst>
          </a:custGeom>
          <a:solidFill>
            <a:srgbClr val="FFFFFF"/>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3585292" bIns="1316140" numCol="1" spcCol="1270" anchor="ctr" anchorCtr="0">
            <a:noAutofit/>
          </a:bodyPr>
          <a:lstStyle/>
          <a:p>
            <a:pPr marL="0" lvl="0" indent="0" defTabSz="889000">
              <a:lnSpc>
                <a:spcPct val="90000"/>
              </a:lnSpc>
              <a:spcBef>
                <a:spcPct val="0"/>
              </a:spcBef>
              <a:spcAft>
                <a:spcPct val="35000"/>
              </a:spcAft>
              <a:buNone/>
              <a:tabLst>
                <a:tab pos="2743200" algn="r"/>
              </a:tabLst>
            </a:pPr>
            <a:r>
              <a:rPr lang="en-US" sz="2000" b="1" kern="1200" dirty="0"/>
              <a:t>	</a:t>
            </a:r>
          </a:p>
          <a:p>
            <a:pPr marL="0" lvl="0" indent="0" defTabSz="889000">
              <a:lnSpc>
                <a:spcPct val="90000"/>
              </a:lnSpc>
              <a:spcBef>
                <a:spcPct val="0"/>
              </a:spcBef>
              <a:spcAft>
                <a:spcPct val="35000"/>
              </a:spcAft>
              <a:buNone/>
              <a:tabLst>
                <a:tab pos="2743200" algn="r"/>
              </a:tabLst>
            </a:pPr>
            <a:r>
              <a:rPr lang="en-US" sz="2000" b="1" kern="1200" dirty="0"/>
              <a:t>	Platform:</a:t>
            </a:r>
          </a:p>
        </p:txBody>
      </p:sp>
      <p:sp>
        <p:nvSpPr>
          <p:cNvPr id="12" name="Partial Circle 11">
            <a:extLst>
              <a:ext uri="{FF2B5EF4-FFF2-40B4-BE49-F238E27FC236}">
                <a16:creationId xmlns:a16="http://schemas.microsoft.com/office/drawing/2014/main" id="{0DB85AAA-3DBE-4000-87A2-7DCA59C34D6E}"/>
              </a:ext>
            </a:extLst>
          </p:cNvPr>
          <p:cNvSpPr/>
          <p:nvPr/>
        </p:nvSpPr>
        <p:spPr>
          <a:xfrm>
            <a:off x="2938006" y="4306681"/>
            <a:ext cx="915145" cy="762411"/>
          </a:xfrm>
          <a:prstGeom prst="pie">
            <a:avLst>
              <a:gd name="adj1" fmla="val 5400000"/>
              <a:gd name="adj2" fmla="val 162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AC9E52A2-D190-4F79-AF43-211143058FF4}"/>
              </a:ext>
            </a:extLst>
          </p:cNvPr>
          <p:cNvSpPr/>
          <p:nvPr/>
        </p:nvSpPr>
        <p:spPr>
          <a:xfrm>
            <a:off x="3314535" y="4306681"/>
            <a:ext cx="7275047" cy="1011883"/>
          </a:xfrm>
          <a:custGeom>
            <a:avLst/>
            <a:gdLst>
              <a:gd name="connsiteX0" fmla="*/ 0 w 7018184"/>
              <a:gd name="connsiteY0" fmla="*/ 0 h 1003760"/>
              <a:gd name="connsiteX1" fmla="*/ 7018184 w 7018184"/>
              <a:gd name="connsiteY1" fmla="*/ 0 h 1003760"/>
              <a:gd name="connsiteX2" fmla="*/ 7018184 w 7018184"/>
              <a:gd name="connsiteY2" fmla="*/ 1003760 h 1003760"/>
              <a:gd name="connsiteX3" fmla="*/ 0 w 7018184"/>
              <a:gd name="connsiteY3" fmla="*/ 1003760 h 1003760"/>
              <a:gd name="connsiteX4" fmla="*/ 0 w 7018184"/>
              <a:gd name="connsiteY4" fmla="*/ 0 h 100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8184" h="1003760">
                <a:moveTo>
                  <a:pt x="0" y="0"/>
                </a:moveTo>
                <a:lnTo>
                  <a:pt x="7018184" y="0"/>
                </a:lnTo>
                <a:lnTo>
                  <a:pt x="7018184" y="1003760"/>
                </a:lnTo>
                <a:lnTo>
                  <a:pt x="0" y="1003760"/>
                </a:lnTo>
                <a:lnTo>
                  <a:pt x="0" y="0"/>
                </a:lnTo>
                <a:close/>
              </a:path>
            </a:pathLst>
          </a:custGeom>
          <a:solidFill>
            <a:srgbClr val="FFFFFF"/>
          </a:solidFill>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3585292" bIns="76200" numCol="1" spcCol="1270" anchor="ctr" anchorCtr="0">
            <a:noAutofit/>
          </a:bodyPr>
          <a:lstStyle/>
          <a:p>
            <a:pPr marL="0" lvl="0" indent="0" defTabSz="889000">
              <a:lnSpc>
                <a:spcPct val="90000"/>
              </a:lnSpc>
              <a:spcBef>
                <a:spcPct val="0"/>
              </a:spcBef>
              <a:spcAft>
                <a:spcPct val="35000"/>
              </a:spcAft>
              <a:buNone/>
              <a:tabLst>
                <a:tab pos="2743200" algn="r"/>
              </a:tabLst>
            </a:pPr>
            <a:r>
              <a:rPr lang="en-US" sz="2000" b="1" kern="1200" dirty="0"/>
              <a:t>	Enabling Technologies:</a:t>
            </a:r>
          </a:p>
        </p:txBody>
      </p:sp>
      <p:sp>
        <p:nvSpPr>
          <p:cNvPr id="14" name="Freeform: Shape 13">
            <a:extLst>
              <a:ext uri="{FF2B5EF4-FFF2-40B4-BE49-F238E27FC236}">
                <a16:creationId xmlns:a16="http://schemas.microsoft.com/office/drawing/2014/main" id="{3942DE8E-295A-4524-9950-C65CD3AD6D5F}"/>
              </a:ext>
            </a:extLst>
          </p:cNvPr>
          <p:cNvSpPr/>
          <p:nvPr/>
        </p:nvSpPr>
        <p:spPr>
          <a:xfrm>
            <a:off x="6945239" y="2103261"/>
            <a:ext cx="4306568" cy="762411"/>
          </a:xfrm>
          <a:custGeom>
            <a:avLst/>
            <a:gdLst>
              <a:gd name="connsiteX0" fmla="*/ 0 w 3509092"/>
              <a:gd name="connsiteY0" fmla="*/ 0 h 1003760"/>
              <a:gd name="connsiteX1" fmla="*/ 3509092 w 3509092"/>
              <a:gd name="connsiteY1" fmla="*/ 0 h 1003760"/>
              <a:gd name="connsiteX2" fmla="*/ 3509092 w 3509092"/>
              <a:gd name="connsiteY2" fmla="*/ 1003760 h 1003760"/>
              <a:gd name="connsiteX3" fmla="*/ 0 w 3509092"/>
              <a:gd name="connsiteY3" fmla="*/ 1003760 h 1003760"/>
              <a:gd name="connsiteX4" fmla="*/ 0 w 3509092"/>
              <a:gd name="connsiteY4" fmla="*/ 0 h 100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092" h="1003760">
                <a:moveTo>
                  <a:pt x="0" y="0"/>
                </a:moveTo>
                <a:lnTo>
                  <a:pt x="3509092" y="0"/>
                </a:lnTo>
                <a:lnTo>
                  <a:pt x="3509092" y="1003760"/>
                </a:lnTo>
                <a:lnTo>
                  <a:pt x="0" y="100376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1" algn="l" defTabSz="889000">
              <a:lnSpc>
                <a:spcPct val="90000"/>
              </a:lnSpc>
              <a:spcBef>
                <a:spcPct val="0"/>
              </a:spcBef>
              <a:spcAft>
                <a:spcPct val="15000"/>
              </a:spcAft>
            </a:pPr>
            <a:r>
              <a:rPr lang="en-US" sz="1600" kern="1200" dirty="0"/>
              <a:t>From: Automation </a:t>
            </a:r>
          </a:p>
          <a:p>
            <a:pPr marL="0" lvl="1" algn="l" defTabSz="889000">
              <a:lnSpc>
                <a:spcPct val="90000"/>
              </a:lnSpc>
              <a:spcBef>
                <a:spcPct val="0"/>
              </a:spcBef>
              <a:spcAft>
                <a:spcPct val="15000"/>
              </a:spcAft>
            </a:pPr>
            <a:r>
              <a:rPr lang="en-US" sz="1600" dirty="0"/>
              <a:t>To: I</a:t>
            </a:r>
            <a:r>
              <a:rPr lang="en-US" sz="1600" kern="1200" dirty="0"/>
              <a:t>ntegration &amp; interoperability </a:t>
            </a:r>
          </a:p>
        </p:txBody>
      </p:sp>
      <p:sp>
        <p:nvSpPr>
          <p:cNvPr id="15" name="Freeform: Shape 14">
            <a:extLst>
              <a:ext uri="{FF2B5EF4-FFF2-40B4-BE49-F238E27FC236}">
                <a16:creationId xmlns:a16="http://schemas.microsoft.com/office/drawing/2014/main" id="{7FEE83C1-CB0E-4DAF-A954-02957682B747}"/>
              </a:ext>
            </a:extLst>
          </p:cNvPr>
          <p:cNvSpPr/>
          <p:nvPr/>
        </p:nvSpPr>
        <p:spPr>
          <a:xfrm>
            <a:off x="6945239" y="2801966"/>
            <a:ext cx="3644344" cy="762411"/>
          </a:xfrm>
          <a:custGeom>
            <a:avLst/>
            <a:gdLst>
              <a:gd name="connsiteX0" fmla="*/ 0 w 3509092"/>
              <a:gd name="connsiteY0" fmla="*/ 0 h 1003760"/>
              <a:gd name="connsiteX1" fmla="*/ 3509092 w 3509092"/>
              <a:gd name="connsiteY1" fmla="*/ 0 h 1003760"/>
              <a:gd name="connsiteX2" fmla="*/ 3509092 w 3509092"/>
              <a:gd name="connsiteY2" fmla="*/ 1003760 h 1003760"/>
              <a:gd name="connsiteX3" fmla="*/ 0 w 3509092"/>
              <a:gd name="connsiteY3" fmla="*/ 1003760 h 1003760"/>
              <a:gd name="connsiteX4" fmla="*/ 0 w 3509092"/>
              <a:gd name="connsiteY4" fmla="*/ 0 h 100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092" h="1003760">
                <a:moveTo>
                  <a:pt x="0" y="0"/>
                </a:moveTo>
                <a:lnTo>
                  <a:pt x="3509092" y="0"/>
                </a:lnTo>
                <a:lnTo>
                  <a:pt x="3509092" y="1003760"/>
                </a:lnTo>
                <a:lnTo>
                  <a:pt x="0" y="100376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1" algn="l" defTabSz="889000">
              <a:lnSpc>
                <a:spcPct val="90000"/>
              </a:lnSpc>
              <a:spcBef>
                <a:spcPct val="0"/>
              </a:spcBef>
              <a:spcAft>
                <a:spcPct val="15000"/>
              </a:spcAft>
            </a:pPr>
            <a:r>
              <a:rPr lang="en-US" sz="1600" kern="1200" dirty="0"/>
              <a:t>IoT</a:t>
            </a:r>
            <a:endParaRPr lang="en-US" sz="1600" dirty="0"/>
          </a:p>
          <a:p>
            <a:pPr marL="0" lvl="1" algn="l" defTabSz="889000">
              <a:lnSpc>
                <a:spcPct val="90000"/>
              </a:lnSpc>
              <a:spcBef>
                <a:spcPct val="0"/>
              </a:spcBef>
              <a:spcAft>
                <a:spcPct val="15000"/>
              </a:spcAft>
            </a:pPr>
            <a:r>
              <a:rPr lang="en-US" sz="1600" kern="1200" dirty="0"/>
              <a:t>Analytics</a:t>
            </a:r>
          </a:p>
          <a:p>
            <a:pPr marL="0" lvl="1" algn="l" defTabSz="889000">
              <a:lnSpc>
                <a:spcPct val="90000"/>
              </a:lnSpc>
              <a:spcBef>
                <a:spcPct val="0"/>
              </a:spcBef>
              <a:spcAft>
                <a:spcPct val="15000"/>
              </a:spcAft>
            </a:pPr>
            <a:r>
              <a:rPr lang="en-US" sz="1600" kern="1200" dirty="0"/>
              <a:t>Managed services for facilities+</a:t>
            </a:r>
          </a:p>
        </p:txBody>
      </p:sp>
      <p:sp>
        <p:nvSpPr>
          <p:cNvPr id="16" name="Freeform: Shape 15">
            <a:extLst>
              <a:ext uri="{FF2B5EF4-FFF2-40B4-BE49-F238E27FC236}">
                <a16:creationId xmlns:a16="http://schemas.microsoft.com/office/drawing/2014/main" id="{63440A02-7B7D-4EB1-B3B0-1BBDE50E143F}"/>
              </a:ext>
            </a:extLst>
          </p:cNvPr>
          <p:cNvSpPr/>
          <p:nvPr/>
        </p:nvSpPr>
        <p:spPr>
          <a:xfrm>
            <a:off x="6952058" y="3649781"/>
            <a:ext cx="3576556" cy="762411"/>
          </a:xfrm>
          <a:custGeom>
            <a:avLst/>
            <a:gdLst>
              <a:gd name="connsiteX0" fmla="*/ 0 w 3509092"/>
              <a:gd name="connsiteY0" fmla="*/ 0 h 1003760"/>
              <a:gd name="connsiteX1" fmla="*/ 3509092 w 3509092"/>
              <a:gd name="connsiteY1" fmla="*/ 0 h 1003760"/>
              <a:gd name="connsiteX2" fmla="*/ 3509092 w 3509092"/>
              <a:gd name="connsiteY2" fmla="*/ 1003760 h 1003760"/>
              <a:gd name="connsiteX3" fmla="*/ 0 w 3509092"/>
              <a:gd name="connsiteY3" fmla="*/ 1003760 h 1003760"/>
              <a:gd name="connsiteX4" fmla="*/ 0 w 3509092"/>
              <a:gd name="connsiteY4" fmla="*/ 0 h 100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092" h="1003760">
                <a:moveTo>
                  <a:pt x="0" y="0"/>
                </a:moveTo>
                <a:lnTo>
                  <a:pt x="3509092" y="0"/>
                </a:lnTo>
                <a:lnTo>
                  <a:pt x="3509092" y="1003760"/>
                </a:lnTo>
                <a:lnTo>
                  <a:pt x="0" y="100376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1" algn="l" defTabSz="889000">
              <a:lnSpc>
                <a:spcPct val="90000"/>
              </a:lnSpc>
              <a:spcBef>
                <a:spcPct val="0"/>
              </a:spcBef>
              <a:spcAft>
                <a:spcPct val="15000"/>
              </a:spcAft>
            </a:pPr>
            <a:r>
              <a:rPr lang="en-US" sz="1600" kern="1200" dirty="0"/>
              <a:t>Building-to-Grid (B2G)</a:t>
            </a:r>
          </a:p>
        </p:txBody>
      </p:sp>
      <p:sp>
        <p:nvSpPr>
          <p:cNvPr id="17" name="Freeform: Shape 16">
            <a:extLst>
              <a:ext uri="{FF2B5EF4-FFF2-40B4-BE49-F238E27FC236}">
                <a16:creationId xmlns:a16="http://schemas.microsoft.com/office/drawing/2014/main" id="{24E7D23A-3C10-4EB4-BE30-022FA2B47449}"/>
              </a:ext>
            </a:extLst>
          </p:cNvPr>
          <p:cNvSpPr/>
          <p:nvPr/>
        </p:nvSpPr>
        <p:spPr>
          <a:xfrm>
            <a:off x="6955750" y="4474321"/>
            <a:ext cx="3498889" cy="762411"/>
          </a:xfrm>
          <a:custGeom>
            <a:avLst/>
            <a:gdLst>
              <a:gd name="connsiteX0" fmla="*/ 0 w 3509092"/>
              <a:gd name="connsiteY0" fmla="*/ 0 h 1003760"/>
              <a:gd name="connsiteX1" fmla="*/ 3509092 w 3509092"/>
              <a:gd name="connsiteY1" fmla="*/ 0 h 1003760"/>
              <a:gd name="connsiteX2" fmla="*/ 3509092 w 3509092"/>
              <a:gd name="connsiteY2" fmla="*/ 1003760 h 1003760"/>
              <a:gd name="connsiteX3" fmla="*/ 0 w 3509092"/>
              <a:gd name="connsiteY3" fmla="*/ 1003760 h 1003760"/>
              <a:gd name="connsiteX4" fmla="*/ 0 w 3509092"/>
              <a:gd name="connsiteY4" fmla="*/ 0 h 100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092" h="1003760">
                <a:moveTo>
                  <a:pt x="0" y="0"/>
                </a:moveTo>
                <a:lnTo>
                  <a:pt x="3509092" y="0"/>
                </a:lnTo>
                <a:lnTo>
                  <a:pt x="3509092" y="1003760"/>
                </a:lnTo>
                <a:lnTo>
                  <a:pt x="0" y="100376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1" algn="l" defTabSz="889000">
              <a:lnSpc>
                <a:spcPct val="90000"/>
              </a:lnSpc>
              <a:spcBef>
                <a:spcPct val="0"/>
              </a:spcBef>
              <a:spcAft>
                <a:spcPct val="15000"/>
              </a:spcAft>
            </a:pPr>
            <a:r>
              <a:rPr lang="en-US" sz="1600" dirty="0"/>
              <a:t>Building Optimization </a:t>
            </a:r>
          </a:p>
          <a:p>
            <a:pPr marL="0" lvl="1" algn="l" defTabSz="889000">
              <a:lnSpc>
                <a:spcPct val="90000"/>
              </a:lnSpc>
              <a:spcBef>
                <a:spcPct val="0"/>
              </a:spcBef>
              <a:spcAft>
                <a:spcPct val="15000"/>
              </a:spcAft>
            </a:pPr>
            <a:r>
              <a:rPr lang="en-US" sz="1600" kern="1200" dirty="0"/>
              <a:t>DER Controls &amp; Optimization</a:t>
            </a:r>
          </a:p>
          <a:p>
            <a:pPr marL="0" lvl="1" algn="l" defTabSz="889000">
              <a:lnSpc>
                <a:spcPct val="90000"/>
              </a:lnSpc>
              <a:spcBef>
                <a:spcPct val="0"/>
              </a:spcBef>
              <a:spcAft>
                <a:spcPct val="15000"/>
              </a:spcAft>
            </a:pPr>
            <a:r>
              <a:rPr lang="en-US" sz="1600" dirty="0"/>
              <a:t>Smart Grid IT</a:t>
            </a:r>
          </a:p>
        </p:txBody>
      </p:sp>
      <p:sp>
        <p:nvSpPr>
          <p:cNvPr id="18" name="Text Placeholder 1">
            <a:extLst>
              <a:ext uri="{FF2B5EF4-FFF2-40B4-BE49-F238E27FC236}">
                <a16:creationId xmlns:a16="http://schemas.microsoft.com/office/drawing/2014/main" id="{70938D91-AB39-4AC1-8257-EF938F24361D}"/>
              </a:ext>
            </a:extLst>
          </p:cNvPr>
          <p:cNvSpPr>
            <a:spLocks noGrp="1"/>
          </p:cNvSpPr>
          <p:nvPr>
            <p:ph type="body" sz="quarter" idx="15"/>
          </p:nvPr>
        </p:nvSpPr>
        <p:spPr>
          <a:xfrm>
            <a:off x="287454" y="1341115"/>
            <a:ext cx="11610333" cy="547159"/>
          </a:xfrm>
        </p:spPr>
        <p:txBody>
          <a:bodyPr/>
          <a:lstStyle/>
          <a:p>
            <a:r>
              <a:rPr lang="en-US" dirty="0"/>
              <a:t>B2G is a construct for leveraging digital technologies to optimize the facility performance and experience and open the door to new business opportunities.</a:t>
            </a:r>
          </a:p>
        </p:txBody>
      </p:sp>
    </p:spTree>
    <p:extLst>
      <p:ext uri="{BB962C8B-B14F-4D97-AF65-F5344CB8AC3E}">
        <p14:creationId xmlns:p14="http://schemas.microsoft.com/office/powerpoint/2010/main" val="4085621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f19bde990ad741f46f5ea7ce4e19f2444f18fb"/>
  <p:tag name="THINKCELLPRESENTATIONDONOTDELETE" val="&lt;?xml version=&quot;1.0&quot; encoding=&quot;UTF-16&quot; standalone=&quot;yes&quot;?&gt;&lt;root reqver=&quot;24162&quot;&gt;&lt;version val=&quot;270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X3V6d37TXW.T6zgCcxKJw"/>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OpUzcx0Qomth2eTc.6lmw"/>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rRa2eiLQgyTYBXaEtiCRw"/>
</p:tagLst>
</file>

<file path=ppt/tags/tag1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zLq9N7ARv.UDEXnWzsyqA"/>
</p:tagLst>
</file>

<file path=ppt/tags/tag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zLq9N7ARv.UDEXnWzsyqA"/>
</p:tagLst>
</file>

<file path=ppt/tags/tag2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1NVQNhccTKm86_yWp12XNA"/>
</p:tagLst>
</file>

<file path=ppt/tags/tag2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_g925UYuQqaoJXJ2tlKz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1URVfIlR8qvE0gGveV3nQ"/>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oae_iV5STKAP64Zlpguag"/>
</p:tagLst>
</file>

<file path=ppt/tags/tag3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3nVm60.QaK551DroAIN_A"/>
</p:tagLst>
</file>

<file path=ppt/tags/tag3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hU3XNocSaS2qKwnTCDtkQ"/>
</p:tagLst>
</file>

<file path=ppt/tags/tag3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BrRa2eiLQgyTYBXaEtiCRw"/>
</p:tagLst>
</file>

<file path=ppt/tags/tag4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zLq9N7ARv.UDEXnWzsyqA"/>
</p:tagLst>
</file>

<file path=ppt/tags/tag4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_g925UYuQqaoJXJ2tlKzNg"/>
</p:tagLst>
</file>

<file path=ppt/tags/tag4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oae_iV5STKAP64Zlpguag"/>
</p:tagLst>
</file>

<file path=ppt/tags/tag5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3nVm60.QaK551DroAIN_A"/>
</p:tagLst>
</file>

<file path=ppt/tags/tag5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X3V6d37TXW.T6zgCcxKJw"/>
</p:tagLst>
</file>

<file path=ppt/tags/tag5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OpUzcx0Qomth2eTc.6l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XX3V6d37TXW.T6zgCcxKJw"/>
</p:tagLst>
</file>

<file path=ppt/tags/tag6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Lk.7vLpTJmzzvuzt10ur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rfExSSRRHSgt_zmjJ5UZ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YTZoOTIRhCWE_qFiIGA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_xBEDZ_QjqCuqdbieEH1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kvxMAzGSg.0kAomdFLKg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Dmdw_kxRf.7q3qpkLggd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3nVm60.QaK551DroAIN_A"/>
</p:tagLst>
</file>

<file path=ppt/tags/tag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Navigant">
  <a:themeElements>
    <a:clrScheme name="Navigant">
      <a:dk1>
        <a:srgbClr val="555759"/>
      </a:dk1>
      <a:lt1>
        <a:srgbClr val="FFFFFF"/>
      </a:lt1>
      <a:dk2>
        <a:srgbClr val="555759"/>
      </a:dk2>
      <a:lt2>
        <a:srgbClr val="FFFFFF"/>
      </a:lt2>
      <a:accent1>
        <a:srgbClr val="648C1A"/>
      </a:accent1>
      <a:accent2>
        <a:srgbClr val="95D600"/>
      </a:accent2>
      <a:accent3>
        <a:srgbClr val="FFB718"/>
      </a:accent3>
      <a:accent4>
        <a:srgbClr val="E53C2E"/>
      </a:accent4>
      <a:accent5>
        <a:srgbClr val="8B189B"/>
      </a:accent5>
      <a:accent6>
        <a:srgbClr val="0093C9"/>
      </a:accent6>
      <a:hlink>
        <a:srgbClr val="95D600"/>
      </a:hlink>
      <a:folHlink>
        <a:srgbClr val="95D600"/>
      </a:folHlink>
    </a:clrScheme>
    <a:fontScheme name="Navigant">
      <a:majorFont>
        <a:latin typeface="Arial"/>
        <a:ea typeface=""/>
        <a:cs typeface=""/>
      </a:majorFont>
      <a:minorFont>
        <a:latin typeface="Arial"/>
        <a:ea typeface=""/>
        <a:cs typeface=""/>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chemeClr>
        </a:solidFill>
        <a:gradFill rotWithShape="1">
          <a:gsLst>
            <a:gs pos="0">
              <a:schemeClr val="phClr">
                <a:tint val="100000"/>
                <a:shade val="60000"/>
                <a:satMod val="300000"/>
              </a:schemeClr>
            </a:gs>
            <a:gs pos="30000">
              <a:schemeClr val="phClr">
                <a:shade val="80000"/>
                <a:satMod val="230000"/>
              </a:schemeClr>
            </a:gs>
            <a:gs pos="100000">
              <a:schemeClr val="phClr">
                <a:tint val="97000"/>
                <a:shade val="100000"/>
                <a:satMod val="220000"/>
              </a:schemeClr>
            </a:gs>
          </a:gsLst>
          <a:lin ang="16200000" scaled="0"/>
        </a:gradFill>
      </a:bgFillStyleLst>
    </a:fmtScheme>
  </a:themeElements>
  <a:objectDefaults>
    <a:spDef>
      <a:spPr>
        <a:solidFill>
          <a:schemeClr val="bg1"/>
        </a:solidFill>
        <a:ln w="9525">
          <a:solidFill>
            <a:schemeClr val="tx1"/>
          </a:solidFill>
        </a:ln>
      </a:spPr>
      <a:bodyPr lIns="73152" tIns="73152" rIns="73152" bIns="73152" rtlCol="0" anchor="ctr">
        <a:noAutofit/>
      </a:bodyPr>
      <a:lstStyle>
        <a:defPPr algn="ctr">
          <a:lnSpc>
            <a:spcPct val="100000"/>
          </a:lnSpc>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defRPr sz="1200" dirty="0" err="1" smtClean="0"/>
        </a:defPPr>
      </a:lstStyle>
    </a:txDef>
  </a:objectDefaults>
  <a:extraClrSchemeLst/>
  <a:custClrLst>
    <a:custClr name="OW Emerald">
      <a:srgbClr val="41A441"/>
    </a:custClr>
    <a:custClr name="Light Emerald">
      <a:srgbClr val="BDDDA3"/>
    </a:custClr>
    <a:custClr name="OW Iolite">
      <a:srgbClr val="646EAC"/>
    </a:custClr>
    <a:custClr name="Light Iolite">
      <a:srgbClr val="C5CAE7"/>
    </a:custClr>
    <a:custClr name="OW Citrine">
      <a:srgbClr val="DD712C"/>
    </a:custClr>
    <a:custClr name="Light Citrine">
      <a:srgbClr val="FDCFAC"/>
    </a:custClr>
    <a:custClr name="OW Turquoise">
      <a:srgbClr val="079B84"/>
    </a:custClr>
    <a:custClr name="Light Turquoise">
      <a:srgbClr val="A8DAC9"/>
    </a:custClr>
    <a:custClr name="OW Ruby">
      <a:srgbClr val="CB225B"/>
    </a:custClr>
    <a:custClr name="Light Ruby">
      <a:srgbClr val="F8B8BC"/>
    </a:custClr>
    <a:custClr name="Pure Red">
      <a:srgbClr val="FF0000"/>
    </a:custClr>
    <a:custClr name="Bright Onyx">
      <a:srgbClr val="808080"/>
    </a:custClr>
    <a:custClr name="Table Onyx">
      <a:srgbClr val="E8E8E8"/>
    </a:custClr>
    <a:custClr name="Medium Sapphire">
      <a:srgbClr val="016D9F"/>
    </a:custClr>
    <a:custClr name="Bright Sapphire">
      <a:srgbClr val="00A8C8"/>
    </a:custClr>
    <a:custClr name="Pale Sapphire">
      <a:srgbClr val="E1FAFF"/>
    </a:custClr>
    <a:custClr name="Dark Topaz">
      <a:srgbClr val="8E5501"/>
    </a:custClr>
    <a:custClr name="Pale Topaz">
      <a:srgbClr val="FFEED5"/>
    </a:custClr>
    <a:custClr name="Dark Emerald">
      <a:srgbClr val="00582D"/>
    </a:custClr>
    <a:custClr name="Pale Emerald">
      <a:srgbClr val="E2EDC3"/>
    </a:custClr>
  </a:custClrLst>
  <a:extLst>
    <a:ext uri="{05A4C25C-085E-4340-85A3-A5531E510DB2}">
      <thm15:themeFamily xmlns:thm15="http://schemas.microsoft.com/office/thememl/2012/main" name="Widescreen Energy PowerPoint Template_October 2018" id="{92EB94E2-96A6-4644-974B-5293FCC15C3C}" vid="{65F40A72-1982-4028-9ACF-8CD6D93D4B65}"/>
    </a:ext>
  </a:extLst>
</a:theme>
</file>

<file path=ppt/theme/theme2.xml><?xml version="1.0" encoding="utf-8"?>
<a:theme xmlns:a="http://schemas.openxmlformats.org/drawingml/2006/main" name="5_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1.potx" id="{555466FA-C7C5-234C-877E-CB94EE4D253C}" vid="{84190639-07C6-384D-99D9-BF32C4D153FD}"/>
    </a:ext>
  </a:extLst>
</a:theme>
</file>

<file path=ppt/theme/theme3.xml><?xml version="1.0" encoding="utf-8"?>
<a:theme xmlns:a="http://schemas.openxmlformats.org/drawingml/2006/main" name="Office Theme">
  <a:themeElements>
    <a:clrScheme name="Oliver Wyman">
      <a:dk1>
        <a:srgbClr val="000000"/>
      </a:dk1>
      <a:lt1>
        <a:srgbClr val="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liver Wyman">
      <a:dk1>
        <a:srgbClr val="000000"/>
      </a:dk1>
      <a:lt1>
        <a:srgbClr val="FFFFFF"/>
      </a:lt1>
      <a:dk2>
        <a:srgbClr val="002C77"/>
      </a:dk2>
      <a:lt2>
        <a:srgbClr val="FFFFFF"/>
      </a:lt2>
      <a:accent1>
        <a:srgbClr val="008AB3"/>
      </a:accent1>
      <a:accent2>
        <a:srgbClr val="9DE0ED"/>
      </a:accent2>
      <a:accent3>
        <a:srgbClr val="606060"/>
      </a:accent3>
      <a:accent4>
        <a:srgbClr val="BFBFBF"/>
      </a:accent4>
      <a:accent5>
        <a:srgbClr val="E29815"/>
      </a:accent5>
      <a:accent6>
        <a:srgbClr val="FFCF89"/>
      </a:accent6>
      <a:hlink>
        <a:srgbClr val="5B5B5B"/>
      </a:hlink>
      <a:folHlink>
        <a:srgbClr val="BFBFBF"/>
      </a:folHlink>
    </a:clrScheme>
    <a:fontScheme name="Oliver Wym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showInRibbon="false" visible="true"/>
            <mso:control idQ="mso:TableBordersMenu" visible="true"/>
          </mso:group>
        </mso:tab>
      </mso:tabSet>
    </mso:contextualTabs>
  </mso:ribbon>
</mso: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00FD191F7D42624E8C616EBA04A7170C" ma:contentTypeVersion="0" ma:contentTypeDescription="Create a new document." ma:contentTypeScope="" ma:versionID="37db75573a71115e359626329fce8996">
  <xsd:schema xmlns:xsd="http://www.w3.org/2001/XMLSchema" xmlns:xs="http://www.w3.org/2001/XMLSchema" xmlns:p="http://schemas.microsoft.com/office/2006/metadata/properties" xmlns:ns2="801dd8e4-de4b-4cf2-8373-a58b78b792cb" targetNamespace="http://schemas.microsoft.com/office/2006/metadata/properties" ma:root="true" ma:fieldsID="e962eaeaa1360c7eba2fc9a917bc983d" ns2:_="">
    <xsd:import namespace="801dd8e4-de4b-4cf2-8373-a58b78b792c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dd8e4-de4b-4cf2-8373-a58b78b792c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01dd8e4-de4b-4cf2-8373-a58b78b792cb">EARCDPWMCW6Z-391154806-2</_dlc_DocId>
    <_dlc_DocIdUrl xmlns="801dd8e4-de4b-4cf2-8373-a58b78b792cb">
      <Url>https://navigant.sharepoint.com/teams/EnergyPortal/_layouts/15/DocIdRedir.aspx?ID=EARCDPWMCW6Z-391154806-2</Url>
      <Description>EARCDPWMCW6Z-391154806-2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078B53-62A9-4952-B4EB-0C92A38860D0}">
  <ds:schemaRefs>
    <ds:schemaRef ds:uri="http://schemas.microsoft.com/sharepoint/events"/>
  </ds:schemaRefs>
</ds:datastoreItem>
</file>

<file path=customXml/itemProps2.xml><?xml version="1.0" encoding="utf-8"?>
<ds:datastoreItem xmlns:ds="http://schemas.openxmlformats.org/officeDocument/2006/customXml" ds:itemID="{2BF9B462-15D9-4D7F-B37A-CE9B14C22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dd8e4-de4b-4cf2-8373-a58b78b79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A1CD04-A106-43B7-8C21-50E39008FC2E}">
  <ds:schemaRefs>
    <ds:schemaRef ds:uri="http://www.w3.org/XML/1998/namespace"/>
    <ds:schemaRef ds:uri="http://purl.org/dc/elements/1.1/"/>
    <ds:schemaRef ds:uri="801dd8e4-de4b-4cf2-8373-a58b78b792cb"/>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E6CCF409-D744-425D-B819-B8A82D7DA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Navigant Template 16x9</Template>
  <TotalTime>0</TotalTime>
  <Words>2990</Words>
  <Application>Microsoft Office PowerPoint</Application>
  <PresentationFormat>Widescreen</PresentationFormat>
  <Paragraphs>420</Paragraphs>
  <Slides>39</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1" baseType="lpstr">
      <vt:lpstr>Arial</vt:lpstr>
      <vt:lpstr>Arial </vt:lpstr>
      <vt:lpstr>Calibri</vt:lpstr>
      <vt:lpstr>Courier New</vt:lpstr>
      <vt:lpstr>Montserrat</vt:lpstr>
      <vt:lpstr>Montserrat Light</vt:lpstr>
      <vt:lpstr>Palatino Linotype</vt:lpstr>
      <vt:lpstr>Roboto</vt:lpstr>
      <vt:lpstr>Wingdings</vt:lpstr>
      <vt:lpstr>Navigant</vt:lpstr>
      <vt:lpstr>5_CABA Presentation 1 (1)</vt:lpstr>
      <vt:lpstr>think-cell Slide</vt:lpstr>
      <vt:lpstr>Defining the Pathway to Building-to-Grid Opportunities of Digital Transformation  </vt:lpstr>
      <vt:lpstr>Overview of CABA </vt:lpstr>
      <vt:lpstr>CABA Board of Directors</vt:lpstr>
      <vt:lpstr>PowerPoint Presentation</vt:lpstr>
      <vt:lpstr>Agenda</vt:lpstr>
      <vt:lpstr>PowerPoint Presentation</vt:lpstr>
      <vt:lpstr>What is the energy cloud?</vt:lpstr>
      <vt:lpstr>What is the role for buildings?</vt:lpstr>
      <vt:lpstr>What will B2G look like?</vt:lpstr>
      <vt:lpstr>PowerPoint Presentation</vt:lpstr>
      <vt:lpstr>How has the building tech market changed?</vt:lpstr>
      <vt:lpstr>What is the technology roadmap for B2G?</vt:lpstr>
      <vt:lpstr>How does the intelligent building break down customer siloes?</vt:lpstr>
      <vt:lpstr>What are the key components to prepare for B2G?</vt:lpstr>
      <vt:lpstr>What do customers want to begin the journey?</vt:lpstr>
      <vt:lpstr>How do business goals change priorites?</vt:lpstr>
      <vt:lpstr>PowerPoint Presentation</vt:lpstr>
      <vt:lpstr>What assets are necessary for a B2G facility?</vt:lpstr>
      <vt:lpstr>What is intelligent HVAC Optimization?</vt:lpstr>
      <vt:lpstr>How makes intelligent lighting different?</vt:lpstr>
      <vt:lpstr>What is the Digital Backbone necessary to prepare for B2G?</vt:lpstr>
      <vt:lpstr>What defines IoT in Buildings?</vt:lpstr>
      <vt:lpstr>What are the key hardware components?</vt:lpstr>
      <vt:lpstr>What do analytics bring to the table?</vt:lpstr>
      <vt:lpstr>Cybersecurity</vt:lpstr>
      <vt:lpstr>How can AI come into the mix?</vt:lpstr>
      <vt:lpstr>PowerPoint Presentation</vt:lpstr>
      <vt:lpstr>What does the future look like?</vt:lpstr>
      <vt:lpstr>Who should care to Bring B2G to Life?</vt:lpstr>
      <vt:lpstr>What does The roadmap mean for suppliers and customers?</vt:lpstr>
      <vt:lpstr>What does the competitive landscape look like?</vt:lpstr>
      <vt:lpstr>How can Vendors retain their competitive edge?</vt:lpstr>
      <vt:lpstr> What is the outlook for co-opetition?</vt:lpstr>
      <vt:lpstr>What are the obstacles to mass market adoption of key enabling tech? </vt:lpstr>
      <vt:lpstr>How can we overcome the barriers to mass market adoption?</vt:lpstr>
      <vt:lpstr>What are the big benefits of B2G?</vt:lpstr>
      <vt:lpstr>About Navigant Research</vt:lpstr>
      <vt:lpstr>PowerPoint Presentation</vt:lpstr>
      <vt:lpstr>CONTACT CABA</vt:lpstr>
    </vt:vector>
  </TitlesOfParts>
  <Company>Navigant Consulting,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Talon</dc:creator>
  <cp:keywords>Template version: 2015/07/23;Update Pack: 2015/09/15</cp:keywords>
  <cp:lastModifiedBy>Rawlson King</cp:lastModifiedBy>
  <cp:revision>36</cp:revision>
  <cp:lastPrinted>2014-02-17T16:32:07Z</cp:lastPrinted>
  <dcterms:created xsi:type="dcterms:W3CDTF">2019-01-07T23:32:02Z</dcterms:created>
  <dcterms:modified xsi:type="dcterms:W3CDTF">2019-01-15T12:01:01Z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2015/07/23</vt:lpwstr>
  </property>
  <property fmtid="{D5CDD505-2E9C-101B-9397-08002B2CF9AE}" pid="3" name="DocumentMSOLanguageID">
    <vt:lpwstr>msoLanguageIDEnglishUK</vt:lpwstr>
  </property>
  <property fmtid="{D5CDD505-2E9C-101B-9397-08002B2CF9AE}" pid="4" name="ContentTypeId">
    <vt:lpwstr>0x01010000FD191F7D42624E8C616EBA04A7170C</vt:lpwstr>
  </property>
  <property fmtid="{D5CDD505-2E9C-101B-9397-08002B2CF9AE}" pid="5" name="_dlc_DocIdItemGuid">
    <vt:lpwstr>92c14011-a12d-4af5-b9fa-2f0770cb1287</vt:lpwstr>
  </property>
</Properties>
</file>