
<file path=[Content_Types].xml><?xml version="1.0" encoding="utf-8"?>
<Types xmlns="http://schemas.openxmlformats.org/package/2006/content-types">
  <Default Extension="92432A70"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 id="2147483872" r:id="rId2"/>
    <p:sldMasterId id="2147483893" r:id="rId3"/>
    <p:sldMasterId id="2147483902" r:id="rId4"/>
  </p:sldMasterIdLst>
  <p:notesMasterIdLst>
    <p:notesMasterId r:id="rId47"/>
  </p:notesMasterIdLst>
  <p:sldIdLst>
    <p:sldId id="256" r:id="rId5"/>
    <p:sldId id="257" r:id="rId6"/>
    <p:sldId id="258" r:id="rId7"/>
    <p:sldId id="759" r:id="rId8"/>
    <p:sldId id="461" r:id="rId9"/>
    <p:sldId id="805" r:id="rId10"/>
    <p:sldId id="271" r:id="rId11"/>
    <p:sldId id="272" r:id="rId12"/>
    <p:sldId id="274" r:id="rId13"/>
    <p:sldId id="278" r:id="rId14"/>
    <p:sldId id="273" r:id="rId15"/>
    <p:sldId id="276" r:id="rId16"/>
    <p:sldId id="806" r:id="rId17"/>
    <p:sldId id="279" r:id="rId18"/>
    <p:sldId id="280" r:id="rId19"/>
    <p:sldId id="275" r:id="rId20"/>
    <p:sldId id="277" r:id="rId21"/>
    <p:sldId id="268" r:id="rId22"/>
    <p:sldId id="807" r:id="rId23"/>
    <p:sldId id="758" r:id="rId24"/>
    <p:sldId id="762" r:id="rId25"/>
    <p:sldId id="750" r:id="rId26"/>
    <p:sldId id="763" r:id="rId27"/>
    <p:sldId id="765" r:id="rId28"/>
    <p:sldId id="770" r:id="rId29"/>
    <p:sldId id="769" r:id="rId30"/>
    <p:sldId id="443" r:id="rId31"/>
    <p:sldId id="752" r:id="rId32"/>
    <p:sldId id="808" r:id="rId33"/>
    <p:sldId id="809" r:id="rId34"/>
    <p:sldId id="810" r:id="rId35"/>
    <p:sldId id="263" r:id="rId36"/>
    <p:sldId id="264" r:id="rId37"/>
    <p:sldId id="266" r:id="rId38"/>
    <p:sldId id="259" r:id="rId39"/>
    <p:sldId id="265" r:id="rId40"/>
    <p:sldId id="267" r:id="rId41"/>
    <p:sldId id="261" r:id="rId42"/>
    <p:sldId id="767" r:id="rId43"/>
    <p:sldId id="753" r:id="rId44"/>
    <p:sldId id="476" r:id="rId45"/>
    <p:sldId id="75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086D37-34FB-4CFA-8E9E-8FA48A5EEFBA}" v="59" dt="2019-09-10T14:20:41.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varScale="1">
        <p:scale>
          <a:sx n="114" d="100"/>
          <a:sy n="114" d="100"/>
        </p:scale>
        <p:origin x="43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Walker" userId="590d7d16-d4e2-4ce6-a1d7-ae9cc51fa2bb" providerId="ADAL" clId="{1F086D37-34FB-4CFA-8E9E-8FA48A5EEFBA}"/>
    <pc:docChg chg="undo custSel addSld delSld modSld addMainMaster delMainMaster">
      <pc:chgData name="Greg Walker" userId="590d7d16-d4e2-4ce6-a1d7-ae9cc51fa2bb" providerId="ADAL" clId="{1F086D37-34FB-4CFA-8E9E-8FA48A5EEFBA}" dt="2019-09-10T14:24:47.288" v="148" actId="478"/>
      <pc:docMkLst>
        <pc:docMk/>
      </pc:docMkLst>
      <pc:sldChg chg="add del">
        <pc:chgData name="Greg Walker" userId="590d7d16-d4e2-4ce6-a1d7-ae9cc51fa2bb" providerId="ADAL" clId="{1F086D37-34FB-4CFA-8E9E-8FA48A5EEFBA}" dt="2019-09-10T14:20:24.773" v="107" actId="2696"/>
        <pc:sldMkLst>
          <pc:docMk/>
          <pc:sldMk cId="2624151729" sldId="260"/>
        </pc:sldMkLst>
      </pc:sldChg>
      <pc:sldChg chg="add del">
        <pc:chgData name="Greg Walker" userId="590d7d16-d4e2-4ce6-a1d7-ae9cc51fa2bb" providerId="ADAL" clId="{1F086D37-34FB-4CFA-8E9E-8FA48A5EEFBA}" dt="2019-09-10T14:20:28.850" v="134" actId="2696"/>
        <pc:sldMkLst>
          <pc:docMk/>
          <pc:sldMk cId="2078932484" sldId="261"/>
        </pc:sldMkLst>
      </pc:sldChg>
      <pc:sldChg chg="add del">
        <pc:chgData name="Greg Walker" userId="590d7d16-d4e2-4ce6-a1d7-ae9cc51fa2bb" providerId="ADAL" clId="{1F086D37-34FB-4CFA-8E9E-8FA48A5EEFBA}" dt="2019-09-10T14:20:23.755" v="105" actId="2696"/>
        <pc:sldMkLst>
          <pc:docMk/>
          <pc:sldMk cId="2865625627" sldId="262"/>
        </pc:sldMkLst>
      </pc:sldChg>
      <pc:sldChg chg="delSp modSp">
        <pc:chgData name="Greg Walker" userId="590d7d16-d4e2-4ce6-a1d7-ae9cc51fa2bb" providerId="ADAL" clId="{1F086D37-34FB-4CFA-8E9E-8FA48A5EEFBA}" dt="2019-09-10T14:24:47.288" v="148" actId="478"/>
        <pc:sldMkLst>
          <pc:docMk/>
          <pc:sldMk cId="3031633493" sldId="265"/>
        </pc:sldMkLst>
        <pc:spChg chg="del mod">
          <ac:chgData name="Greg Walker" userId="590d7d16-d4e2-4ce6-a1d7-ae9cc51fa2bb" providerId="ADAL" clId="{1F086D37-34FB-4CFA-8E9E-8FA48A5EEFBA}" dt="2019-09-10T14:24:47.288" v="148" actId="478"/>
          <ac:spMkLst>
            <pc:docMk/>
            <pc:sldMk cId="3031633493" sldId="265"/>
            <ac:spMk id="15" creationId="{00000000-0000-0000-0000-000000000000}"/>
          </ac:spMkLst>
        </pc:spChg>
      </pc:sldChg>
      <pc:sldChg chg="addSp modSp add del">
        <pc:chgData name="Greg Walker" userId="590d7d16-d4e2-4ce6-a1d7-ae9cc51fa2bb" providerId="ADAL" clId="{1F086D37-34FB-4CFA-8E9E-8FA48A5EEFBA}" dt="2019-09-10T14:20:12.792" v="101" actId="2696"/>
        <pc:sldMkLst>
          <pc:docMk/>
          <pc:sldMk cId="2693195115" sldId="461"/>
        </pc:sldMkLst>
        <pc:picChg chg="mod modCrop">
          <ac:chgData name="Greg Walker" userId="590d7d16-d4e2-4ce6-a1d7-ae9cc51fa2bb" providerId="ADAL" clId="{1F086D37-34FB-4CFA-8E9E-8FA48A5EEFBA}" dt="2019-09-10T13:17:56.623" v="95" actId="1076"/>
          <ac:picMkLst>
            <pc:docMk/>
            <pc:sldMk cId="2693195115" sldId="461"/>
            <ac:picMk id="6" creationId="{4080FB20-A717-4FDE-BEBB-9571516E4965}"/>
          </ac:picMkLst>
        </pc:picChg>
        <pc:picChg chg="add mod modCrop">
          <ac:chgData name="Greg Walker" userId="590d7d16-d4e2-4ce6-a1d7-ae9cc51fa2bb" providerId="ADAL" clId="{1F086D37-34FB-4CFA-8E9E-8FA48A5EEFBA}" dt="2019-09-10T13:17:57.763" v="96" actId="1076"/>
          <ac:picMkLst>
            <pc:docMk/>
            <pc:sldMk cId="2693195115" sldId="461"/>
            <ac:picMk id="7" creationId="{510CE17C-66FB-4E99-935A-71F715B75FB4}"/>
          </ac:picMkLst>
        </pc:picChg>
      </pc:sldChg>
      <pc:sldChg chg="delSp">
        <pc:chgData name="Greg Walker" userId="590d7d16-d4e2-4ce6-a1d7-ae9cc51fa2bb" providerId="ADAL" clId="{1F086D37-34FB-4CFA-8E9E-8FA48A5EEFBA}" dt="2019-09-10T13:16:55.035" v="79"/>
        <pc:sldMkLst>
          <pc:docMk/>
          <pc:sldMk cId="229927168" sldId="752"/>
        </pc:sldMkLst>
        <pc:picChg chg="del">
          <ac:chgData name="Greg Walker" userId="590d7d16-d4e2-4ce6-a1d7-ae9cc51fa2bb" providerId="ADAL" clId="{1F086D37-34FB-4CFA-8E9E-8FA48A5EEFBA}" dt="2019-09-10T13:16:55.035" v="79"/>
          <ac:picMkLst>
            <pc:docMk/>
            <pc:sldMk cId="229927168" sldId="752"/>
            <ac:picMk id="4" creationId="{D45F0094-6C3C-49EA-BD5B-575EB2F91C8C}"/>
          </ac:picMkLst>
        </pc:picChg>
      </pc:sldChg>
      <pc:sldChg chg="addSp delSp modSp">
        <pc:chgData name="Greg Walker" userId="590d7d16-d4e2-4ce6-a1d7-ae9cc51fa2bb" providerId="ADAL" clId="{1F086D37-34FB-4CFA-8E9E-8FA48A5EEFBA}" dt="2019-09-10T13:18:20.722" v="99" actId="1076"/>
        <pc:sldMkLst>
          <pc:docMk/>
          <pc:sldMk cId="2545719771" sldId="758"/>
        </pc:sldMkLst>
        <pc:picChg chg="add del mod">
          <ac:chgData name="Greg Walker" userId="590d7d16-d4e2-4ce6-a1d7-ae9cc51fa2bb" providerId="ADAL" clId="{1F086D37-34FB-4CFA-8E9E-8FA48A5EEFBA}" dt="2019-09-10T13:17:07.067" v="82"/>
          <ac:picMkLst>
            <pc:docMk/>
            <pc:sldMk cId="2545719771" sldId="758"/>
            <ac:picMk id="3" creationId="{386D20B0-3AC5-494F-93A9-785D9BFC515D}"/>
          </ac:picMkLst>
        </pc:picChg>
        <pc:picChg chg="add del">
          <ac:chgData name="Greg Walker" userId="590d7d16-d4e2-4ce6-a1d7-ae9cc51fa2bb" providerId="ADAL" clId="{1F086D37-34FB-4CFA-8E9E-8FA48A5EEFBA}" dt="2019-09-10T13:17:53.522" v="94"/>
          <ac:picMkLst>
            <pc:docMk/>
            <pc:sldMk cId="2545719771" sldId="758"/>
            <ac:picMk id="5" creationId="{B6AF3B27-3894-470A-97B9-5250CFBB2786}"/>
          </ac:picMkLst>
        </pc:picChg>
        <pc:picChg chg="add del">
          <ac:chgData name="Greg Walker" userId="590d7d16-d4e2-4ce6-a1d7-ae9cc51fa2bb" providerId="ADAL" clId="{1F086D37-34FB-4CFA-8E9E-8FA48A5EEFBA}" dt="2019-09-10T13:18:16.267" v="97" actId="478"/>
          <ac:picMkLst>
            <pc:docMk/>
            <pc:sldMk cId="2545719771" sldId="758"/>
            <ac:picMk id="7" creationId="{4F845485-0D54-4052-A2CD-0199F5A811FA}"/>
          </ac:picMkLst>
        </pc:picChg>
        <pc:picChg chg="add del mod">
          <ac:chgData name="Greg Walker" userId="590d7d16-d4e2-4ce6-a1d7-ae9cc51fa2bb" providerId="ADAL" clId="{1F086D37-34FB-4CFA-8E9E-8FA48A5EEFBA}" dt="2019-09-10T13:17:52.864" v="93"/>
          <ac:picMkLst>
            <pc:docMk/>
            <pc:sldMk cId="2545719771" sldId="758"/>
            <ac:picMk id="8" creationId="{54DA7C13-309A-46DB-B07D-DFE6237343EB}"/>
          </ac:picMkLst>
        </pc:picChg>
        <pc:picChg chg="add del">
          <ac:chgData name="Greg Walker" userId="590d7d16-d4e2-4ce6-a1d7-ae9cc51fa2bb" providerId="ADAL" clId="{1F086D37-34FB-4CFA-8E9E-8FA48A5EEFBA}" dt="2019-09-10T13:17:52.337" v="92"/>
          <ac:picMkLst>
            <pc:docMk/>
            <pc:sldMk cId="2545719771" sldId="758"/>
            <ac:picMk id="9" creationId="{F6AC679B-B32B-40A2-92D0-A0967983DFC4}"/>
          </ac:picMkLst>
        </pc:picChg>
        <pc:picChg chg="add mod">
          <ac:chgData name="Greg Walker" userId="590d7d16-d4e2-4ce6-a1d7-ae9cc51fa2bb" providerId="ADAL" clId="{1F086D37-34FB-4CFA-8E9E-8FA48A5EEFBA}" dt="2019-09-10T13:18:20.722" v="99" actId="1076"/>
          <ac:picMkLst>
            <pc:docMk/>
            <pc:sldMk cId="2545719771" sldId="758"/>
            <ac:picMk id="10" creationId="{417152EF-BBCE-4110-9B40-1AED01BD40B7}"/>
          </ac:picMkLst>
        </pc:picChg>
      </pc:sldChg>
      <pc:sldChg chg="addSp modSp add del">
        <pc:chgData name="Greg Walker" userId="590d7d16-d4e2-4ce6-a1d7-ae9cc51fa2bb" providerId="ADAL" clId="{1F086D37-34FB-4CFA-8E9E-8FA48A5EEFBA}" dt="2019-09-10T13:11:57.984" v="26" actId="2696"/>
        <pc:sldMkLst>
          <pc:docMk/>
          <pc:sldMk cId="4279644075" sldId="759"/>
        </pc:sldMkLst>
        <pc:spChg chg="add mod">
          <ac:chgData name="Greg Walker" userId="590d7d16-d4e2-4ce6-a1d7-ae9cc51fa2bb" providerId="ADAL" clId="{1F086D37-34FB-4CFA-8E9E-8FA48A5EEFBA}" dt="2019-09-09T19:25:30.011" v="24" actId="207"/>
          <ac:spMkLst>
            <pc:docMk/>
            <pc:sldMk cId="4279644075" sldId="759"/>
            <ac:spMk id="4" creationId="{3FFC4B18-C5C5-4161-81F3-957FEC99111F}"/>
          </ac:spMkLst>
        </pc:spChg>
        <pc:spChg chg="mod">
          <ac:chgData name="Greg Walker" userId="590d7d16-d4e2-4ce6-a1d7-ae9cc51fa2bb" providerId="ADAL" clId="{1F086D37-34FB-4CFA-8E9E-8FA48A5EEFBA}" dt="2019-09-09T19:25:20.502" v="21" actId="1076"/>
          <ac:spMkLst>
            <pc:docMk/>
            <pc:sldMk cId="4279644075" sldId="759"/>
            <ac:spMk id="8" creationId="{465FFE34-F1A0-43C4-8CF6-AC4B8E2EF13B}"/>
          </ac:spMkLst>
        </pc:spChg>
      </pc:sldChg>
      <pc:sldChg chg="add del">
        <pc:chgData name="Greg Walker" userId="590d7d16-d4e2-4ce6-a1d7-ae9cc51fa2bb" providerId="ADAL" clId="{1F086D37-34FB-4CFA-8E9E-8FA48A5EEFBA}" dt="2019-09-10T14:20:21.604" v="103" actId="2696"/>
        <pc:sldMkLst>
          <pc:docMk/>
          <pc:sldMk cId="4056459798" sldId="801"/>
        </pc:sldMkLst>
      </pc:sldChg>
      <pc:sldChg chg="add del">
        <pc:chgData name="Greg Walker" userId="590d7d16-d4e2-4ce6-a1d7-ae9cc51fa2bb" providerId="ADAL" clId="{1F086D37-34FB-4CFA-8E9E-8FA48A5EEFBA}" dt="2019-09-10T14:20:23.115" v="104" actId="2696"/>
        <pc:sldMkLst>
          <pc:docMk/>
          <pc:sldMk cId="1595012019" sldId="802"/>
        </pc:sldMkLst>
      </pc:sldChg>
      <pc:sldChg chg="add del">
        <pc:chgData name="Greg Walker" userId="590d7d16-d4e2-4ce6-a1d7-ae9cc51fa2bb" providerId="ADAL" clId="{1F086D37-34FB-4CFA-8E9E-8FA48A5EEFBA}" dt="2019-09-10T14:20:19.832" v="102" actId="2696"/>
        <pc:sldMkLst>
          <pc:docMk/>
          <pc:sldMk cId="2958177319" sldId="803"/>
        </pc:sldMkLst>
      </pc:sldChg>
      <pc:sldChg chg="add del">
        <pc:chgData name="Greg Walker" userId="590d7d16-d4e2-4ce6-a1d7-ae9cc51fa2bb" providerId="ADAL" clId="{1F086D37-34FB-4CFA-8E9E-8FA48A5EEFBA}" dt="2019-09-10T14:20:24.274" v="106" actId="2696"/>
        <pc:sldMkLst>
          <pc:docMk/>
          <pc:sldMk cId="3972720074" sldId="804"/>
        </pc:sldMkLst>
      </pc:sldChg>
      <pc:sldMasterChg chg="add del addSldLayout delSldLayout">
        <pc:chgData name="Greg Walker" userId="590d7d16-d4e2-4ce6-a1d7-ae9cc51fa2bb" providerId="ADAL" clId="{1F086D37-34FB-4CFA-8E9E-8FA48A5EEFBA}" dt="2019-09-10T14:20:28.864" v="146" actId="2696"/>
        <pc:sldMasterMkLst>
          <pc:docMk/>
          <pc:sldMasterMk cId="1052521578" sldId="2147483881"/>
        </pc:sldMasterMkLst>
        <pc:sldLayoutChg chg="add del">
          <pc:chgData name="Greg Walker" userId="590d7d16-d4e2-4ce6-a1d7-ae9cc51fa2bb" providerId="ADAL" clId="{1F086D37-34FB-4CFA-8E9E-8FA48A5EEFBA}" dt="2019-09-10T14:20:28.851" v="135" actId="2696"/>
          <pc:sldLayoutMkLst>
            <pc:docMk/>
            <pc:sldMasterMk cId="1052521578" sldId="2147483881"/>
            <pc:sldLayoutMk cId="4129824734" sldId="2147483882"/>
          </pc:sldLayoutMkLst>
        </pc:sldLayoutChg>
        <pc:sldLayoutChg chg="add del">
          <pc:chgData name="Greg Walker" userId="590d7d16-d4e2-4ce6-a1d7-ae9cc51fa2bb" providerId="ADAL" clId="{1F086D37-34FB-4CFA-8E9E-8FA48A5EEFBA}" dt="2019-09-10T14:20:28.852" v="136" actId="2696"/>
          <pc:sldLayoutMkLst>
            <pc:docMk/>
            <pc:sldMasterMk cId="1052521578" sldId="2147483881"/>
            <pc:sldLayoutMk cId="1702177623" sldId="2147483883"/>
          </pc:sldLayoutMkLst>
        </pc:sldLayoutChg>
        <pc:sldLayoutChg chg="add del">
          <pc:chgData name="Greg Walker" userId="590d7d16-d4e2-4ce6-a1d7-ae9cc51fa2bb" providerId="ADAL" clId="{1F086D37-34FB-4CFA-8E9E-8FA48A5EEFBA}" dt="2019-09-10T14:20:28.854" v="137" actId="2696"/>
          <pc:sldLayoutMkLst>
            <pc:docMk/>
            <pc:sldMasterMk cId="1052521578" sldId="2147483881"/>
            <pc:sldLayoutMk cId="3796473905" sldId="2147483884"/>
          </pc:sldLayoutMkLst>
        </pc:sldLayoutChg>
        <pc:sldLayoutChg chg="add del">
          <pc:chgData name="Greg Walker" userId="590d7d16-d4e2-4ce6-a1d7-ae9cc51fa2bb" providerId="ADAL" clId="{1F086D37-34FB-4CFA-8E9E-8FA48A5EEFBA}" dt="2019-09-10T14:20:28.855" v="138" actId="2696"/>
          <pc:sldLayoutMkLst>
            <pc:docMk/>
            <pc:sldMasterMk cId="1052521578" sldId="2147483881"/>
            <pc:sldLayoutMk cId="1094274391" sldId="2147483885"/>
          </pc:sldLayoutMkLst>
        </pc:sldLayoutChg>
        <pc:sldLayoutChg chg="add del">
          <pc:chgData name="Greg Walker" userId="590d7d16-d4e2-4ce6-a1d7-ae9cc51fa2bb" providerId="ADAL" clId="{1F086D37-34FB-4CFA-8E9E-8FA48A5EEFBA}" dt="2019-09-10T14:20:28.857" v="139" actId="2696"/>
          <pc:sldLayoutMkLst>
            <pc:docMk/>
            <pc:sldMasterMk cId="1052521578" sldId="2147483881"/>
            <pc:sldLayoutMk cId="2221521277" sldId="2147483886"/>
          </pc:sldLayoutMkLst>
        </pc:sldLayoutChg>
        <pc:sldLayoutChg chg="add del">
          <pc:chgData name="Greg Walker" userId="590d7d16-d4e2-4ce6-a1d7-ae9cc51fa2bb" providerId="ADAL" clId="{1F086D37-34FB-4CFA-8E9E-8FA48A5EEFBA}" dt="2019-09-10T14:20:28.858" v="140" actId="2696"/>
          <pc:sldLayoutMkLst>
            <pc:docMk/>
            <pc:sldMasterMk cId="1052521578" sldId="2147483881"/>
            <pc:sldLayoutMk cId="1441827763" sldId="2147483887"/>
          </pc:sldLayoutMkLst>
        </pc:sldLayoutChg>
        <pc:sldLayoutChg chg="add del">
          <pc:chgData name="Greg Walker" userId="590d7d16-d4e2-4ce6-a1d7-ae9cc51fa2bb" providerId="ADAL" clId="{1F086D37-34FB-4CFA-8E9E-8FA48A5EEFBA}" dt="2019-09-10T14:20:28.858" v="141" actId="2696"/>
          <pc:sldLayoutMkLst>
            <pc:docMk/>
            <pc:sldMasterMk cId="1052521578" sldId="2147483881"/>
            <pc:sldLayoutMk cId="4006905470" sldId="2147483888"/>
          </pc:sldLayoutMkLst>
        </pc:sldLayoutChg>
        <pc:sldLayoutChg chg="add del">
          <pc:chgData name="Greg Walker" userId="590d7d16-d4e2-4ce6-a1d7-ae9cc51fa2bb" providerId="ADAL" clId="{1F086D37-34FB-4CFA-8E9E-8FA48A5EEFBA}" dt="2019-09-10T14:20:28.859" v="142" actId="2696"/>
          <pc:sldLayoutMkLst>
            <pc:docMk/>
            <pc:sldMasterMk cId="1052521578" sldId="2147483881"/>
            <pc:sldLayoutMk cId="713550210" sldId="2147483889"/>
          </pc:sldLayoutMkLst>
        </pc:sldLayoutChg>
        <pc:sldLayoutChg chg="add del">
          <pc:chgData name="Greg Walker" userId="590d7d16-d4e2-4ce6-a1d7-ae9cc51fa2bb" providerId="ADAL" clId="{1F086D37-34FB-4CFA-8E9E-8FA48A5EEFBA}" dt="2019-09-10T14:20:28.860" v="143" actId="2696"/>
          <pc:sldLayoutMkLst>
            <pc:docMk/>
            <pc:sldMasterMk cId="1052521578" sldId="2147483881"/>
            <pc:sldLayoutMk cId="3851822008" sldId="2147483890"/>
          </pc:sldLayoutMkLst>
        </pc:sldLayoutChg>
        <pc:sldLayoutChg chg="add del">
          <pc:chgData name="Greg Walker" userId="590d7d16-d4e2-4ce6-a1d7-ae9cc51fa2bb" providerId="ADAL" clId="{1F086D37-34FB-4CFA-8E9E-8FA48A5EEFBA}" dt="2019-09-10T14:20:28.861" v="144" actId="2696"/>
          <pc:sldLayoutMkLst>
            <pc:docMk/>
            <pc:sldMasterMk cId="1052521578" sldId="2147483881"/>
            <pc:sldLayoutMk cId="2952117455" sldId="2147483891"/>
          </pc:sldLayoutMkLst>
        </pc:sldLayoutChg>
        <pc:sldLayoutChg chg="add del">
          <pc:chgData name="Greg Walker" userId="590d7d16-d4e2-4ce6-a1d7-ae9cc51fa2bb" providerId="ADAL" clId="{1F086D37-34FB-4CFA-8E9E-8FA48A5EEFBA}" dt="2019-09-10T14:20:28.862" v="145" actId="2696"/>
          <pc:sldLayoutMkLst>
            <pc:docMk/>
            <pc:sldMasterMk cId="1052521578" sldId="2147483881"/>
            <pc:sldLayoutMk cId="1245548003" sldId="2147483892"/>
          </pc:sldLayoutMkLst>
        </pc:sldLayoutChg>
      </pc:sldMasterChg>
    </pc:docChg>
  </pc:docChgLst>
  <pc:docChgLst>
    <pc:chgData name="Greg Walker" userId="590d7d16-d4e2-4ce6-a1d7-ae9cc51fa2bb" providerId="ADAL" clId="{C6DA19E6-0DFE-40B1-AFEB-1E5DA345990F}"/>
    <pc:docChg chg="undo custSel addSld delSld modSld delMainMaster">
      <pc:chgData name="Greg Walker" userId="590d7d16-d4e2-4ce6-a1d7-ae9cc51fa2bb" providerId="ADAL" clId="{C6DA19E6-0DFE-40B1-AFEB-1E5DA345990F}" dt="2019-09-09T15:43:15.853" v="536" actId="1076"/>
      <pc:docMkLst>
        <pc:docMk/>
      </pc:docMkLst>
      <pc:sldChg chg="modSp">
        <pc:chgData name="Greg Walker" userId="590d7d16-d4e2-4ce6-a1d7-ae9cc51fa2bb" providerId="ADAL" clId="{C6DA19E6-0DFE-40B1-AFEB-1E5DA345990F}" dt="2019-09-09T15:13:28.924" v="90" actId="6549"/>
        <pc:sldMkLst>
          <pc:docMk/>
          <pc:sldMk cId="2325718728" sldId="257"/>
        </pc:sldMkLst>
        <pc:spChg chg="mod">
          <ac:chgData name="Greg Walker" userId="590d7d16-d4e2-4ce6-a1d7-ae9cc51fa2bb" providerId="ADAL" clId="{C6DA19E6-0DFE-40B1-AFEB-1E5DA345990F}" dt="2019-09-09T15:13:28.924" v="90" actId="6549"/>
          <ac:spMkLst>
            <pc:docMk/>
            <pc:sldMk cId="2325718728" sldId="257"/>
            <ac:spMk id="5" creationId="{00000000-0000-0000-0000-000000000000}"/>
          </ac:spMkLst>
        </pc:spChg>
      </pc:sldChg>
      <pc:sldChg chg="del">
        <pc:chgData name="Greg Walker" userId="590d7d16-d4e2-4ce6-a1d7-ae9cc51fa2bb" providerId="ADAL" clId="{C6DA19E6-0DFE-40B1-AFEB-1E5DA345990F}" dt="2019-09-09T15:18:03.514" v="202" actId="2696"/>
        <pc:sldMkLst>
          <pc:docMk/>
          <pc:sldMk cId="3972720074" sldId="259"/>
        </pc:sldMkLst>
      </pc:sldChg>
      <pc:sldChg chg="del">
        <pc:chgData name="Greg Walker" userId="590d7d16-d4e2-4ce6-a1d7-ae9cc51fa2bb" providerId="ADAL" clId="{C6DA19E6-0DFE-40B1-AFEB-1E5DA345990F}" dt="2019-09-09T15:18:03.939" v="204" actId="2696"/>
        <pc:sldMkLst>
          <pc:docMk/>
          <pc:sldMk cId="2624151729" sldId="260"/>
        </pc:sldMkLst>
      </pc:sldChg>
      <pc:sldChg chg="del">
        <pc:chgData name="Greg Walker" userId="590d7d16-d4e2-4ce6-a1d7-ae9cc51fa2bb" providerId="ADAL" clId="{C6DA19E6-0DFE-40B1-AFEB-1E5DA345990F}" dt="2019-09-09T15:18:04.375" v="205" actId="2696"/>
        <pc:sldMkLst>
          <pc:docMk/>
          <pc:sldMk cId="2078932484" sldId="261"/>
        </pc:sldMkLst>
      </pc:sldChg>
      <pc:sldChg chg="del">
        <pc:chgData name="Greg Walker" userId="590d7d16-d4e2-4ce6-a1d7-ae9cc51fa2bb" providerId="ADAL" clId="{C6DA19E6-0DFE-40B1-AFEB-1E5DA345990F}" dt="2019-09-09T15:18:04.653" v="206" actId="2696"/>
        <pc:sldMkLst>
          <pc:docMk/>
          <pc:sldMk cId="2865625627" sldId="262"/>
        </pc:sldMkLst>
      </pc:sldChg>
      <pc:sldChg chg="del">
        <pc:chgData name="Greg Walker" userId="590d7d16-d4e2-4ce6-a1d7-ae9cc51fa2bb" providerId="ADAL" clId="{C6DA19E6-0DFE-40B1-AFEB-1E5DA345990F}" dt="2019-09-09T15:18:05.024" v="207" actId="2696"/>
        <pc:sldMkLst>
          <pc:docMk/>
          <pc:sldMk cId="1943065052" sldId="263"/>
        </pc:sldMkLst>
      </pc:sldChg>
      <pc:sldChg chg="del">
        <pc:chgData name="Greg Walker" userId="590d7d16-d4e2-4ce6-a1d7-ae9cc51fa2bb" providerId="ADAL" clId="{C6DA19E6-0DFE-40B1-AFEB-1E5DA345990F}" dt="2019-09-09T15:18:05.383" v="208" actId="2696"/>
        <pc:sldMkLst>
          <pc:docMk/>
          <pc:sldMk cId="3870858254" sldId="264"/>
        </pc:sldMkLst>
      </pc:sldChg>
      <pc:sldChg chg="del">
        <pc:chgData name="Greg Walker" userId="590d7d16-d4e2-4ce6-a1d7-ae9cc51fa2bb" providerId="ADAL" clId="{C6DA19E6-0DFE-40B1-AFEB-1E5DA345990F}" dt="2019-09-09T15:18:05.752" v="209" actId="2696"/>
        <pc:sldMkLst>
          <pc:docMk/>
          <pc:sldMk cId="3031633493" sldId="265"/>
        </pc:sldMkLst>
      </pc:sldChg>
      <pc:sldChg chg="del">
        <pc:chgData name="Greg Walker" userId="590d7d16-d4e2-4ce6-a1d7-ae9cc51fa2bb" providerId="ADAL" clId="{C6DA19E6-0DFE-40B1-AFEB-1E5DA345990F}" dt="2019-09-09T15:18:06.003" v="210" actId="2696"/>
        <pc:sldMkLst>
          <pc:docMk/>
          <pc:sldMk cId="2370682331" sldId="266"/>
        </pc:sldMkLst>
      </pc:sldChg>
      <pc:sldChg chg="del">
        <pc:chgData name="Greg Walker" userId="590d7d16-d4e2-4ce6-a1d7-ae9cc51fa2bb" providerId="ADAL" clId="{C6DA19E6-0DFE-40B1-AFEB-1E5DA345990F}" dt="2019-09-09T15:18:06.348" v="211" actId="2696"/>
        <pc:sldMkLst>
          <pc:docMk/>
          <pc:sldMk cId="2391432311" sldId="267"/>
        </pc:sldMkLst>
      </pc:sldChg>
      <pc:sldChg chg="del">
        <pc:chgData name="Greg Walker" userId="590d7d16-d4e2-4ce6-a1d7-ae9cc51fa2bb" providerId="ADAL" clId="{C6DA19E6-0DFE-40B1-AFEB-1E5DA345990F}" dt="2019-09-09T15:18:06.834" v="212" actId="2696"/>
        <pc:sldMkLst>
          <pc:docMk/>
          <pc:sldMk cId="0" sldId="268"/>
        </pc:sldMkLst>
      </pc:sldChg>
      <pc:sldChg chg="del">
        <pc:chgData name="Greg Walker" userId="590d7d16-d4e2-4ce6-a1d7-ae9cc51fa2bb" providerId="ADAL" clId="{C6DA19E6-0DFE-40B1-AFEB-1E5DA345990F}" dt="2019-09-09T15:18:07.848" v="213" actId="2696"/>
        <pc:sldMkLst>
          <pc:docMk/>
          <pc:sldMk cId="0" sldId="269"/>
        </pc:sldMkLst>
      </pc:sldChg>
      <pc:sldChg chg="del">
        <pc:chgData name="Greg Walker" userId="590d7d16-d4e2-4ce6-a1d7-ae9cc51fa2bb" providerId="ADAL" clId="{C6DA19E6-0DFE-40B1-AFEB-1E5DA345990F}" dt="2019-09-09T15:18:08.286" v="214" actId="2696"/>
        <pc:sldMkLst>
          <pc:docMk/>
          <pc:sldMk cId="0" sldId="270"/>
        </pc:sldMkLst>
      </pc:sldChg>
      <pc:sldChg chg="del">
        <pc:chgData name="Greg Walker" userId="590d7d16-d4e2-4ce6-a1d7-ae9cc51fa2bb" providerId="ADAL" clId="{C6DA19E6-0DFE-40B1-AFEB-1E5DA345990F}" dt="2019-09-09T15:18:08.789" v="215" actId="2696"/>
        <pc:sldMkLst>
          <pc:docMk/>
          <pc:sldMk cId="0" sldId="271"/>
        </pc:sldMkLst>
      </pc:sldChg>
      <pc:sldChg chg="del">
        <pc:chgData name="Greg Walker" userId="590d7d16-d4e2-4ce6-a1d7-ae9cc51fa2bb" providerId="ADAL" clId="{C6DA19E6-0DFE-40B1-AFEB-1E5DA345990F}" dt="2019-09-09T15:19:32.737" v="237" actId="2696"/>
        <pc:sldMkLst>
          <pc:docMk/>
          <pc:sldMk cId="2356450546" sldId="371"/>
        </pc:sldMkLst>
      </pc:sldChg>
      <pc:sldChg chg="addSp delSp modSp">
        <pc:chgData name="Greg Walker" userId="590d7d16-d4e2-4ce6-a1d7-ae9cc51fa2bb" providerId="ADAL" clId="{C6DA19E6-0DFE-40B1-AFEB-1E5DA345990F}" dt="2019-09-09T15:17:36.571" v="198" actId="1076"/>
        <pc:sldMkLst>
          <pc:docMk/>
          <pc:sldMk cId="2693195115" sldId="461"/>
        </pc:sldMkLst>
        <pc:spChg chg="mod">
          <ac:chgData name="Greg Walker" userId="590d7d16-d4e2-4ce6-a1d7-ae9cc51fa2bb" providerId="ADAL" clId="{C6DA19E6-0DFE-40B1-AFEB-1E5DA345990F}" dt="2019-09-09T15:16:48.821" v="189" actId="1076"/>
          <ac:spMkLst>
            <pc:docMk/>
            <pc:sldMk cId="2693195115" sldId="461"/>
            <ac:spMk id="5" creationId="{83132A68-6489-44CB-8378-C35B469F3E56}"/>
          </ac:spMkLst>
        </pc:spChg>
        <pc:picChg chg="add mod">
          <ac:chgData name="Greg Walker" userId="590d7d16-d4e2-4ce6-a1d7-ae9cc51fa2bb" providerId="ADAL" clId="{C6DA19E6-0DFE-40B1-AFEB-1E5DA345990F}" dt="2019-09-09T15:17:36.571" v="198" actId="1076"/>
          <ac:picMkLst>
            <pc:docMk/>
            <pc:sldMk cId="2693195115" sldId="461"/>
            <ac:picMk id="6" creationId="{4080FB20-A717-4FDE-BEBB-9571516E4965}"/>
          </ac:picMkLst>
        </pc:picChg>
        <pc:picChg chg="del">
          <ac:chgData name="Greg Walker" userId="590d7d16-d4e2-4ce6-a1d7-ae9cc51fa2bb" providerId="ADAL" clId="{C6DA19E6-0DFE-40B1-AFEB-1E5DA345990F}" dt="2019-09-09T15:17:01.972" v="190" actId="478"/>
          <ac:picMkLst>
            <pc:docMk/>
            <pc:sldMk cId="2693195115" sldId="461"/>
            <ac:picMk id="7" creationId="{3B9714E0-0983-44BC-822B-B3DFFD90C57D}"/>
          </ac:picMkLst>
        </pc:picChg>
      </pc:sldChg>
      <pc:sldChg chg="modSp">
        <pc:chgData name="Greg Walker" userId="590d7d16-d4e2-4ce6-a1d7-ae9cc51fa2bb" providerId="ADAL" clId="{C6DA19E6-0DFE-40B1-AFEB-1E5DA345990F}" dt="2019-09-09T15:41:05.001" v="506" actId="20577"/>
        <pc:sldMkLst>
          <pc:docMk/>
          <pc:sldMk cId="3179197208" sldId="476"/>
        </pc:sldMkLst>
        <pc:spChg chg="mod">
          <ac:chgData name="Greg Walker" userId="590d7d16-d4e2-4ce6-a1d7-ae9cc51fa2bb" providerId="ADAL" clId="{C6DA19E6-0DFE-40B1-AFEB-1E5DA345990F}" dt="2019-09-09T15:38:37.135" v="467" actId="108"/>
          <ac:spMkLst>
            <pc:docMk/>
            <pc:sldMk cId="3179197208" sldId="476"/>
            <ac:spMk id="6" creationId="{00000000-0000-0000-0000-000000000000}"/>
          </ac:spMkLst>
        </pc:spChg>
        <pc:spChg chg="mod">
          <ac:chgData name="Greg Walker" userId="590d7d16-d4e2-4ce6-a1d7-ae9cc51fa2bb" providerId="ADAL" clId="{C6DA19E6-0DFE-40B1-AFEB-1E5DA345990F}" dt="2019-09-09T15:41:05.001" v="506" actId="20577"/>
          <ac:spMkLst>
            <pc:docMk/>
            <pc:sldMk cId="3179197208" sldId="476"/>
            <ac:spMk id="7" creationId="{E4FF4F6B-CF5E-4B52-869E-58828F71DC9F}"/>
          </ac:spMkLst>
        </pc:spChg>
        <pc:spChg chg="mod">
          <ac:chgData name="Greg Walker" userId="590d7d16-d4e2-4ce6-a1d7-ae9cc51fa2bb" providerId="ADAL" clId="{C6DA19E6-0DFE-40B1-AFEB-1E5DA345990F}" dt="2019-09-09T15:37:43.421" v="456" actId="5793"/>
          <ac:spMkLst>
            <pc:docMk/>
            <pc:sldMk cId="3179197208" sldId="476"/>
            <ac:spMk id="9" creationId="{F911A6FB-9F62-41E1-BB52-9671F6A8BE0C}"/>
          </ac:spMkLst>
        </pc:spChg>
        <pc:picChg chg="mod">
          <ac:chgData name="Greg Walker" userId="590d7d16-d4e2-4ce6-a1d7-ae9cc51fa2bb" providerId="ADAL" clId="{C6DA19E6-0DFE-40B1-AFEB-1E5DA345990F}" dt="2019-09-09T15:40:13.063" v="505" actId="1076"/>
          <ac:picMkLst>
            <pc:docMk/>
            <pc:sldMk cId="3179197208" sldId="476"/>
            <ac:picMk id="8" creationId="{ECBE8FD8-DCC1-4423-810B-0477ED8062FA}"/>
          </ac:picMkLst>
        </pc:picChg>
      </pc:sldChg>
      <pc:sldChg chg="addSp delSp modSp">
        <pc:chgData name="Greg Walker" userId="590d7d16-d4e2-4ce6-a1d7-ae9cc51fa2bb" providerId="ADAL" clId="{C6DA19E6-0DFE-40B1-AFEB-1E5DA345990F}" dt="2019-09-09T15:24:17.213" v="279"/>
        <pc:sldMkLst>
          <pc:docMk/>
          <pc:sldMk cId="4251599067" sldId="750"/>
        </pc:sldMkLst>
        <pc:spChg chg="del mod">
          <ac:chgData name="Greg Walker" userId="590d7d16-d4e2-4ce6-a1d7-ae9cc51fa2bb" providerId="ADAL" clId="{C6DA19E6-0DFE-40B1-AFEB-1E5DA345990F}" dt="2019-09-09T15:23:54.940" v="275" actId="478"/>
          <ac:spMkLst>
            <pc:docMk/>
            <pc:sldMk cId="4251599067" sldId="750"/>
            <ac:spMk id="5" creationId="{2B0957A4-CD63-4FBD-A7EC-3D5FB6AEA38D}"/>
          </ac:spMkLst>
        </pc:spChg>
        <pc:spChg chg="add del mod">
          <ac:chgData name="Greg Walker" userId="590d7d16-d4e2-4ce6-a1d7-ae9cc51fa2bb" providerId="ADAL" clId="{C6DA19E6-0DFE-40B1-AFEB-1E5DA345990F}" dt="2019-09-09T15:24:15.920" v="278" actId="478"/>
          <ac:spMkLst>
            <pc:docMk/>
            <pc:sldMk cId="4251599067" sldId="750"/>
            <ac:spMk id="7" creationId="{A42605EB-F128-46E8-B39F-E0CA1FDDE157}"/>
          </ac:spMkLst>
        </pc:spChg>
        <pc:spChg chg="add">
          <ac:chgData name="Greg Walker" userId="590d7d16-d4e2-4ce6-a1d7-ae9cc51fa2bb" providerId="ADAL" clId="{C6DA19E6-0DFE-40B1-AFEB-1E5DA345990F}" dt="2019-09-09T15:24:17.213" v="279"/>
          <ac:spMkLst>
            <pc:docMk/>
            <pc:sldMk cId="4251599067" sldId="750"/>
            <ac:spMk id="11" creationId="{17AD51F0-FB9D-4C8A-9C6F-1A1CC7A2AABF}"/>
          </ac:spMkLst>
        </pc:spChg>
        <pc:spChg chg="del mod">
          <ac:chgData name="Greg Walker" userId="590d7d16-d4e2-4ce6-a1d7-ae9cc51fa2bb" providerId="ADAL" clId="{C6DA19E6-0DFE-40B1-AFEB-1E5DA345990F}" dt="2019-09-09T15:24:01.988" v="277" actId="478"/>
          <ac:spMkLst>
            <pc:docMk/>
            <pc:sldMk cId="4251599067" sldId="750"/>
            <ac:spMk id="12" creationId="{26BF53E5-B88D-473C-920E-E8E885F8CCF4}"/>
          </ac:spMkLst>
        </pc:spChg>
        <pc:spChg chg="add">
          <ac:chgData name="Greg Walker" userId="590d7d16-d4e2-4ce6-a1d7-ae9cc51fa2bb" providerId="ADAL" clId="{C6DA19E6-0DFE-40B1-AFEB-1E5DA345990F}" dt="2019-09-09T15:24:17.213" v="279"/>
          <ac:spMkLst>
            <pc:docMk/>
            <pc:sldMk cId="4251599067" sldId="750"/>
            <ac:spMk id="15" creationId="{68A33A68-D1C9-45DE-B3C6-62785DAA2136}"/>
          </ac:spMkLst>
        </pc:spChg>
        <pc:picChg chg="del">
          <ac:chgData name="Greg Walker" userId="590d7d16-d4e2-4ce6-a1d7-ae9cc51fa2bb" providerId="ADAL" clId="{C6DA19E6-0DFE-40B1-AFEB-1E5DA345990F}" dt="2019-09-09T15:23:53.258" v="273" actId="478"/>
          <ac:picMkLst>
            <pc:docMk/>
            <pc:sldMk cId="4251599067" sldId="750"/>
            <ac:picMk id="13" creationId="{35CDEF79-1FCB-43B0-9E91-87B11F76010F}"/>
          </ac:picMkLst>
        </pc:picChg>
        <pc:picChg chg="del">
          <ac:chgData name="Greg Walker" userId="590d7d16-d4e2-4ce6-a1d7-ae9cc51fa2bb" providerId="ADAL" clId="{C6DA19E6-0DFE-40B1-AFEB-1E5DA345990F}" dt="2019-09-09T15:23:52.536" v="272" actId="478"/>
          <ac:picMkLst>
            <pc:docMk/>
            <pc:sldMk cId="4251599067" sldId="750"/>
            <ac:picMk id="14" creationId="{48194E28-69B3-447C-BB1B-342D4C1C1E41}"/>
          </ac:picMkLst>
        </pc:picChg>
        <pc:picChg chg="add">
          <ac:chgData name="Greg Walker" userId="590d7d16-d4e2-4ce6-a1d7-ae9cc51fa2bb" providerId="ADAL" clId="{C6DA19E6-0DFE-40B1-AFEB-1E5DA345990F}" dt="2019-09-09T15:24:17.213" v="279"/>
          <ac:picMkLst>
            <pc:docMk/>
            <pc:sldMk cId="4251599067" sldId="750"/>
            <ac:picMk id="16" creationId="{A40CB8BE-B015-4393-8AF3-D9C33B89EA6F}"/>
          </ac:picMkLst>
        </pc:picChg>
      </pc:sldChg>
      <pc:sldChg chg="modSp">
        <pc:chgData name="Greg Walker" userId="590d7d16-d4e2-4ce6-a1d7-ae9cc51fa2bb" providerId="ADAL" clId="{C6DA19E6-0DFE-40B1-AFEB-1E5DA345990F}" dt="2019-09-09T15:43:15.853" v="536" actId="1076"/>
        <pc:sldMkLst>
          <pc:docMk/>
          <pc:sldMk cId="2932444859" sldId="756"/>
        </pc:sldMkLst>
        <pc:spChg chg="mod">
          <ac:chgData name="Greg Walker" userId="590d7d16-d4e2-4ce6-a1d7-ae9cc51fa2bb" providerId="ADAL" clId="{C6DA19E6-0DFE-40B1-AFEB-1E5DA345990F}" dt="2019-09-09T15:43:15.853" v="536" actId="1076"/>
          <ac:spMkLst>
            <pc:docMk/>
            <pc:sldMk cId="2932444859" sldId="756"/>
            <ac:spMk id="8" creationId="{994CAA25-984D-4484-838B-9B092E7155F2}"/>
          </ac:spMkLst>
        </pc:spChg>
      </pc:sldChg>
      <pc:sldChg chg="addSp delSp modSp">
        <pc:chgData name="Greg Walker" userId="590d7d16-d4e2-4ce6-a1d7-ae9cc51fa2bb" providerId="ADAL" clId="{C6DA19E6-0DFE-40B1-AFEB-1E5DA345990F}" dt="2019-09-09T15:18:55.650" v="236"/>
        <pc:sldMkLst>
          <pc:docMk/>
          <pc:sldMk cId="2545719771" sldId="758"/>
        </pc:sldMkLst>
        <pc:spChg chg="add del mod">
          <ac:chgData name="Greg Walker" userId="590d7d16-d4e2-4ce6-a1d7-ae9cc51fa2bb" providerId="ADAL" clId="{C6DA19E6-0DFE-40B1-AFEB-1E5DA345990F}" dt="2019-09-09T15:18:54.506" v="235" actId="478"/>
          <ac:spMkLst>
            <pc:docMk/>
            <pc:sldMk cId="2545719771" sldId="758"/>
            <ac:spMk id="5" creationId="{A10009B5-64D5-4930-BBAA-BEA701EE61E4}"/>
          </ac:spMkLst>
        </pc:spChg>
        <pc:spChg chg="del mod">
          <ac:chgData name="Greg Walker" userId="590d7d16-d4e2-4ce6-a1d7-ae9cc51fa2bb" providerId="ADAL" clId="{C6DA19E6-0DFE-40B1-AFEB-1E5DA345990F}" dt="2019-09-09T15:18:52.812" v="234" actId="478"/>
          <ac:spMkLst>
            <pc:docMk/>
            <pc:sldMk cId="2545719771" sldId="758"/>
            <ac:spMk id="10" creationId="{1E23D50A-ACC5-4114-A58D-AE375077ED02}"/>
          </ac:spMkLst>
        </pc:spChg>
        <pc:spChg chg="add">
          <ac:chgData name="Greg Walker" userId="590d7d16-d4e2-4ce6-a1d7-ae9cc51fa2bb" providerId="ADAL" clId="{C6DA19E6-0DFE-40B1-AFEB-1E5DA345990F}" dt="2019-09-09T15:18:55.650" v="236"/>
          <ac:spMkLst>
            <pc:docMk/>
            <pc:sldMk cId="2545719771" sldId="758"/>
            <ac:spMk id="12" creationId="{A33FDAF4-D6CE-4C06-8DB8-8C13C33B71B5}"/>
          </ac:spMkLst>
        </pc:spChg>
        <pc:picChg chg="add mod">
          <ac:chgData name="Greg Walker" userId="590d7d16-d4e2-4ce6-a1d7-ae9cc51fa2bb" providerId="ADAL" clId="{C6DA19E6-0DFE-40B1-AFEB-1E5DA345990F}" dt="2019-09-09T15:18:37.474" v="232" actId="1076"/>
          <ac:picMkLst>
            <pc:docMk/>
            <pc:sldMk cId="2545719771" sldId="758"/>
            <ac:picMk id="7" creationId="{4F845485-0D54-4052-A2CD-0199F5A811FA}"/>
          </ac:picMkLst>
        </pc:picChg>
        <pc:picChg chg="del">
          <ac:chgData name="Greg Walker" userId="590d7d16-d4e2-4ce6-a1d7-ae9cc51fa2bb" providerId="ADAL" clId="{C6DA19E6-0DFE-40B1-AFEB-1E5DA345990F}" dt="2019-09-09T15:18:21.986" v="227" actId="478"/>
          <ac:picMkLst>
            <pc:docMk/>
            <pc:sldMk cId="2545719771" sldId="758"/>
            <ac:picMk id="11" creationId="{B062A2E7-B1D8-49E3-A1CC-AB285858E999}"/>
          </ac:picMkLst>
        </pc:picChg>
      </pc:sldChg>
      <pc:sldChg chg="del">
        <pc:chgData name="Greg Walker" userId="590d7d16-d4e2-4ce6-a1d7-ae9cc51fa2bb" providerId="ADAL" clId="{C6DA19E6-0DFE-40B1-AFEB-1E5DA345990F}" dt="2019-09-09T15:24:55.574" v="280" actId="2696"/>
        <pc:sldMkLst>
          <pc:docMk/>
          <pc:sldMk cId="438558037" sldId="760"/>
        </pc:sldMkLst>
      </pc:sldChg>
      <pc:sldChg chg="addSp delSp modSp">
        <pc:chgData name="Greg Walker" userId="590d7d16-d4e2-4ce6-a1d7-ae9cc51fa2bb" providerId="ADAL" clId="{C6DA19E6-0DFE-40B1-AFEB-1E5DA345990F}" dt="2019-09-09T15:23:09.898" v="271"/>
        <pc:sldMkLst>
          <pc:docMk/>
          <pc:sldMk cId="2831553909" sldId="762"/>
        </pc:sldMkLst>
        <pc:spChg chg="mod">
          <ac:chgData name="Greg Walker" userId="590d7d16-d4e2-4ce6-a1d7-ae9cc51fa2bb" providerId="ADAL" clId="{C6DA19E6-0DFE-40B1-AFEB-1E5DA345990F}" dt="2019-09-09T15:22:13.341" v="269" actId="20577"/>
          <ac:spMkLst>
            <pc:docMk/>
            <pc:sldMk cId="2831553909" sldId="762"/>
            <ac:spMk id="4" creationId="{94F4594C-8202-4121-BDC6-B2971D8D8E77}"/>
          </ac:spMkLst>
        </pc:spChg>
        <pc:spChg chg="mod">
          <ac:chgData name="Greg Walker" userId="590d7d16-d4e2-4ce6-a1d7-ae9cc51fa2bb" providerId="ADAL" clId="{C6DA19E6-0DFE-40B1-AFEB-1E5DA345990F}" dt="2019-09-09T15:23:09.898" v="271"/>
          <ac:spMkLst>
            <pc:docMk/>
            <pc:sldMk cId="2831553909" sldId="762"/>
            <ac:spMk id="5" creationId="{EB730797-5635-4AA2-96F3-8091C412A1A1}"/>
          </ac:spMkLst>
        </pc:spChg>
        <pc:picChg chg="add mod">
          <ac:chgData name="Greg Walker" userId="590d7d16-d4e2-4ce6-a1d7-ae9cc51fa2bb" providerId="ADAL" clId="{C6DA19E6-0DFE-40B1-AFEB-1E5DA345990F}" dt="2019-09-09T15:21:31.442" v="249" actId="1076"/>
          <ac:picMkLst>
            <pc:docMk/>
            <pc:sldMk cId="2831553909" sldId="762"/>
            <ac:picMk id="3" creationId="{B5FC8836-6409-4804-8902-994DA2F9B098}"/>
          </ac:picMkLst>
        </pc:picChg>
        <pc:picChg chg="mod">
          <ac:chgData name="Greg Walker" userId="590d7d16-d4e2-4ce6-a1d7-ae9cc51fa2bb" providerId="ADAL" clId="{C6DA19E6-0DFE-40B1-AFEB-1E5DA345990F}" dt="2019-09-09T15:19:48.941" v="241" actId="1076"/>
          <ac:picMkLst>
            <pc:docMk/>
            <pc:sldMk cId="2831553909" sldId="762"/>
            <ac:picMk id="13" creationId="{0E6EEF19-BBFC-4987-9CBD-1B5144513E84}"/>
          </ac:picMkLst>
        </pc:picChg>
        <pc:picChg chg="del">
          <ac:chgData name="Greg Walker" userId="590d7d16-d4e2-4ce6-a1d7-ae9cc51fa2bb" providerId="ADAL" clId="{C6DA19E6-0DFE-40B1-AFEB-1E5DA345990F}" dt="2019-09-09T15:19:50.917" v="242" actId="478"/>
          <ac:picMkLst>
            <pc:docMk/>
            <pc:sldMk cId="2831553909" sldId="762"/>
            <ac:picMk id="14" creationId="{AC372D20-FC47-4EF2-9F61-04F4C5108D6B}"/>
          </ac:picMkLst>
        </pc:picChg>
        <pc:picChg chg="del">
          <ac:chgData name="Greg Walker" userId="590d7d16-d4e2-4ce6-a1d7-ae9cc51fa2bb" providerId="ADAL" clId="{C6DA19E6-0DFE-40B1-AFEB-1E5DA345990F}" dt="2019-09-09T15:19:51.510" v="243" actId="478"/>
          <ac:picMkLst>
            <pc:docMk/>
            <pc:sldMk cId="2831553909" sldId="762"/>
            <ac:picMk id="15" creationId="{9E20FA56-CF53-4B34-B7D0-87E5F87A4116}"/>
          </ac:picMkLst>
        </pc:picChg>
      </pc:sldChg>
      <pc:sldChg chg="modSp">
        <pc:chgData name="Greg Walker" userId="590d7d16-d4e2-4ce6-a1d7-ae9cc51fa2bb" providerId="ADAL" clId="{C6DA19E6-0DFE-40B1-AFEB-1E5DA345990F}" dt="2019-09-09T15:31:37.803" v="423" actId="207"/>
        <pc:sldMkLst>
          <pc:docMk/>
          <pc:sldMk cId="1929071811" sldId="763"/>
        </pc:sldMkLst>
        <pc:spChg chg="mod">
          <ac:chgData name="Greg Walker" userId="590d7d16-d4e2-4ce6-a1d7-ae9cc51fa2bb" providerId="ADAL" clId="{C6DA19E6-0DFE-40B1-AFEB-1E5DA345990F}" dt="2019-09-09T15:31:37.803" v="423" actId="207"/>
          <ac:spMkLst>
            <pc:docMk/>
            <pc:sldMk cId="1929071811" sldId="763"/>
            <ac:spMk id="8" creationId="{18DA1BBE-C45E-4664-9DB7-4E6E40437487}"/>
          </ac:spMkLst>
        </pc:spChg>
      </pc:sldChg>
      <pc:sldChg chg="delSp modSp">
        <pc:chgData name="Greg Walker" userId="590d7d16-d4e2-4ce6-a1d7-ae9cc51fa2bb" providerId="ADAL" clId="{C6DA19E6-0DFE-40B1-AFEB-1E5DA345990F}" dt="2019-09-09T15:31:43.689" v="424" actId="207"/>
        <pc:sldMkLst>
          <pc:docMk/>
          <pc:sldMk cId="4207728490" sldId="765"/>
        </pc:sldMkLst>
        <pc:spChg chg="mod">
          <ac:chgData name="Greg Walker" userId="590d7d16-d4e2-4ce6-a1d7-ae9cc51fa2bb" providerId="ADAL" clId="{C6DA19E6-0DFE-40B1-AFEB-1E5DA345990F}" dt="2019-09-09T15:31:43.689" v="424" actId="207"/>
          <ac:spMkLst>
            <pc:docMk/>
            <pc:sldMk cId="4207728490" sldId="765"/>
            <ac:spMk id="8" creationId="{18DA1BBE-C45E-4664-9DB7-4E6E40437487}"/>
          </ac:spMkLst>
        </pc:spChg>
        <pc:spChg chg="del">
          <ac:chgData name="Greg Walker" userId="590d7d16-d4e2-4ce6-a1d7-ae9cc51fa2bb" providerId="ADAL" clId="{C6DA19E6-0DFE-40B1-AFEB-1E5DA345990F}" dt="2019-09-09T15:25:42.442" v="285" actId="478"/>
          <ac:spMkLst>
            <pc:docMk/>
            <pc:sldMk cId="4207728490" sldId="765"/>
            <ac:spMk id="9" creationId="{1A2B0B4B-B81F-4B20-B73B-D8D013049C5C}"/>
          </ac:spMkLst>
        </pc:spChg>
        <pc:spChg chg="del">
          <ac:chgData name="Greg Walker" userId="590d7d16-d4e2-4ce6-a1d7-ae9cc51fa2bb" providerId="ADAL" clId="{C6DA19E6-0DFE-40B1-AFEB-1E5DA345990F}" dt="2019-09-09T15:25:43.930" v="286" actId="478"/>
          <ac:spMkLst>
            <pc:docMk/>
            <pc:sldMk cId="4207728490" sldId="765"/>
            <ac:spMk id="10" creationId="{65A822D2-D846-4A7B-AC27-A85A3B8FBBE8}"/>
          </ac:spMkLst>
        </pc:spChg>
      </pc:sldChg>
      <pc:sldChg chg="del">
        <pc:chgData name="Greg Walker" userId="590d7d16-d4e2-4ce6-a1d7-ae9cc51fa2bb" providerId="ADAL" clId="{C6DA19E6-0DFE-40B1-AFEB-1E5DA345990F}" dt="2019-09-09T15:35:31.669" v="427" actId="2696"/>
        <pc:sldMkLst>
          <pc:docMk/>
          <pc:sldMk cId="3244157955" sldId="766"/>
        </pc:sldMkLst>
      </pc:sldChg>
      <pc:sldChg chg="modSp">
        <pc:chgData name="Greg Walker" userId="590d7d16-d4e2-4ce6-a1d7-ae9cc51fa2bb" providerId="ADAL" clId="{C6DA19E6-0DFE-40B1-AFEB-1E5DA345990F}" dt="2019-09-09T15:36:26.126" v="448" actId="20577"/>
        <pc:sldMkLst>
          <pc:docMk/>
          <pc:sldMk cId="605169726" sldId="767"/>
        </pc:sldMkLst>
        <pc:spChg chg="mod">
          <ac:chgData name="Greg Walker" userId="590d7d16-d4e2-4ce6-a1d7-ae9cc51fa2bb" providerId="ADAL" clId="{C6DA19E6-0DFE-40B1-AFEB-1E5DA345990F}" dt="2019-09-09T15:36:26.126" v="448" actId="20577"/>
          <ac:spMkLst>
            <pc:docMk/>
            <pc:sldMk cId="605169726" sldId="767"/>
            <ac:spMk id="8" creationId="{BFE9017E-366C-4EC1-AE84-A37DCE3A088E}"/>
          </ac:spMkLst>
        </pc:spChg>
      </pc:sldChg>
      <pc:sldChg chg="del">
        <pc:chgData name="Greg Walker" userId="590d7d16-d4e2-4ce6-a1d7-ae9cc51fa2bb" providerId="ADAL" clId="{C6DA19E6-0DFE-40B1-AFEB-1E5DA345990F}" dt="2019-09-09T15:18:01.787" v="199" actId="2696"/>
        <pc:sldMkLst>
          <pc:docMk/>
          <pc:sldMk cId="0" sldId="768"/>
        </pc:sldMkLst>
      </pc:sldChg>
      <pc:sldChg chg="add del">
        <pc:chgData name="Greg Walker" userId="590d7d16-d4e2-4ce6-a1d7-ae9cc51fa2bb" providerId="ADAL" clId="{C6DA19E6-0DFE-40B1-AFEB-1E5DA345990F}" dt="2019-09-09T15:25:33.104" v="284" actId="2696"/>
        <pc:sldMkLst>
          <pc:docMk/>
          <pc:sldMk cId="934293604" sldId="768"/>
        </pc:sldMkLst>
      </pc:sldChg>
      <pc:sldChg chg="del">
        <pc:chgData name="Greg Walker" userId="590d7d16-d4e2-4ce6-a1d7-ae9cc51fa2bb" providerId="ADAL" clId="{C6DA19E6-0DFE-40B1-AFEB-1E5DA345990F}" dt="2019-09-09T15:18:02.003" v="200" actId="2696"/>
        <pc:sldMkLst>
          <pc:docMk/>
          <pc:sldMk cId="2784934284" sldId="769"/>
        </pc:sldMkLst>
        <pc:spChg chg="add del mod">
          <ac:chgData name="Greg Walker" userId="590d7d16-d4e2-4ce6-a1d7-ae9cc51fa2bb" providerId="ADAL" clId="{C6DA19E6-0DFE-40B1-AFEB-1E5DA345990F}" dt="2019-09-09T15:28:25.558" v="356" actId="478"/>
          <ac:spMkLst>
            <pc:docMk/>
            <pc:sldMk cId="2784934284" sldId="769"/>
            <ac:spMk id="4" creationId="{B54C57D9-228E-471D-B49D-30BBCFABC054}"/>
          </ac:spMkLst>
        </pc:spChg>
        <pc:spChg chg="del mod">
          <ac:chgData name="Greg Walker" userId="590d7d16-d4e2-4ce6-a1d7-ae9cc51fa2bb" providerId="ADAL" clId="{C6DA19E6-0DFE-40B1-AFEB-1E5DA345990F}" dt="2019-09-09T15:28:22.635" v="353" actId="478"/>
          <ac:spMkLst>
            <pc:docMk/>
            <pc:sldMk cId="2784934284" sldId="769"/>
            <ac:spMk id="8" creationId="{18DA1BBE-C45E-4664-9DB7-4E6E40437487}"/>
          </ac:spMkLst>
        </pc:spChg>
        <pc:spChg chg="del">
          <ac:chgData name="Greg Walker" userId="590d7d16-d4e2-4ce6-a1d7-ae9cc51fa2bb" providerId="ADAL" clId="{C6DA19E6-0DFE-40B1-AFEB-1E5DA345990F}" dt="2019-09-09T15:28:18.509" v="349" actId="478"/>
          <ac:spMkLst>
            <pc:docMk/>
            <pc:sldMk cId="2784934284" sldId="769"/>
            <ac:spMk id="9" creationId="{1A2B0B4B-B81F-4B20-B73B-D8D013049C5C}"/>
          </ac:spMkLst>
        </pc:spChg>
        <pc:spChg chg="del">
          <ac:chgData name="Greg Walker" userId="590d7d16-d4e2-4ce6-a1d7-ae9cc51fa2bb" providerId="ADAL" clId="{C6DA19E6-0DFE-40B1-AFEB-1E5DA345990F}" dt="2019-09-09T15:28:20.107" v="350" actId="478"/>
          <ac:spMkLst>
            <pc:docMk/>
            <pc:sldMk cId="2784934284" sldId="769"/>
            <ac:spMk id="10" creationId="{65A822D2-D846-4A7B-AC27-A85A3B8FBBE8}"/>
          </ac:spMkLst>
        </pc:spChg>
        <pc:spChg chg="del mod">
          <ac:chgData name="Greg Walker" userId="590d7d16-d4e2-4ce6-a1d7-ae9cc51fa2bb" providerId="ADAL" clId="{C6DA19E6-0DFE-40B1-AFEB-1E5DA345990F}" dt="2019-09-09T15:28:24.455" v="355" actId="478"/>
          <ac:spMkLst>
            <pc:docMk/>
            <pc:sldMk cId="2784934284" sldId="769"/>
            <ac:spMk id="12" creationId="{26BF53E5-B88D-473C-920E-E8E885F8CCF4}"/>
          </ac:spMkLst>
        </pc:spChg>
        <pc:spChg chg="add mod">
          <ac:chgData name="Greg Walker" userId="590d7d16-d4e2-4ce6-a1d7-ae9cc51fa2bb" providerId="ADAL" clId="{C6DA19E6-0DFE-40B1-AFEB-1E5DA345990F}" dt="2019-09-09T15:30:49.859" v="421" actId="27636"/>
          <ac:spMkLst>
            <pc:docMk/>
            <pc:sldMk cId="2784934284" sldId="769"/>
            <ac:spMk id="13" creationId="{5EBA3C3A-26F7-4697-89FF-46569E674F13}"/>
          </ac:spMkLst>
        </pc:spChg>
        <pc:spChg chg="add mod">
          <ac:chgData name="Greg Walker" userId="590d7d16-d4e2-4ce6-a1d7-ae9cc51fa2bb" providerId="ADAL" clId="{C6DA19E6-0DFE-40B1-AFEB-1E5DA345990F}" dt="2019-09-09T15:31:52.757" v="426" actId="207"/>
          <ac:spMkLst>
            <pc:docMk/>
            <pc:sldMk cId="2784934284" sldId="769"/>
            <ac:spMk id="14" creationId="{0C0A06F8-8107-4521-8942-951765774CE4}"/>
          </ac:spMkLst>
        </pc:spChg>
        <pc:picChg chg="del">
          <ac:chgData name="Greg Walker" userId="590d7d16-d4e2-4ce6-a1d7-ae9cc51fa2bb" providerId="ADAL" clId="{C6DA19E6-0DFE-40B1-AFEB-1E5DA345990F}" dt="2019-09-09T15:28:20.970" v="351" actId="478"/>
          <ac:picMkLst>
            <pc:docMk/>
            <pc:sldMk cId="2784934284" sldId="769"/>
            <ac:picMk id="11" creationId="{0593DCBB-7AAF-4AB0-B145-1EEA6E725192}"/>
          </ac:picMkLst>
        </pc:picChg>
        <pc:picChg chg="add del mod">
          <ac:chgData name="Greg Walker" userId="590d7d16-d4e2-4ce6-a1d7-ae9cc51fa2bb" providerId="ADAL" clId="{C6DA19E6-0DFE-40B1-AFEB-1E5DA345990F}" dt="2019-09-09T15:28:45.033" v="359" actId="478"/>
          <ac:picMkLst>
            <pc:docMk/>
            <pc:sldMk cId="2784934284" sldId="769"/>
            <ac:picMk id="15" creationId="{A4F1DBE8-F551-43AA-AEBB-4A1BB56621E3}"/>
          </ac:picMkLst>
        </pc:picChg>
        <pc:picChg chg="add">
          <ac:chgData name="Greg Walker" userId="590d7d16-d4e2-4ce6-a1d7-ae9cc51fa2bb" providerId="ADAL" clId="{C6DA19E6-0DFE-40B1-AFEB-1E5DA345990F}" dt="2019-09-09T15:28:46.158" v="360"/>
          <ac:picMkLst>
            <pc:docMk/>
            <pc:sldMk cId="2784934284" sldId="769"/>
            <ac:picMk id="16" creationId="{9B9D97A8-350D-4EED-BC49-035DF7EF8505}"/>
          </ac:picMkLst>
        </pc:picChg>
      </pc:sldChg>
      <pc:sldChg chg="delSp modSp add">
        <pc:chgData name="Greg Walker" userId="590d7d16-d4e2-4ce6-a1d7-ae9cc51fa2bb" providerId="ADAL" clId="{C6DA19E6-0DFE-40B1-AFEB-1E5DA345990F}" dt="2019-09-09T15:31:47.680" v="425" actId="207"/>
        <pc:sldMkLst>
          <pc:docMk/>
          <pc:sldMk cId="1657656122" sldId="770"/>
        </pc:sldMkLst>
        <pc:spChg chg="mod">
          <ac:chgData name="Greg Walker" userId="590d7d16-d4e2-4ce6-a1d7-ae9cc51fa2bb" providerId="ADAL" clId="{C6DA19E6-0DFE-40B1-AFEB-1E5DA345990F}" dt="2019-09-09T15:31:47.680" v="425" actId="207"/>
          <ac:spMkLst>
            <pc:docMk/>
            <pc:sldMk cId="1657656122" sldId="770"/>
            <ac:spMk id="8" creationId="{18DA1BBE-C45E-4664-9DB7-4E6E40437487}"/>
          </ac:spMkLst>
        </pc:spChg>
        <pc:spChg chg="del">
          <ac:chgData name="Greg Walker" userId="590d7d16-d4e2-4ce6-a1d7-ae9cc51fa2bb" providerId="ADAL" clId="{C6DA19E6-0DFE-40B1-AFEB-1E5DA345990F}" dt="2019-09-09T15:27:11.311" v="342" actId="478"/>
          <ac:spMkLst>
            <pc:docMk/>
            <pc:sldMk cId="1657656122" sldId="770"/>
            <ac:spMk id="9" creationId="{1A2B0B4B-B81F-4B20-B73B-D8D013049C5C}"/>
          </ac:spMkLst>
        </pc:spChg>
        <pc:spChg chg="del">
          <ac:chgData name="Greg Walker" userId="590d7d16-d4e2-4ce6-a1d7-ae9cc51fa2bb" providerId="ADAL" clId="{C6DA19E6-0DFE-40B1-AFEB-1E5DA345990F}" dt="2019-09-09T15:27:12.695" v="343" actId="478"/>
          <ac:spMkLst>
            <pc:docMk/>
            <pc:sldMk cId="1657656122" sldId="770"/>
            <ac:spMk id="10" creationId="{65A822D2-D846-4A7B-AC27-A85A3B8FBBE8}"/>
          </ac:spMkLst>
        </pc:spChg>
        <pc:spChg chg="mod">
          <ac:chgData name="Greg Walker" userId="590d7d16-d4e2-4ce6-a1d7-ae9cc51fa2bb" providerId="ADAL" clId="{C6DA19E6-0DFE-40B1-AFEB-1E5DA345990F}" dt="2019-09-09T15:27:03.407" v="340" actId="20577"/>
          <ac:spMkLst>
            <pc:docMk/>
            <pc:sldMk cId="1657656122" sldId="770"/>
            <ac:spMk id="12" creationId="{26BF53E5-B88D-473C-920E-E8E885F8CCF4}"/>
          </ac:spMkLst>
        </pc:spChg>
        <pc:picChg chg="mod">
          <ac:chgData name="Greg Walker" userId="590d7d16-d4e2-4ce6-a1d7-ae9cc51fa2bb" providerId="ADAL" clId="{C6DA19E6-0DFE-40B1-AFEB-1E5DA345990F}" dt="2019-09-09T15:27:06.557" v="341" actId="1076"/>
          <ac:picMkLst>
            <pc:docMk/>
            <pc:sldMk cId="1657656122" sldId="770"/>
            <ac:picMk id="11" creationId="{0593DCBB-7AAF-4AB0-B145-1EEA6E725192}"/>
          </ac:picMkLst>
        </pc:picChg>
      </pc:sldChg>
      <pc:sldMasterChg chg="del delSldLayout">
        <pc:chgData name="Greg Walker" userId="590d7d16-d4e2-4ce6-a1d7-ae9cc51fa2bb" providerId="ADAL" clId="{C6DA19E6-0DFE-40B1-AFEB-1E5DA345990F}" dt="2019-09-09T15:18:08.803" v="226" actId="2696"/>
        <pc:sldMasterMkLst>
          <pc:docMk/>
          <pc:sldMasterMk cId="2447496773" sldId="2147483872"/>
        </pc:sldMasterMkLst>
        <pc:sldLayoutChg chg="del">
          <pc:chgData name="Greg Walker" userId="590d7d16-d4e2-4ce6-a1d7-ae9cc51fa2bb" providerId="ADAL" clId="{C6DA19E6-0DFE-40B1-AFEB-1E5DA345990F}" dt="2019-09-09T15:18:03.516" v="203" actId="2696"/>
          <pc:sldLayoutMkLst>
            <pc:docMk/>
            <pc:sldMasterMk cId="2447496773" sldId="2147483872"/>
            <pc:sldLayoutMk cId="2287423146" sldId="2147483873"/>
          </pc:sldLayoutMkLst>
        </pc:sldLayoutChg>
        <pc:sldLayoutChg chg="del">
          <pc:chgData name="Greg Walker" userId="590d7d16-d4e2-4ce6-a1d7-ae9cc51fa2bb" providerId="ADAL" clId="{C6DA19E6-0DFE-40B1-AFEB-1E5DA345990F}" dt="2019-09-09T15:18:08.790" v="216" actId="2696"/>
          <pc:sldLayoutMkLst>
            <pc:docMk/>
            <pc:sldMasterMk cId="2447496773" sldId="2147483872"/>
            <pc:sldLayoutMk cId="3793882952" sldId="2147483874"/>
          </pc:sldLayoutMkLst>
        </pc:sldLayoutChg>
        <pc:sldLayoutChg chg="del">
          <pc:chgData name="Greg Walker" userId="590d7d16-d4e2-4ce6-a1d7-ae9cc51fa2bb" providerId="ADAL" clId="{C6DA19E6-0DFE-40B1-AFEB-1E5DA345990F}" dt="2019-09-09T15:18:08.792" v="217" actId="2696"/>
          <pc:sldLayoutMkLst>
            <pc:docMk/>
            <pc:sldMasterMk cId="2447496773" sldId="2147483872"/>
            <pc:sldLayoutMk cId="3516169731" sldId="2147483875"/>
          </pc:sldLayoutMkLst>
        </pc:sldLayoutChg>
        <pc:sldLayoutChg chg="del">
          <pc:chgData name="Greg Walker" userId="590d7d16-d4e2-4ce6-a1d7-ae9cc51fa2bb" providerId="ADAL" clId="{C6DA19E6-0DFE-40B1-AFEB-1E5DA345990F}" dt="2019-09-09T15:18:08.794" v="218" actId="2696"/>
          <pc:sldLayoutMkLst>
            <pc:docMk/>
            <pc:sldMasterMk cId="2447496773" sldId="2147483872"/>
            <pc:sldLayoutMk cId="3612988255" sldId="2147483876"/>
          </pc:sldLayoutMkLst>
        </pc:sldLayoutChg>
        <pc:sldLayoutChg chg="del">
          <pc:chgData name="Greg Walker" userId="590d7d16-d4e2-4ce6-a1d7-ae9cc51fa2bb" providerId="ADAL" clId="{C6DA19E6-0DFE-40B1-AFEB-1E5DA345990F}" dt="2019-09-09T15:18:08.795" v="219" actId="2696"/>
          <pc:sldLayoutMkLst>
            <pc:docMk/>
            <pc:sldMasterMk cId="2447496773" sldId="2147483872"/>
            <pc:sldLayoutMk cId="3345729841" sldId="2147483877"/>
          </pc:sldLayoutMkLst>
        </pc:sldLayoutChg>
        <pc:sldLayoutChg chg="del">
          <pc:chgData name="Greg Walker" userId="590d7d16-d4e2-4ce6-a1d7-ae9cc51fa2bb" providerId="ADAL" clId="{C6DA19E6-0DFE-40B1-AFEB-1E5DA345990F}" dt="2019-09-09T15:18:08.796" v="220" actId="2696"/>
          <pc:sldLayoutMkLst>
            <pc:docMk/>
            <pc:sldMasterMk cId="2447496773" sldId="2147483872"/>
            <pc:sldLayoutMk cId="245279307" sldId="2147483878"/>
          </pc:sldLayoutMkLst>
        </pc:sldLayoutChg>
        <pc:sldLayoutChg chg="del">
          <pc:chgData name="Greg Walker" userId="590d7d16-d4e2-4ce6-a1d7-ae9cc51fa2bb" providerId="ADAL" clId="{C6DA19E6-0DFE-40B1-AFEB-1E5DA345990F}" dt="2019-09-09T15:18:08.797" v="221" actId="2696"/>
          <pc:sldLayoutMkLst>
            <pc:docMk/>
            <pc:sldMasterMk cId="2447496773" sldId="2147483872"/>
            <pc:sldLayoutMk cId="4089518943" sldId="2147483879"/>
          </pc:sldLayoutMkLst>
        </pc:sldLayoutChg>
        <pc:sldLayoutChg chg="del">
          <pc:chgData name="Greg Walker" userId="590d7d16-d4e2-4ce6-a1d7-ae9cc51fa2bb" providerId="ADAL" clId="{C6DA19E6-0DFE-40B1-AFEB-1E5DA345990F}" dt="2019-09-09T15:18:08.799" v="222" actId="2696"/>
          <pc:sldLayoutMkLst>
            <pc:docMk/>
            <pc:sldMasterMk cId="2447496773" sldId="2147483872"/>
            <pc:sldLayoutMk cId="2933383245" sldId="2147483880"/>
          </pc:sldLayoutMkLst>
        </pc:sldLayoutChg>
        <pc:sldLayoutChg chg="del">
          <pc:chgData name="Greg Walker" userId="590d7d16-d4e2-4ce6-a1d7-ae9cc51fa2bb" providerId="ADAL" clId="{C6DA19E6-0DFE-40B1-AFEB-1E5DA345990F}" dt="2019-09-09T15:18:08.800" v="223" actId="2696"/>
          <pc:sldLayoutMkLst>
            <pc:docMk/>
            <pc:sldMasterMk cId="2447496773" sldId="2147483872"/>
            <pc:sldLayoutMk cId="3555455630" sldId="2147483881"/>
          </pc:sldLayoutMkLst>
        </pc:sldLayoutChg>
        <pc:sldLayoutChg chg="del">
          <pc:chgData name="Greg Walker" userId="590d7d16-d4e2-4ce6-a1d7-ae9cc51fa2bb" providerId="ADAL" clId="{C6DA19E6-0DFE-40B1-AFEB-1E5DA345990F}" dt="2019-09-09T15:18:08.801" v="224" actId="2696"/>
          <pc:sldLayoutMkLst>
            <pc:docMk/>
            <pc:sldMasterMk cId="2447496773" sldId="2147483872"/>
            <pc:sldLayoutMk cId="3117308523" sldId="2147483882"/>
          </pc:sldLayoutMkLst>
        </pc:sldLayoutChg>
        <pc:sldLayoutChg chg="del">
          <pc:chgData name="Greg Walker" userId="590d7d16-d4e2-4ce6-a1d7-ae9cc51fa2bb" providerId="ADAL" clId="{C6DA19E6-0DFE-40B1-AFEB-1E5DA345990F}" dt="2019-09-09T15:18:08.801" v="225" actId="2696"/>
          <pc:sldLayoutMkLst>
            <pc:docMk/>
            <pc:sldMasterMk cId="2447496773" sldId="2147483872"/>
            <pc:sldLayoutMk cId="3531032831" sldId="2147483883"/>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rgbClr val="3399FF"/>
            </a:solidFill>
            <a:ln>
              <a:noFill/>
            </a:ln>
            <a:effectLst/>
          </c:spPr>
          <c:invertIfNegative val="0"/>
          <c:dLbls>
            <c:numFmt formatCode="0%" sourceLinked="0"/>
            <c:spPr>
              <a:noFill/>
              <a:ln>
                <a:noFill/>
              </a:ln>
              <a:effectLst/>
            </c:spPr>
            <c:txPr>
              <a:bodyPr/>
              <a:lstStyle/>
              <a:p>
                <a:pPr>
                  <a:defRPr sz="2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Decreasing Significantly</c:v>
                </c:pt>
                <c:pt idx="1">
                  <c:v>Decreasing Somewhat</c:v>
                </c:pt>
                <c:pt idx="2">
                  <c:v>Keeping the Same</c:v>
                </c:pt>
                <c:pt idx="3">
                  <c:v>Increasing Somewhat</c:v>
                </c:pt>
                <c:pt idx="4">
                  <c:v>Increasing Significantly</c:v>
                </c:pt>
              </c:strCache>
            </c:strRef>
          </c:cat>
          <c:val>
            <c:numRef>
              <c:f>Sheet1!$B$2:$B$6</c:f>
              <c:numCache>
                <c:formatCode>General</c:formatCode>
                <c:ptCount val="5"/>
                <c:pt idx="0">
                  <c:v>1.6949152542372881E-2</c:v>
                </c:pt>
                <c:pt idx="1">
                  <c:v>5.0847457627118647E-2</c:v>
                </c:pt>
                <c:pt idx="2">
                  <c:v>0.44067796610169491</c:v>
                </c:pt>
                <c:pt idx="3">
                  <c:v>0.44067796610169491</c:v>
                </c:pt>
                <c:pt idx="4">
                  <c:v>5.0847457627118647E-2</c:v>
                </c:pt>
              </c:numCache>
            </c:numRef>
          </c:val>
          <c:extLst>
            <c:ext xmlns:c16="http://schemas.microsoft.com/office/drawing/2014/chart" uri="{C3380CC4-5D6E-409C-BE32-E72D297353CC}">
              <c16:uniqueId val="{00000000-6B64-41C7-9F89-B69714301C5B}"/>
            </c:ext>
          </c:extLst>
        </c:ser>
        <c:dLbls>
          <c:showLegendKey val="0"/>
          <c:showVal val="0"/>
          <c:showCatName val="0"/>
          <c:showSerName val="0"/>
          <c:showPercent val="0"/>
          <c:showBubbleSize val="0"/>
        </c:dLbls>
        <c:gapWidth val="150"/>
        <c:axId val="178123136"/>
        <c:axId val="178125440"/>
      </c:barChart>
      <c:catAx>
        <c:axId val="178123136"/>
        <c:scaling>
          <c:orientation val="minMax"/>
        </c:scaling>
        <c:delete val="0"/>
        <c:axPos val="l"/>
        <c:numFmt formatCode="0%"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2"/>
                </a:solidFill>
                <a:latin typeface="League Spartan" charset="0"/>
                <a:ea typeface="League Spartan" charset="0"/>
                <a:cs typeface="League Spartan" charset="0"/>
              </a:defRPr>
            </a:pPr>
            <a:endParaRPr lang="en-US"/>
          </a:p>
        </c:txPr>
        <c:crossAx val="178125440"/>
        <c:crosses val="autoZero"/>
        <c:auto val="1"/>
        <c:lblAlgn val="ctr"/>
        <c:lblOffset val="100"/>
        <c:noMultiLvlLbl val="0"/>
      </c:catAx>
      <c:valAx>
        <c:axId val="1781254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effectLst/>
        </c:spPr>
        <c:txPr>
          <a:bodyPr rot="-60000000" spcFirstLastPara="1" vertOverflow="ellipsis" vert="horz" wrap="square" anchor="ctr" anchorCtr="1"/>
          <a:lstStyle/>
          <a:p>
            <a:pPr>
              <a:defRPr sz="1197" b="0" i="0" u="none" strike="noStrike" kern="1200" baseline="0">
                <a:solidFill>
                  <a:schemeClr val="tx2"/>
                </a:solidFill>
                <a:latin typeface="League Spartan" charset="0"/>
                <a:ea typeface="League Spartan" charset="0"/>
                <a:cs typeface="League Spartan" charset="0"/>
              </a:defRPr>
            </a:pPr>
            <a:endParaRPr lang="en-US"/>
          </a:p>
        </c:txPr>
        <c:crossAx val="178123136"/>
        <c:crosses val="autoZero"/>
        <c:crossBetween val="between"/>
      </c:valAx>
      <c:spPr>
        <a:noFill/>
        <a:ln>
          <a:noFill/>
        </a:ln>
        <a:effectLst/>
      </c:spPr>
    </c:plotArea>
    <c:plotVisOnly val="1"/>
    <c:dispBlanksAs val="gap"/>
    <c:showDLblsOverMax val="0"/>
  </c:chart>
  <c:spPr>
    <a:noFill/>
    <a:ln>
      <a:solidFill>
        <a:srgbClr val="7F7F7F">
          <a:lumMod val="15000"/>
          <a:lumOff val="85000"/>
        </a:srgbClr>
      </a:solidFill>
    </a:ln>
    <a:effectLst/>
  </c:spPr>
  <c:txPr>
    <a:bodyPr/>
    <a:lstStyle/>
    <a:p>
      <a:pPr>
        <a:defRPr>
          <a:latin typeface="League Spartan" charset="0"/>
          <a:ea typeface="League Spartan" charset="0"/>
          <a:cs typeface="League Spartan"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rgbClr val="3399FF"/>
            </a:solidFill>
            <a:ln>
              <a:noFill/>
            </a:ln>
            <a:effectLst/>
          </c:spPr>
          <c:invertIfNegative val="0"/>
          <c:dLbls>
            <c:numFmt formatCode="0%" sourceLinked="0"/>
            <c:spPr>
              <a:noFill/>
              <a:ln>
                <a:noFill/>
              </a:ln>
              <a:effectLst/>
            </c:spPr>
            <c:txPr>
              <a:bodyPr/>
              <a:lstStyle/>
              <a:p>
                <a:pPr>
                  <a:defRPr sz="2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Decreasing Significantly</c:v>
                </c:pt>
                <c:pt idx="1">
                  <c:v>Decreasing Somewhat</c:v>
                </c:pt>
                <c:pt idx="2">
                  <c:v>Keeping the Same</c:v>
                </c:pt>
                <c:pt idx="3">
                  <c:v>Increasing Somewhat</c:v>
                </c:pt>
                <c:pt idx="4">
                  <c:v>Increasing Significantly</c:v>
                </c:pt>
              </c:strCache>
            </c:strRef>
          </c:cat>
          <c:val>
            <c:numRef>
              <c:f>Sheet1!$B$2:$B$6</c:f>
              <c:numCache>
                <c:formatCode>General</c:formatCode>
                <c:ptCount val="5"/>
                <c:pt idx="0">
                  <c:v>1.8867924528301886E-2</c:v>
                </c:pt>
                <c:pt idx="1">
                  <c:v>3.7735849056603772E-2</c:v>
                </c:pt>
                <c:pt idx="2">
                  <c:v>0.24528301886792453</c:v>
                </c:pt>
                <c:pt idx="3">
                  <c:v>0.45283018867924529</c:v>
                </c:pt>
                <c:pt idx="4">
                  <c:v>0.24528301886792453</c:v>
                </c:pt>
              </c:numCache>
            </c:numRef>
          </c:val>
          <c:extLst>
            <c:ext xmlns:c16="http://schemas.microsoft.com/office/drawing/2014/chart" uri="{C3380CC4-5D6E-409C-BE32-E72D297353CC}">
              <c16:uniqueId val="{00000000-26F8-4462-A35B-475204B535EC}"/>
            </c:ext>
          </c:extLst>
        </c:ser>
        <c:dLbls>
          <c:showLegendKey val="0"/>
          <c:showVal val="0"/>
          <c:showCatName val="0"/>
          <c:showSerName val="0"/>
          <c:showPercent val="0"/>
          <c:showBubbleSize val="0"/>
        </c:dLbls>
        <c:gapWidth val="150"/>
        <c:axId val="169552512"/>
        <c:axId val="169554304"/>
      </c:barChart>
      <c:catAx>
        <c:axId val="169552512"/>
        <c:scaling>
          <c:orientation val="minMax"/>
        </c:scaling>
        <c:delete val="0"/>
        <c:axPos val="l"/>
        <c:numFmt formatCode="0%"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2"/>
                </a:solidFill>
                <a:latin typeface="League Spartan" charset="0"/>
                <a:ea typeface="League Spartan" charset="0"/>
                <a:cs typeface="League Spartan" charset="0"/>
              </a:defRPr>
            </a:pPr>
            <a:endParaRPr lang="en-US"/>
          </a:p>
        </c:txPr>
        <c:crossAx val="169554304"/>
        <c:crosses val="autoZero"/>
        <c:auto val="1"/>
        <c:lblAlgn val="ctr"/>
        <c:lblOffset val="100"/>
        <c:noMultiLvlLbl val="0"/>
      </c:catAx>
      <c:valAx>
        <c:axId val="1695543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effectLst/>
        </c:spPr>
        <c:txPr>
          <a:bodyPr rot="-60000000" spcFirstLastPara="1" vertOverflow="ellipsis" vert="horz" wrap="square" anchor="ctr" anchorCtr="1"/>
          <a:lstStyle/>
          <a:p>
            <a:pPr>
              <a:defRPr sz="1197" b="0" i="0" u="none" strike="noStrike" kern="1200" baseline="0">
                <a:solidFill>
                  <a:schemeClr val="tx2"/>
                </a:solidFill>
                <a:latin typeface="League Spartan" charset="0"/>
                <a:ea typeface="League Spartan" charset="0"/>
                <a:cs typeface="League Spartan" charset="0"/>
              </a:defRPr>
            </a:pPr>
            <a:endParaRPr lang="en-US"/>
          </a:p>
        </c:txPr>
        <c:crossAx val="169552512"/>
        <c:crosses val="autoZero"/>
        <c:crossBetween val="between"/>
      </c:valAx>
      <c:spPr>
        <a:noFill/>
        <a:ln>
          <a:noFill/>
        </a:ln>
        <a:effectLst/>
      </c:spPr>
    </c:plotArea>
    <c:plotVisOnly val="1"/>
    <c:dispBlanksAs val="gap"/>
    <c:showDLblsOverMax val="0"/>
  </c:chart>
  <c:spPr>
    <a:noFill/>
    <a:ln>
      <a:solidFill>
        <a:srgbClr val="7F7F7F">
          <a:lumMod val="15000"/>
          <a:lumOff val="85000"/>
        </a:srgbClr>
      </a:solidFill>
    </a:ln>
    <a:effectLst/>
  </c:spPr>
  <c:txPr>
    <a:bodyPr/>
    <a:lstStyle/>
    <a:p>
      <a:pPr>
        <a:defRPr>
          <a:latin typeface="League Spartan" charset="0"/>
          <a:ea typeface="League Spartan" charset="0"/>
          <a:cs typeface="League Spartan"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rgbClr val="3399FF"/>
            </a:solidFill>
            <a:ln>
              <a:noFill/>
            </a:ln>
            <a:effectLst/>
          </c:spPr>
          <c:invertIfNegative val="0"/>
          <c:dLbls>
            <c:numFmt formatCode="0%" sourceLinked="0"/>
            <c:spPr>
              <a:noFill/>
              <a:ln>
                <a:noFill/>
              </a:ln>
              <a:effectLst/>
            </c:spPr>
            <c:txPr>
              <a:bodyPr/>
              <a:lstStyle/>
              <a:p>
                <a:pPr>
                  <a:defRPr sz="2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Credibility of the Content</c:v>
                </c:pt>
                <c:pt idx="1">
                  <c:v>ROI on Content Development</c:v>
                </c:pt>
                <c:pt idx="2">
                  <c:v>Creating Enough Quality Content</c:v>
                </c:pt>
                <c:pt idx="3">
                  <c:v>Distributing Content/Reaching the Right Audience</c:v>
                </c:pt>
              </c:strCache>
            </c:strRef>
          </c:cat>
          <c:val>
            <c:numRef>
              <c:f>Sheet1!$B$2:$B$5</c:f>
              <c:numCache>
                <c:formatCode>General</c:formatCode>
                <c:ptCount val="4"/>
                <c:pt idx="0" formatCode="0%">
                  <c:v>1.5384615384615385E-2</c:v>
                </c:pt>
                <c:pt idx="1">
                  <c:v>0.23076923076923078</c:v>
                </c:pt>
                <c:pt idx="2">
                  <c:v>0.26153846153846155</c:v>
                </c:pt>
                <c:pt idx="3">
                  <c:v>0.49230769230769234</c:v>
                </c:pt>
              </c:numCache>
            </c:numRef>
          </c:val>
          <c:extLst>
            <c:ext xmlns:c16="http://schemas.microsoft.com/office/drawing/2014/chart" uri="{C3380CC4-5D6E-409C-BE32-E72D297353CC}">
              <c16:uniqueId val="{00000000-ECD5-4BBC-9C95-FADDA97A4E5F}"/>
            </c:ext>
          </c:extLst>
        </c:ser>
        <c:dLbls>
          <c:showLegendKey val="0"/>
          <c:showVal val="0"/>
          <c:showCatName val="0"/>
          <c:showSerName val="0"/>
          <c:showPercent val="0"/>
          <c:showBubbleSize val="0"/>
        </c:dLbls>
        <c:gapWidth val="150"/>
        <c:axId val="168777984"/>
        <c:axId val="168816640"/>
      </c:barChart>
      <c:catAx>
        <c:axId val="168777984"/>
        <c:scaling>
          <c:orientation val="minMax"/>
        </c:scaling>
        <c:delete val="0"/>
        <c:axPos val="l"/>
        <c:numFmt formatCode="0%"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2"/>
                </a:solidFill>
                <a:latin typeface="League Spartan" charset="0"/>
                <a:ea typeface="League Spartan" charset="0"/>
                <a:cs typeface="League Spartan" charset="0"/>
              </a:defRPr>
            </a:pPr>
            <a:endParaRPr lang="en-US"/>
          </a:p>
        </c:txPr>
        <c:crossAx val="168816640"/>
        <c:crosses val="autoZero"/>
        <c:auto val="1"/>
        <c:lblAlgn val="ctr"/>
        <c:lblOffset val="100"/>
        <c:noMultiLvlLbl val="0"/>
      </c:catAx>
      <c:valAx>
        <c:axId val="1688166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effectLst/>
        </c:spPr>
        <c:txPr>
          <a:bodyPr rot="-60000000" spcFirstLastPara="1" vertOverflow="ellipsis" vert="horz" wrap="square" anchor="ctr" anchorCtr="1"/>
          <a:lstStyle/>
          <a:p>
            <a:pPr>
              <a:defRPr sz="1197" b="0" i="0" u="none" strike="noStrike" kern="1200" baseline="0">
                <a:solidFill>
                  <a:schemeClr val="tx2"/>
                </a:solidFill>
                <a:latin typeface="League Spartan" charset="0"/>
                <a:ea typeface="League Spartan" charset="0"/>
                <a:cs typeface="League Spartan" charset="0"/>
              </a:defRPr>
            </a:pPr>
            <a:endParaRPr lang="en-US"/>
          </a:p>
        </c:txPr>
        <c:crossAx val="168777984"/>
        <c:crosses val="autoZero"/>
        <c:crossBetween val="between"/>
      </c:valAx>
      <c:spPr>
        <a:noFill/>
        <a:ln>
          <a:noFill/>
        </a:ln>
        <a:effectLst/>
      </c:spPr>
    </c:plotArea>
    <c:plotVisOnly val="1"/>
    <c:dispBlanksAs val="gap"/>
    <c:showDLblsOverMax val="0"/>
  </c:chart>
  <c:spPr>
    <a:noFill/>
    <a:ln>
      <a:solidFill>
        <a:srgbClr val="7F7F7F">
          <a:lumMod val="15000"/>
          <a:lumOff val="85000"/>
        </a:srgbClr>
      </a:solidFill>
    </a:ln>
    <a:effectLst/>
  </c:spPr>
  <c:txPr>
    <a:bodyPr/>
    <a:lstStyle/>
    <a:p>
      <a:pPr>
        <a:defRPr>
          <a:latin typeface="League Spartan" charset="0"/>
          <a:ea typeface="League Spartan" charset="0"/>
          <a:cs typeface="League Spartan"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9/10/2019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2189256"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Calibri"/>
                <a:ea typeface="+mn-ea"/>
                <a:cs typeface="+mn-cs"/>
              </a:rPr>
              <a:pPr marL="0" marR="0" lvl="0" indent="0" algn="r" defTabSz="2189256" rtl="0" eaLnBrk="1" fontAlgn="auto" latinLnBrk="0" hangingPunct="1">
                <a:lnSpc>
                  <a:spcPct val="100000"/>
                </a:lnSpc>
                <a:spcBef>
                  <a:spcPts val="0"/>
                </a:spcBef>
                <a:spcAft>
                  <a:spcPts val="0"/>
                </a:spcAft>
                <a:buClrTx/>
                <a:buSzTx/>
                <a:buFontTx/>
                <a:buNone/>
                <a:tabLst/>
                <a:defRPr/>
              </a:pPr>
              <a:t>32</a:t>
            </a:fld>
            <a:endParaRPr kumimoji="0" lang="en-US" altLang="x-none" sz="1200" b="0" i="0" u="none" strike="noStrike" kern="1200" cap="none" spc="0" normalizeH="0" baseline="0" noProof="0">
              <a:ln>
                <a:noFill/>
              </a:ln>
              <a:solidFill>
                <a:prstClr val="black"/>
              </a:solidFill>
              <a:effectLst/>
              <a:uLnTx/>
              <a:uFillTx/>
              <a:latin typeface="Calibri"/>
              <a:ea typeface="+mn-ea"/>
              <a:cs typeface="+mn-cs"/>
            </a:endParaRPr>
          </a:p>
        </p:txBody>
      </p:sp>
      <p:sp>
        <p:nvSpPr>
          <p:cNvPr id="6145" name="Text Box 1"/>
          <p:cNvSpPr txBox="1">
            <a:spLocks noGrp="1" noRot="1" noChangeAspect="1" noChangeArrowheads="1"/>
          </p:cNvSpPr>
          <p:nvPr>
            <p:ph type="sldImg"/>
          </p:nvPr>
        </p:nvSpPr>
        <p:spPr bwMode="auto">
          <a:xfrm>
            <a:off x="685800" y="1143000"/>
            <a:ext cx="5484813"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1333909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2189256"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Calibri"/>
                <a:ea typeface="+mn-ea"/>
                <a:cs typeface="+mn-cs"/>
              </a:rPr>
              <a:pPr marL="0" marR="0" lvl="0" indent="0" algn="r" defTabSz="2189256" rtl="0" eaLnBrk="1" fontAlgn="auto" latinLnBrk="0" hangingPunct="1">
                <a:lnSpc>
                  <a:spcPct val="100000"/>
                </a:lnSpc>
                <a:spcBef>
                  <a:spcPts val="0"/>
                </a:spcBef>
                <a:spcAft>
                  <a:spcPts val="0"/>
                </a:spcAft>
                <a:buClrTx/>
                <a:buSzTx/>
                <a:buFontTx/>
                <a:buNone/>
                <a:tabLst/>
                <a:defRPr/>
              </a:pPr>
              <a:t>33</a:t>
            </a:fld>
            <a:endParaRPr kumimoji="0" lang="en-US" altLang="x-none" sz="1200" b="0" i="0" u="none" strike="noStrike" kern="1200" cap="none" spc="0" normalizeH="0" baseline="0" noProof="0">
              <a:ln>
                <a:noFill/>
              </a:ln>
              <a:solidFill>
                <a:prstClr val="black"/>
              </a:solidFill>
              <a:effectLst/>
              <a:uLnTx/>
              <a:uFillTx/>
              <a:latin typeface="Calibri"/>
              <a:ea typeface="+mn-ea"/>
              <a:cs typeface="+mn-cs"/>
            </a:endParaRPr>
          </a:p>
        </p:txBody>
      </p:sp>
      <p:sp>
        <p:nvSpPr>
          <p:cNvPr id="6145" name="Text Box 1"/>
          <p:cNvSpPr txBox="1">
            <a:spLocks noGrp="1" noRot="1" noChangeAspect="1" noChangeArrowheads="1"/>
          </p:cNvSpPr>
          <p:nvPr>
            <p:ph type="sldImg"/>
          </p:nvPr>
        </p:nvSpPr>
        <p:spPr bwMode="auto">
          <a:xfrm>
            <a:off x="685800" y="1143000"/>
            <a:ext cx="5484813"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1333909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2189256"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Calibri"/>
                <a:ea typeface="+mn-ea"/>
                <a:cs typeface="+mn-cs"/>
              </a:rPr>
              <a:pPr marL="0" marR="0" lvl="0" indent="0" algn="r" defTabSz="2189256" rtl="0" eaLnBrk="1" fontAlgn="auto" latinLnBrk="0" hangingPunct="1">
                <a:lnSpc>
                  <a:spcPct val="100000"/>
                </a:lnSpc>
                <a:spcBef>
                  <a:spcPts val="0"/>
                </a:spcBef>
                <a:spcAft>
                  <a:spcPts val="0"/>
                </a:spcAft>
                <a:buClrTx/>
                <a:buSzTx/>
                <a:buFontTx/>
                <a:buNone/>
                <a:tabLst/>
                <a:defRPr/>
              </a:pPr>
              <a:t>34</a:t>
            </a:fld>
            <a:endParaRPr kumimoji="0" lang="en-US" altLang="x-none" sz="1200" b="0" i="0" u="none" strike="noStrike" kern="1200" cap="none" spc="0" normalizeH="0" baseline="0" noProof="0">
              <a:ln>
                <a:noFill/>
              </a:ln>
              <a:solidFill>
                <a:prstClr val="black"/>
              </a:solidFill>
              <a:effectLst/>
              <a:uLnTx/>
              <a:uFillTx/>
              <a:latin typeface="Calibri"/>
              <a:ea typeface="+mn-ea"/>
              <a:cs typeface="+mn-cs"/>
            </a:endParaRPr>
          </a:p>
        </p:txBody>
      </p:sp>
      <p:sp>
        <p:nvSpPr>
          <p:cNvPr id="6145" name="Text Box 1"/>
          <p:cNvSpPr txBox="1">
            <a:spLocks noGrp="1" noRot="1" noChangeAspect="1" noChangeArrowheads="1"/>
          </p:cNvSpPr>
          <p:nvPr>
            <p:ph type="sldImg"/>
          </p:nvPr>
        </p:nvSpPr>
        <p:spPr bwMode="auto">
          <a:xfrm>
            <a:off x="663575" y="1143000"/>
            <a:ext cx="5529263"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1247205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2189256"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Calibri"/>
                <a:ea typeface="+mn-ea"/>
                <a:cs typeface="+mn-cs"/>
              </a:rPr>
              <a:pPr marL="0" marR="0" lvl="0" indent="0" algn="r" defTabSz="2189256" rtl="0" eaLnBrk="1" fontAlgn="auto" latinLnBrk="0" hangingPunct="1">
                <a:lnSpc>
                  <a:spcPct val="100000"/>
                </a:lnSpc>
                <a:spcBef>
                  <a:spcPts val="0"/>
                </a:spcBef>
                <a:spcAft>
                  <a:spcPts val="0"/>
                </a:spcAft>
                <a:buClrTx/>
                <a:buSzTx/>
                <a:buFontTx/>
                <a:buNone/>
                <a:tabLst/>
                <a:defRPr/>
              </a:pPr>
              <a:t>36</a:t>
            </a:fld>
            <a:endParaRPr kumimoji="0" lang="en-US" altLang="x-none" sz="1200" b="0" i="0" u="none" strike="noStrike" kern="1200" cap="none" spc="0" normalizeH="0" baseline="0" noProof="0">
              <a:ln>
                <a:noFill/>
              </a:ln>
              <a:solidFill>
                <a:prstClr val="black"/>
              </a:solidFill>
              <a:effectLst/>
              <a:uLnTx/>
              <a:uFillTx/>
              <a:latin typeface="Calibri"/>
              <a:ea typeface="+mn-ea"/>
              <a:cs typeface="+mn-cs"/>
            </a:endParaRPr>
          </a:p>
        </p:txBody>
      </p:sp>
      <p:sp>
        <p:nvSpPr>
          <p:cNvPr id="6145" name="Text Box 1"/>
          <p:cNvSpPr txBox="1">
            <a:spLocks noGrp="1" noRot="1" noChangeAspect="1" noChangeArrowheads="1"/>
          </p:cNvSpPr>
          <p:nvPr>
            <p:ph type="sldImg"/>
          </p:nvPr>
        </p:nvSpPr>
        <p:spPr bwMode="auto">
          <a:xfrm>
            <a:off x="685800" y="1143000"/>
            <a:ext cx="5484813"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133390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2189256"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Calibri"/>
                <a:ea typeface="+mn-ea"/>
                <a:cs typeface="+mn-cs"/>
              </a:rPr>
              <a:pPr marL="0" marR="0" lvl="0" indent="0" algn="r" defTabSz="2189256" rtl="0" eaLnBrk="1" fontAlgn="auto" latinLnBrk="0" hangingPunct="1">
                <a:lnSpc>
                  <a:spcPct val="100000"/>
                </a:lnSpc>
                <a:spcBef>
                  <a:spcPts val="0"/>
                </a:spcBef>
                <a:spcAft>
                  <a:spcPts val="0"/>
                </a:spcAft>
                <a:buClrTx/>
                <a:buSzTx/>
                <a:buFontTx/>
                <a:buNone/>
                <a:tabLst/>
                <a:defRPr/>
              </a:pPr>
              <a:t>37</a:t>
            </a:fld>
            <a:endParaRPr kumimoji="0" lang="en-US" altLang="x-none" sz="1200" b="0" i="0" u="none" strike="noStrike" kern="1200" cap="none" spc="0" normalizeH="0" baseline="0" noProof="0">
              <a:ln>
                <a:noFill/>
              </a:ln>
              <a:solidFill>
                <a:prstClr val="black"/>
              </a:solidFill>
              <a:effectLst/>
              <a:uLnTx/>
              <a:uFillTx/>
              <a:latin typeface="Calibri"/>
              <a:ea typeface="+mn-ea"/>
              <a:cs typeface="+mn-cs"/>
            </a:endParaRPr>
          </a:p>
        </p:txBody>
      </p:sp>
      <p:sp>
        <p:nvSpPr>
          <p:cNvPr id="6145" name="Text Box 1"/>
          <p:cNvSpPr txBox="1">
            <a:spLocks noGrp="1" noRot="1" noChangeAspect="1" noChangeArrowheads="1"/>
          </p:cNvSpPr>
          <p:nvPr>
            <p:ph type="sldImg"/>
          </p:nvPr>
        </p:nvSpPr>
        <p:spPr bwMode="auto">
          <a:xfrm>
            <a:off x="663575" y="1143000"/>
            <a:ext cx="5529263"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1247205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a:blip r:embed="rId4"/>
          <a:stretch>
            <a:fillRect/>
          </a:stretch>
        </p:blipFill>
        <p:spPr>
          <a:xfrm>
            <a:off x="872839" y="498889"/>
            <a:ext cx="8091055"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2019,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a:blip r:embed="rId3"/>
          <a:stretch>
            <a:fillRect/>
          </a:stretch>
        </p:blipFill>
        <p:spPr>
          <a:xfrm>
            <a:off x="858983" y="495302"/>
            <a:ext cx="2743200"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2019, Continental Automated Buildings Association</a:t>
            </a:r>
          </a:p>
        </p:txBody>
      </p:sp>
    </p:spTree>
    <p:extLst>
      <p:ext uri="{BB962C8B-B14F-4D97-AF65-F5344CB8AC3E}">
        <p14:creationId xmlns:p14="http://schemas.microsoft.com/office/powerpoint/2010/main" val="108528483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031046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783990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428061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565455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514463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014992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3B07F3C-8DDF-4244-9A1B-353CBC20B51C}"/>
              </a:ext>
            </a:extLst>
          </p:cNvPr>
          <p:cNvSpPr/>
          <p:nvPr/>
        </p:nvSpPr>
        <p:spPr>
          <a:xfrm>
            <a:off x="3172" y="6400800"/>
            <a:ext cx="12188823" cy="457200"/>
          </a:xfrm>
          <a:prstGeom prst="rect">
            <a:avLst/>
          </a:prstGeom>
          <a:solidFill>
            <a:srgbClr val="629DD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Rectangle 7">
            <a:extLst>
              <a:ext uri="{FF2B5EF4-FFF2-40B4-BE49-F238E27FC236}">
                <a16:creationId xmlns:a16="http://schemas.microsoft.com/office/drawing/2014/main" id="{D7C4300C-9A87-4C18-B47B-F9A93B960CCB}"/>
              </a:ext>
            </a:extLst>
          </p:cNvPr>
          <p:cNvSpPr/>
          <p:nvPr/>
        </p:nvSpPr>
        <p:spPr>
          <a:xfrm>
            <a:off x="18" y="6334313"/>
            <a:ext cx="12188823" cy="64008"/>
          </a:xfrm>
          <a:prstGeom prst="rect">
            <a:avLst/>
          </a:prstGeom>
          <a:solidFill>
            <a:srgbClr val="4A66A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C1962BB9-9F6B-4D1A-A551-74B6881A76FC}"/>
              </a:ext>
            </a:extLst>
          </p:cNvPr>
          <p:cNvSpPr txBox="1">
            <a:spLocks noGrp="1"/>
          </p:cNvSpPr>
          <p:nvPr>
            <p:ph type="ctrTitle"/>
          </p:nvPr>
        </p:nvSpPr>
        <p:spPr>
          <a:xfrm>
            <a:off x="1097280" y="758952"/>
            <a:ext cx="10058400" cy="3566160"/>
          </a:xfrm>
        </p:spPr>
        <p:txBody>
          <a:bodyPr/>
          <a:lstStyle>
            <a:lvl1pPr>
              <a:defRPr sz="8000">
                <a:solidFill>
                  <a:srgbClr val="262626"/>
                </a:solidFill>
              </a:defRPr>
            </a:lvl1pPr>
          </a:lstStyle>
          <a:p>
            <a:pPr lvl="0"/>
            <a:r>
              <a:rPr lang="en-US"/>
              <a:t>Click to edit Master title style</a:t>
            </a:r>
          </a:p>
        </p:txBody>
      </p:sp>
      <p:sp>
        <p:nvSpPr>
          <p:cNvPr id="5" name="Subtitle 2">
            <a:extLst>
              <a:ext uri="{FF2B5EF4-FFF2-40B4-BE49-F238E27FC236}">
                <a16:creationId xmlns:a16="http://schemas.microsoft.com/office/drawing/2014/main" id="{4E035F63-DE79-49BC-A790-61A8077BDFFC}"/>
              </a:ext>
            </a:extLst>
          </p:cNvPr>
          <p:cNvSpPr txBox="1">
            <a:spLocks noGrp="1"/>
          </p:cNvSpPr>
          <p:nvPr>
            <p:ph type="subTitle" idx="1"/>
          </p:nvPr>
        </p:nvSpPr>
        <p:spPr>
          <a:xfrm>
            <a:off x="1100050" y="4455624"/>
            <a:ext cx="10058400" cy="1143000"/>
          </a:xfrm>
        </p:spPr>
        <p:txBody>
          <a:bodyPr lIns="91440" rIns="91440"/>
          <a:lstStyle>
            <a:lvl1pPr marL="0" indent="0">
              <a:buNone/>
              <a:defRPr sz="2400" cap="all" spc="200">
                <a:solidFill>
                  <a:srgbClr val="242852"/>
                </a:solidFill>
                <a:latin typeface="Calibri Light"/>
              </a:defRPr>
            </a:lvl1pPr>
          </a:lstStyle>
          <a:p>
            <a:pPr lvl="0"/>
            <a:r>
              <a:rPr lang="en-US"/>
              <a:t>Click to edit Master subtitle style</a:t>
            </a:r>
          </a:p>
        </p:txBody>
      </p:sp>
      <p:sp>
        <p:nvSpPr>
          <p:cNvPr id="6" name="Date Placeholder 3">
            <a:extLst>
              <a:ext uri="{FF2B5EF4-FFF2-40B4-BE49-F238E27FC236}">
                <a16:creationId xmlns:a16="http://schemas.microsoft.com/office/drawing/2014/main" id="{C56BE01A-D95B-4736-8EC0-A53A40EE450E}"/>
              </a:ext>
            </a:extLst>
          </p:cNvPr>
          <p:cNvSpPr txBox="1">
            <a:spLocks noGrp="1"/>
          </p:cNvSpPr>
          <p:nvPr>
            <p:ph type="dt" sz="half" idx="7"/>
          </p:nvPr>
        </p:nvSpPr>
        <p:spPr/>
        <p:txBody>
          <a:bodyPr/>
          <a:lstStyle>
            <a:lvl1pPr>
              <a:defRPr lang="en-US"/>
            </a:lvl1pPr>
          </a:lstStyle>
          <a:p>
            <a:pPr lvl="0"/>
            <a:r>
              <a:rPr lang="en-US"/>
              <a:t>EAS Consulting</a:t>
            </a:r>
          </a:p>
        </p:txBody>
      </p:sp>
      <p:sp>
        <p:nvSpPr>
          <p:cNvPr id="7" name="Footer Placeholder 4">
            <a:extLst>
              <a:ext uri="{FF2B5EF4-FFF2-40B4-BE49-F238E27FC236}">
                <a16:creationId xmlns:a16="http://schemas.microsoft.com/office/drawing/2014/main" id="{A81C6EC2-0DA2-4DC9-A2B2-1B371E9D8985}"/>
              </a:ext>
            </a:extLst>
          </p:cNvPr>
          <p:cNvSpPr txBox="1">
            <a:spLocks noGrp="1"/>
          </p:cNvSpPr>
          <p:nvPr>
            <p:ph type="ftr" sz="quarter" idx="9"/>
          </p:nvPr>
        </p:nvSpPr>
        <p:spPr/>
        <p:txBody>
          <a:bodyPr/>
          <a:lstStyle>
            <a:lvl1pPr>
              <a:defRPr/>
            </a:lvl1pPr>
          </a:lstStyle>
          <a:p>
            <a:pPr lvl="0"/>
            <a:r>
              <a:rPr lang="en-GB"/>
              <a:t>CONFIDENTIAL</a:t>
            </a:r>
            <a:endParaRPr lang="en-US"/>
          </a:p>
        </p:txBody>
      </p:sp>
      <p:sp>
        <p:nvSpPr>
          <p:cNvPr id="8" name="Slide Number Placeholder 5">
            <a:extLst>
              <a:ext uri="{FF2B5EF4-FFF2-40B4-BE49-F238E27FC236}">
                <a16:creationId xmlns:a16="http://schemas.microsoft.com/office/drawing/2014/main" id="{3370E25D-CCCF-43C9-8B87-3DA85F66DDC3}"/>
              </a:ext>
            </a:extLst>
          </p:cNvPr>
          <p:cNvSpPr txBox="1">
            <a:spLocks noGrp="1"/>
          </p:cNvSpPr>
          <p:nvPr>
            <p:ph type="sldNum" sz="quarter" idx="8"/>
          </p:nvPr>
        </p:nvSpPr>
        <p:spPr>
          <a:xfrm>
            <a:off x="9900455" y="6459787"/>
            <a:ext cx="1312026" cy="365129"/>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400" b="0" i="0" u="none" strike="noStrike" kern="1200" cap="none" spc="0" baseline="0">
                <a:solidFill>
                  <a:srgbClr val="FFFFFF"/>
                </a:solidFill>
                <a:uFillTx/>
                <a:latin typeface="Calibri"/>
              </a:defRPr>
            </a:lvl1pPr>
          </a:lstStyle>
          <a:p>
            <a:pPr lvl="0"/>
            <a:fld id="{EDF1C9A1-855F-435B-B954-B62988793877}" type="slidenum">
              <a:t>‹#›</a:t>
            </a:fld>
            <a:endParaRPr lang="en-US"/>
          </a:p>
        </p:txBody>
      </p:sp>
    </p:spTree>
    <p:extLst>
      <p:ext uri="{BB962C8B-B14F-4D97-AF65-F5344CB8AC3E}">
        <p14:creationId xmlns:p14="http://schemas.microsoft.com/office/powerpoint/2010/main" val="61543670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6011-9C8B-4C25-918A-87AC5A250E1D}"/>
              </a:ext>
            </a:extLst>
          </p:cNvPr>
          <p:cNvSpPr txBox="1">
            <a:spLocks noGrp="1"/>
          </p:cNvSpPr>
          <p:nvPr>
            <p:ph type="title"/>
          </p:nvPr>
        </p:nvSpPr>
        <p:spPr>
          <a:xfrm>
            <a:off x="821231" y="-367277"/>
            <a:ext cx="10058400" cy="1450759"/>
          </a:xfrm>
        </p:spPr>
        <p:txBody>
          <a:bodyPr/>
          <a:lstStyle>
            <a:lvl1pPr>
              <a:defRPr sz="4000">
                <a:solidFill>
                  <a:srgbClr val="629DD1"/>
                </a:solidFill>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1F889A0E-7C37-4AE7-A20B-9B8F201E53E8}"/>
              </a:ext>
            </a:extLst>
          </p:cNvPr>
          <p:cNvSpPr txBox="1">
            <a:spLocks noGrp="1"/>
          </p:cNvSpPr>
          <p:nvPr>
            <p:ph idx="4294967295"/>
          </p:nvPr>
        </p:nvSpPr>
        <p:spPr>
          <a:xfrm>
            <a:off x="821231" y="1751158"/>
            <a:ext cx="10058400" cy="4023360"/>
          </a:xfrm>
        </p:spPr>
        <p:txBody>
          <a:bodyPr/>
          <a:lstStyle>
            <a:lvl1pPr>
              <a:buFont typeface="Wingdings" pitchFamily="2"/>
              <a:buChar char="§"/>
              <a:defRPr/>
            </a:lvl1pPr>
            <a:lvl2pPr>
              <a:buFont typeface="Wingdings" pitchFamily="2"/>
              <a:buChar char="§"/>
              <a:defRPr/>
            </a:lvl2pPr>
            <a:lvl3pPr>
              <a:buFont typeface="Wingdings" pitchFamily="2"/>
              <a:buChar char="§"/>
              <a:defRPr/>
            </a:lvl3pPr>
            <a:lvl4pPr>
              <a:buFont typeface="Wingdings" pitchFamily="2"/>
              <a:buChar char="§"/>
              <a:defRPr/>
            </a:lvl4pPr>
            <a:lvl5pPr>
              <a:buFont typeface="Wingdings" pitchFamily="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0E30560-96AA-4D45-B4C9-934332F537FF}"/>
              </a:ext>
            </a:extLst>
          </p:cNvPr>
          <p:cNvSpPr txBox="1">
            <a:spLocks noGrp="1"/>
          </p:cNvSpPr>
          <p:nvPr>
            <p:ph type="ftr" sz="quarter" idx="9"/>
          </p:nvPr>
        </p:nvSpPr>
        <p:spPr/>
        <p:txBody>
          <a:bodyPr/>
          <a:lstStyle>
            <a:lvl1pPr>
              <a:defRPr/>
            </a:lvl1pPr>
          </a:lstStyle>
          <a:p>
            <a:pPr lvl="0"/>
            <a:r>
              <a:rPr lang="en-GB"/>
              <a:t>CONFIDENTIAL</a:t>
            </a:r>
            <a:endParaRPr lang="en-US"/>
          </a:p>
        </p:txBody>
      </p:sp>
      <p:sp>
        <p:nvSpPr>
          <p:cNvPr id="5" name="Slide Number Placeholder 5">
            <a:extLst>
              <a:ext uri="{FF2B5EF4-FFF2-40B4-BE49-F238E27FC236}">
                <a16:creationId xmlns:a16="http://schemas.microsoft.com/office/drawing/2014/main" id="{EE3E59FF-0ADE-40C8-B6A5-B8C462C91A39}"/>
              </a:ext>
            </a:extLst>
          </p:cNvPr>
          <p:cNvSpPr txBox="1">
            <a:spLocks noGrp="1"/>
          </p:cNvSpPr>
          <p:nvPr>
            <p:ph type="sldNum" sz="quarter" idx="8"/>
          </p:nvPr>
        </p:nvSpPr>
        <p:spPr>
          <a:xfrm>
            <a:off x="9900455" y="6459787"/>
            <a:ext cx="1312026" cy="365129"/>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400" b="0" i="0" u="none" strike="noStrike" kern="1200" cap="none" spc="0" baseline="0">
                <a:solidFill>
                  <a:srgbClr val="FFFFFF"/>
                </a:solidFill>
                <a:uFillTx/>
                <a:latin typeface="Calibri"/>
              </a:defRPr>
            </a:lvl1pPr>
          </a:lstStyle>
          <a:p>
            <a:pPr lvl="0"/>
            <a:fld id="{7D1B46C4-BB3D-467D-A6E7-AE34215091A1}" type="slidenum">
              <a:t>‹#›</a:t>
            </a:fld>
            <a:endParaRPr lang="en-US"/>
          </a:p>
        </p:txBody>
      </p:sp>
      <p:sp>
        <p:nvSpPr>
          <p:cNvPr id="6" name="Date Placeholder 3">
            <a:extLst>
              <a:ext uri="{FF2B5EF4-FFF2-40B4-BE49-F238E27FC236}">
                <a16:creationId xmlns:a16="http://schemas.microsoft.com/office/drawing/2014/main" id="{68E1C3E4-C824-475A-AFB5-2F6492665706}"/>
              </a:ext>
            </a:extLst>
          </p:cNvPr>
          <p:cNvSpPr txBox="1">
            <a:spLocks noGrp="1"/>
          </p:cNvSpPr>
          <p:nvPr>
            <p:ph type="dt" sz="half" idx="7"/>
          </p:nvPr>
        </p:nvSpPr>
        <p:spPr/>
        <p:txBody>
          <a:bodyPr/>
          <a:lstStyle>
            <a:lvl1pPr>
              <a:defRPr lang="en-US"/>
            </a:lvl1pPr>
          </a:lstStyle>
          <a:p>
            <a:pPr lvl="0"/>
            <a:r>
              <a:rPr lang="en-US"/>
              <a:t>EAS Consulting</a:t>
            </a:r>
          </a:p>
        </p:txBody>
      </p:sp>
      <p:sp>
        <p:nvSpPr>
          <p:cNvPr id="7" name="Rectangle 6">
            <a:extLst>
              <a:ext uri="{FF2B5EF4-FFF2-40B4-BE49-F238E27FC236}">
                <a16:creationId xmlns:a16="http://schemas.microsoft.com/office/drawing/2014/main" id="{1EDF8576-CE09-4437-BA1B-6342388CC71C}"/>
              </a:ext>
            </a:extLst>
          </p:cNvPr>
          <p:cNvSpPr/>
          <p:nvPr/>
        </p:nvSpPr>
        <p:spPr>
          <a:xfrm>
            <a:off x="1097280" y="1647648"/>
            <a:ext cx="10203323" cy="207038"/>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8" name="Straight Connector 8">
            <a:extLst>
              <a:ext uri="{FF2B5EF4-FFF2-40B4-BE49-F238E27FC236}">
                <a16:creationId xmlns:a16="http://schemas.microsoft.com/office/drawing/2014/main" id="{3767C340-52B6-41C2-BDDF-402158956915}"/>
              </a:ext>
            </a:extLst>
          </p:cNvPr>
          <p:cNvCxnSpPr/>
          <p:nvPr/>
        </p:nvCxnSpPr>
        <p:spPr>
          <a:xfrm>
            <a:off x="845390" y="1083481"/>
            <a:ext cx="10272205" cy="0"/>
          </a:xfrm>
          <a:prstGeom prst="straightConnector1">
            <a:avLst/>
          </a:prstGeom>
          <a:noFill/>
          <a:ln w="28575" cap="flat">
            <a:solidFill>
              <a:srgbClr val="4A66AC"/>
            </a:solidFill>
            <a:prstDash val="solid"/>
            <a:miter/>
          </a:ln>
        </p:spPr>
      </p:cxnSp>
    </p:spTree>
    <p:extLst>
      <p:ext uri="{BB962C8B-B14F-4D97-AF65-F5344CB8AC3E}">
        <p14:creationId xmlns:p14="http://schemas.microsoft.com/office/powerpoint/2010/main" val="358441428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FFFFF"/>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99A9E43-70C0-4D93-9CA4-FBDB701463FE}"/>
              </a:ext>
            </a:extLst>
          </p:cNvPr>
          <p:cNvSpPr/>
          <p:nvPr/>
        </p:nvSpPr>
        <p:spPr>
          <a:xfrm>
            <a:off x="3172" y="6400800"/>
            <a:ext cx="12188823" cy="457200"/>
          </a:xfrm>
          <a:prstGeom prst="rect">
            <a:avLst/>
          </a:prstGeom>
          <a:solidFill>
            <a:srgbClr val="629DD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Rectangle 7">
            <a:extLst>
              <a:ext uri="{FF2B5EF4-FFF2-40B4-BE49-F238E27FC236}">
                <a16:creationId xmlns:a16="http://schemas.microsoft.com/office/drawing/2014/main" id="{8087D0AB-8205-4F6F-8C19-7A0E1AAB183B}"/>
              </a:ext>
            </a:extLst>
          </p:cNvPr>
          <p:cNvSpPr/>
          <p:nvPr/>
        </p:nvSpPr>
        <p:spPr>
          <a:xfrm>
            <a:off x="18" y="6334313"/>
            <a:ext cx="12188823" cy="64008"/>
          </a:xfrm>
          <a:prstGeom prst="rect">
            <a:avLst/>
          </a:prstGeom>
          <a:solidFill>
            <a:srgbClr val="4A66A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59F97766-9884-4D92-AFE2-35100453320A}"/>
              </a:ext>
            </a:extLst>
          </p:cNvPr>
          <p:cNvSpPr txBox="1">
            <a:spLocks noGrp="1"/>
          </p:cNvSpPr>
          <p:nvPr>
            <p:ph type="title"/>
          </p:nvPr>
        </p:nvSpPr>
        <p:spPr>
          <a:xfrm>
            <a:off x="1097280" y="758952"/>
            <a:ext cx="10058400" cy="3566160"/>
          </a:xfrm>
        </p:spPr>
        <p:txBody>
          <a:bodyPr/>
          <a:lstStyle>
            <a:lvl1pPr>
              <a:defRPr sz="8000">
                <a:solidFill>
                  <a:srgbClr val="262626"/>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B985FB09-54C3-4CF3-9CC5-E35C24611E27}"/>
              </a:ext>
            </a:extLst>
          </p:cNvPr>
          <p:cNvSpPr txBox="1">
            <a:spLocks noGrp="1"/>
          </p:cNvSpPr>
          <p:nvPr>
            <p:ph type="body" idx="1"/>
          </p:nvPr>
        </p:nvSpPr>
        <p:spPr>
          <a:xfrm>
            <a:off x="1097280" y="4453128"/>
            <a:ext cx="10058400" cy="1143000"/>
          </a:xfrm>
        </p:spPr>
        <p:txBody>
          <a:bodyPr lIns="91440" rIns="91440"/>
          <a:lstStyle>
            <a:lvl1pPr marL="0" indent="0">
              <a:buNone/>
              <a:defRPr sz="2400" cap="all" spc="200">
                <a:solidFill>
                  <a:srgbClr val="242852"/>
                </a:solidFill>
                <a:latin typeface="Calibri Light"/>
              </a:defRPr>
            </a:lvl1pPr>
          </a:lstStyle>
          <a:p>
            <a:pPr lvl="0"/>
            <a:r>
              <a:rPr lang="en-US"/>
              <a:t>Click to edit Master text styles</a:t>
            </a:r>
          </a:p>
        </p:txBody>
      </p:sp>
      <p:sp>
        <p:nvSpPr>
          <p:cNvPr id="6" name="Footer Placeholder 4">
            <a:extLst>
              <a:ext uri="{FF2B5EF4-FFF2-40B4-BE49-F238E27FC236}">
                <a16:creationId xmlns:a16="http://schemas.microsoft.com/office/drawing/2014/main" id="{432E517D-3927-489C-88AC-0E29AD8C1130}"/>
              </a:ext>
            </a:extLst>
          </p:cNvPr>
          <p:cNvSpPr txBox="1">
            <a:spLocks noGrp="1"/>
          </p:cNvSpPr>
          <p:nvPr>
            <p:ph type="ftr" sz="quarter" idx="9"/>
          </p:nvPr>
        </p:nvSpPr>
        <p:spPr/>
        <p:txBody>
          <a:bodyPr/>
          <a:lstStyle>
            <a:lvl1pPr>
              <a:defRPr/>
            </a:lvl1pPr>
          </a:lstStyle>
          <a:p>
            <a:pPr lvl="0"/>
            <a:r>
              <a:rPr lang="en-GB"/>
              <a:t>CONFIDENTIAL</a:t>
            </a:r>
            <a:endParaRPr lang="en-US"/>
          </a:p>
        </p:txBody>
      </p:sp>
      <p:sp>
        <p:nvSpPr>
          <p:cNvPr id="7" name="Slide Number Placeholder 5">
            <a:extLst>
              <a:ext uri="{FF2B5EF4-FFF2-40B4-BE49-F238E27FC236}">
                <a16:creationId xmlns:a16="http://schemas.microsoft.com/office/drawing/2014/main" id="{90517F1E-BA4D-48B2-9C8E-EDFC9A0D43AD}"/>
              </a:ext>
            </a:extLst>
          </p:cNvPr>
          <p:cNvSpPr txBox="1">
            <a:spLocks noGrp="1"/>
          </p:cNvSpPr>
          <p:nvPr>
            <p:ph type="sldNum" sz="quarter" idx="8"/>
          </p:nvPr>
        </p:nvSpPr>
        <p:spPr>
          <a:xfrm>
            <a:off x="9900455" y="6459787"/>
            <a:ext cx="1312026" cy="365129"/>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400" b="0" i="0" u="none" strike="noStrike" kern="1200" cap="none" spc="0" baseline="0">
                <a:solidFill>
                  <a:srgbClr val="FFFFFF"/>
                </a:solidFill>
                <a:uFillTx/>
                <a:latin typeface="Calibri"/>
              </a:defRPr>
            </a:lvl1pPr>
          </a:lstStyle>
          <a:p>
            <a:pPr lvl="0"/>
            <a:fld id="{7FC8C0C5-9DD2-4453-B7D9-E12701185763}" type="slidenum">
              <a:t>‹#›</a:t>
            </a:fld>
            <a:endParaRPr lang="en-US"/>
          </a:p>
        </p:txBody>
      </p:sp>
      <p:sp>
        <p:nvSpPr>
          <p:cNvPr id="8" name="Date Placeholder 3">
            <a:extLst>
              <a:ext uri="{FF2B5EF4-FFF2-40B4-BE49-F238E27FC236}">
                <a16:creationId xmlns:a16="http://schemas.microsoft.com/office/drawing/2014/main" id="{78836713-444B-49AF-9B10-05F82964D838}"/>
              </a:ext>
            </a:extLst>
          </p:cNvPr>
          <p:cNvSpPr txBox="1">
            <a:spLocks noGrp="1"/>
          </p:cNvSpPr>
          <p:nvPr>
            <p:ph type="dt" sz="half" idx="7"/>
          </p:nvPr>
        </p:nvSpPr>
        <p:spPr/>
        <p:txBody>
          <a:bodyPr/>
          <a:lstStyle>
            <a:lvl1pPr>
              <a:defRPr lang="en-US"/>
            </a:lvl1pPr>
          </a:lstStyle>
          <a:p>
            <a:pPr lvl="0"/>
            <a:r>
              <a:rPr lang="en-US"/>
              <a:t>EAS Consulting</a:t>
            </a:r>
          </a:p>
        </p:txBody>
      </p:sp>
    </p:spTree>
    <p:extLst>
      <p:ext uri="{BB962C8B-B14F-4D97-AF65-F5344CB8AC3E}">
        <p14:creationId xmlns:p14="http://schemas.microsoft.com/office/powerpoint/2010/main" val="1762287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a:blip r:embed="rId3"/>
          <a:stretch>
            <a:fillRect/>
          </a:stretch>
        </p:blipFill>
        <p:spPr>
          <a:xfrm>
            <a:off x="858983" y="495302"/>
            <a:ext cx="2743200"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2019, Continental Automated Buildings Association</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A747969-4C7A-4250-A40D-088FDB571400}"/>
              </a:ext>
            </a:extLst>
          </p:cNvPr>
          <p:cNvSpPr txBox="1">
            <a:spLocks noGrp="1"/>
          </p:cNvSpPr>
          <p:nvPr>
            <p:ph type="ftr" sz="quarter" idx="9"/>
          </p:nvPr>
        </p:nvSpPr>
        <p:spPr/>
        <p:txBody>
          <a:bodyPr/>
          <a:lstStyle>
            <a:lvl1pPr>
              <a:defRPr/>
            </a:lvl1pPr>
          </a:lstStyle>
          <a:p>
            <a:pPr lvl="0"/>
            <a:r>
              <a:rPr lang="en-GB"/>
              <a:t>CONFIDENTIAL</a:t>
            </a:r>
            <a:endParaRPr lang="en-US"/>
          </a:p>
        </p:txBody>
      </p:sp>
      <p:sp>
        <p:nvSpPr>
          <p:cNvPr id="3" name="Slide Number Placeholder 5">
            <a:extLst>
              <a:ext uri="{FF2B5EF4-FFF2-40B4-BE49-F238E27FC236}">
                <a16:creationId xmlns:a16="http://schemas.microsoft.com/office/drawing/2014/main" id="{DD822C79-393C-42B0-8041-CBBF43671720}"/>
              </a:ext>
            </a:extLst>
          </p:cNvPr>
          <p:cNvSpPr txBox="1">
            <a:spLocks noGrp="1"/>
          </p:cNvSpPr>
          <p:nvPr>
            <p:ph type="sldNum" sz="quarter" idx="8"/>
          </p:nvPr>
        </p:nvSpPr>
        <p:spPr>
          <a:xfrm>
            <a:off x="9900455" y="6459787"/>
            <a:ext cx="1312026" cy="365129"/>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400" b="0" i="0" u="none" strike="noStrike" kern="1200" cap="none" spc="0" baseline="0">
                <a:solidFill>
                  <a:srgbClr val="FFFFFF"/>
                </a:solidFill>
                <a:uFillTx/>
                <a:latin typeface="Calibri"/>
              </a:defRPr>
            </a:lvl1pPr>
          </a:lstStyle>
          <a:p>
            <a:pPr lvl="0"/>
            <a:fld id="{2FA36FF3-216C-4BD9-9879-C8FF63C081F8}" type="slidenum">
              <a:t>‹#›</a:t>
            </a:fld>
            <a:endParaRPr lang="en-US"/>
          </a:p>
        </p:txBody>
      </p:sp>
      <p:sp>
        <p:nvSpPr>
          <p:cNvPr id="4" name="Date Placeholder 3">
            <a:extLst>
              <a:ext uri="{FF2B5EF4-FFF2-40B4-BE49-F238E27FC236}">
                <a16:creationId xmlns:a16="http://schemas.microsoft.com/office/drawing/2014/main" id="{51D729A5-F98A-4474-AF0E-6E3FCB384D21}"/>
              </a:ext>
            </a:extLst>
          </p:cNvPr>
          <p:cNvSpPr txBox="1">
            <a:spLocks noGrp="1"/>
          </p:cNvSpPr>
          <p:nvPr>
            <p:ph type="dt" sz="half" idx="7"/>
          </p:nvPr>
        </p:nvSpPr>
        <p:spPr/>
        <p:txBody>
          <a:bodyPr/>
          <a:lstStyle>
            <a:lvl1pPr>
              <a:defRPr lang="en-US"/>
            </a:lvl1pPr>
          </a:lstStyle>
          <a:p>
            <a:pPr lvl="0"/>
            <a:r>
              <a:rPr lang="en-US"/>
              <a:t>EAS Consulting</a:t>
            </a:r>
          </a:p>
        </p:txBody>
      </p:sp>
      <p:sp>
        <p:nvSpPr>
          <p:cNvPr id="5" name="Rectangle 7">
            <a:extLst>
              <a:ext uri="{FF2B5EF4-FFF2-40B4-BE49-F238E27FC236}">
                <a16:creationId xmlns:a16="http://schemas.microsoft.com/office/drawing/2014/main" id="{9D59AF8B-A9BC-406A-AC3D-7D87BDAF2EED}"/>
              </a:ext>
            </a:extLst>
          </p:cNvPr>
          <p:cNvSpPr/>
          <p:nvPr/>
        </p:nvSpPr>
        <p:spPr>
          <a:xfrm>
            <a:off x="1097280" y="1647648"/>
            <a:ext cx="10203323" cy="207038"/>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Title 1">
            <a:extLst>
              <a:ext uri="{FF2B5EF4-FFF2-40B4-BE49-F238E27FC236}">
                <a16:creationId xmlns:a16="http://schemas.microsoft.com/office/drawing/2014/main" id="{04132DD2-0241-4CBE-94A5-098F652FEA1B}"/>
              </a:ext>
            </a:extLst>
          </p:cNvPr>
          <p:cNvSpPr txBox="1"/>
          <p:nvPr/>
        </p:nvSpPr>
        <p:spPr>
          <a:xfrm>
            <a:off x="821231" y="-367277"/>
            <a:ext cx="10058400" cy="1450759"/>
          </a:xfrm>
          <a:prstGeom prst="rect">
            <a:avLst/>
          </a:prstGeom>
          <a:noFill/>
          <a:ln cap="flat">
            <a:noFill/>
          </a:ln>
        </p:spPr>
        <p:txBody>
          <a:bodyPr vert="horz" wrap="square" lIns="91440" tIns="45720" rIns="91440" bIns="45720" anchor="b" anchorCtr="0" compatLnSpc="1">
            <a:normAutofit/>
          </a:bodyPr>
          <a:lstStyle/>
          <a:p>
            <a:pPr marL="0" marR="0" lvl="0" indent="0" algn="l" defTabSz="914400" rtl="0" fontAlgn="auto" hangingPunct="1">
              <a:lnSpc>
                <a:spcPct val="85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50" baseline="0">
                <a:solidFill>
                  <a:srgbClr val="629DD1"/>
                </a:solidFill>
                <a:uFillTx/>
                <a:latin typeface="Calibri Light"/>
              </a:rPr>
              <a:t>Click to edit Master title style</a:t>
            </a:r>
          </a:p>
        </p:txBody>
      </p:sp>
      <p:cxnSp>
        <p:nvCxnSpPr>
          <p:cNvPr id="7" name="Straight Connector 9">
            <a:extLst>
              <a:ext uri="{FF2B5EF4-FFF2-40B4-BE49-F238E27FC236}">
                <a16:creationId xmlns:a16="http://schemas.microsoft.com/office/drawing/2014/main" id="{AEE6D4F0-CE41-4462-BEFC-375629A2844A}"/>
              </a:ext>
            </a:extLst>
          </p:cNvPr>
          <p:cNvCxnSpPr/>
          <p:nvPr/>
        </p:nvCxnSpPr>
        <p:spPr>
          <a:xfrm>
            <a:off x="867820" y="1083481"/>
            <a:ext cx="10272196" cy="0"/>
          </a:xfrm>
          <a:prstGeom prst="straightConnector1">
            <a:avLst/>
          </a:prstGeom>
          <a:noFill/>
          <a:ln w="28575" cap="flat">
            <a:solidFill>
              <a:srgbClr val="4A66AC"/>
            </a:solidFill>
            <a:prstDash val="solid"/>
            <a:miter/>
          </a:ln>
        </p:spPr>
      </p:cxnSp>
      <p:sp>
        <p:nvSpPr>
          <p:cNvPr id="8" name="Content Placeholder 2">
            <a:extLst>
              <a:ext uri="{FF2B5EF4-FFF2-40B4-BE49-F238E27FC236}">
                <a16:creationId xmlns:a16="http://schemas.microsoft.com/office/drawing/2014/main" id="{D9033A4C-1AE1-4C07-8AC4-8C2695F5F828}"/>
              </a:ext>
            </a:extLst>
          </p:cNvPr>
          <p:cNvSpPr txBox="1">
            <a:spLocks noGrp="1"/>
          </p:cNvSpPr>
          <p:nvPr>
            <p:ph idx="4294967295"/>
          </p:nvPr>
        </p:nvSpPr>
        <p:spPr>
          <a:xfrm>
            <a:off x="821231" y="1647648"/>
            <a:ext cx="4937760" cy="4023360"/>
          </a:xfrm>
        </p:spPr>
        <p:txBody>
          <a:bodyPr/>
          <a:lstStyle>
            <a:lvl1pPr>
              <a:defRPr/>
            </a:lvl1pPr>
            <a:lvl2pPr>
              <a:buFont typeface="Wingdings" pitchFamily="2"/>
              <a:buChar char="§"/>
              <a:defRPr/>
            </a:lvl2pPr>
            <a:lvl3pPr>
              <a:buFont typeface="Wingdings" pitchFamily="2"/>
              <a:buChar char="§"/>
              <a:defRPr/>
            </a:lvl3pPr>
            <a:lvl4pPr>
              <a:buFont typeface="Wingdings" pitchFamily="2"/>
              <a:buChar char="§"/>
              <a:defRPr/>
            </a:lvl4pPr>
            <a:lvl5pPr>
              <a:buFont typeface="Wingdings" pitchFamily="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EEBC6774-A825-4A99-8918-2E3681DE08C3}"/>
              </a:ext>
            </a:extLst>
          </p:cNvPr>
          <p:cNvSpPr txBox="1">
            <a:spLocks noGrp="1"/>
          </p:cNvSpPr>
          <p:nvPr>
            <p:ph idx="4294967295"/>
          </p:nvPr>
        </p:nvSpPr>
        <p:spPr>
          <a:xfrm>
            <a:off x="6035040" y="1646624"/>
            <a:ext cx="4937760" cy="4023360"/>
          </a:xfrm>
        </p:spPr>
        <p:txBody>
          <a:bodyPr/>
          <a:lstStyle>
            <a:lvl1pPr>
              <a:defRPr/>
            </a:lvl1pPr>
            <a:lvl2pPr marL="486918" indent="-285750">
              <a:buFont typeface="Wingdings" pitchFamily="2"/>
              <a:buChar char="§"/>
              <a:defRPr/>
            </a:lvl2pPr>
            <a:lvl3pPr marL="669798" indent="-285750">
              <a:buFont typeface="Wingdings" pitchFamily="2"/>
              <a:buChar char="§"/>
              <a:defRPr/>
            </a:lvl3pPr>
            <a:lvl4pPr marL="852678" indent="-285750">
              <a:buFont typeface="Wingdings" pitchFamily="2"/>
              <a:buChar char="§"/>
              <a:defRPr/>
            </a:lvl4pPr>
            <a:lvl5pPr marL="1035558" indent="-285750">
              <a:buFont typeface="Wingdings" pitchFamily="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387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2660AAA-536D-4D9F-9E8D-67969931327E}"/>
              </a:ext>
            </a:extLst>
          </p:cNvPr>
          <p:cNvSpPr txBox="1">
            <a:spLocks noGrp="1"/>
          </p:cNvSpPr>
          <p:nvPr>
            <p:ph type="body" idx="4294967295"/>
          </p:nvPr>
        </p:nvSpPr>
        <p:spPr>
          <a:xfrm>
            <a:off x="1097280" y="1846054"/>
            <a:ext cx="4937760" cy="736284"/>
          </a:xfrm>
        </p:spPr>
        <p:txBody>
          <a:bodyPr lIns="91440" rIns="91440" anchor="ctr"/>
          <a:lstStyle>
            <a:lvl1pPr marL="0" indent="0">
              <a:buNone/>
              <a:defRPr cap="all">
                <a:solidFill>
                  <a:srgbClr val="242852"/>
                </a:solidFill>
              </a:defRPr>
            </a:lvl1pPr>
          </a:lstStyle>
          <a:p>
            <a:pPr lvl="0"/>
            <a:r>
              <a:rPr lang="en-US"/>
              <a:t>Click to edit Master text styles</a:t>
            </a:r>
          </a:p>
        </p:txBody>
      </p:sp>
      <p:sp>
        <p:nvSpPr>
          <p:cNvPr id="3" name="Content Placeholder 3">
            <a:extLst>
              <a:ext uri="{FF2B5EF4-FFF2-40B4-BE49-F238E27FC236}">
                <a16:creationId xmlns:a16="http://schemas.microsoft.com/office/drawing/2014/main" id="{BC7D599E-D603-4A05-A2B7-215A1F2E0359}"/>
              </a:ext>
            </a:extLst>
          </p:cNvPr>
          <p:cNvSpPr txBox="1">
            <a:spLocks noGrp="1"/>
          </p:cNvSpPr>
          <p:nvPr>
            <p:ph idx="4294967295"/>
          </p:nvPr>
        </p:nvSpPr>
        <p:spPr>
          <a:xfrm>
            <a:off x="1097280" y="2582329"/>
            <a:ext cx="4937760" cy="33781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52CB4FF4-1691-4F9E-81A0-006E26A6D5D7}"/>
              </a:ext>
            </a:extLst>
          </p:cNvPr>
          <p:cNvSpPr txBox="1">
            <a:spLocks noGrp="1"/>
          </p:cNvSpPr>
          <p:nvPr>
            <p:ph type="body" idx="4294967295"/>
          </p:nvPr>
        </p:nvSpPr>
        <p:spPr>
          <a:xfrm>
            <a:off x="6217920" y="1846054"/>
            <a:ext cx="4937760" cy="736284"/>
          </a:xfrm>
        </p:spPr>
        <p:txBody>
          <a:bodyPr lIns="91440" rIns="91440" anchor="ctr"/>
          <a:lstStyle>
            <a:lvl1pPr marL="0" indent="0">
              <a:buNone/>
              <a:defRPr cap="all">
                <a:solidFill>
                  <a:srgbClr val="242852"/>
                </a:solidFill>
              </a:defRPr>
            </a:lvl1pPr>
          </a:lstStyle>
          <a:p>
            <a:pPr lvl="0"/>
            <a:r>
              <a:rPr lang="en-US"/>
              <a:t>Click to edit Master text styles</a:t>
            </a:r>
          </a:p>
        </p:txBody>
      </p:sp>
      <p:sp>
        <p:nvSpPr>
          <p:cNvPr id="5" name="Content Placeholder 5">
            <a:extLst>
              <a:ext uri="{FF2B5EF4-FFF2-40B4-BE49-F238E27FC236}">
                <a16:creationId xmlns:a16="http://schemas.microsoft.com/office/drawing/2014/main" id="{38075322-3FC3-4C51-B8D6-C2951BA1C1DD}"/>
              </a:ext>
            </a:extLst>
          </p:cNvPr>
          <p:cNvSpPr txBox="1">
            <a:spLocks noGrp="1"/>
          </p:cNvSpPr>
          <p:nvPr>
            <p:ph idx="4294967295"/>
          </p:nvPr>
        </p:nvSpPr>
        <p:spPr>
          <a:xfrm>
            <a:off x="6217920" y="2582329"/>
            <a:ext cx="4937760" cy="337819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EBBD8123-B32B-4A8F-ADAB-D5725E17D23D}"/>
              </a:ext>
            </a:extLst>
          </p:cNvPr>
          <p:cNvSpPr txBox="1">
            <a:spLocks noGrp="1"/>
          </p:cNvSpPr>
          <p:nvPr>
            <p:ph type="ftr" sz="quarter" idx="9"/>
          </p:nvPr>
        </p:nvSpPr>
        <p:spPr/>
        <p:txBody>
          <a:bodyPr/>
          <a:lstStyle>
            <a:lvl1pPr>
              <a:defRPr/>
            </a:lvl1pPr>
          </a:lstStyle>
          <a:p>
            <a:pPr lvl="0"/>
            <a:r>
              <a:rPr lang="en-GB"/>
              <a:t>CONFIDENTIAL</a:t>
            </a:r>
            <a:endParaRPr lang="en-US"/>
          </a:p>
        </p:txBody>
      </p:sp>
      <p:sp>
        <p:nvSpPr>
          <p:cNvPr id="7" name="Slide Number Placeholder 5">
            <a:extLst>
              <a:ext uri="{FF2B5EF4-FFF2-40B4-BE49-F238E27FC236}">
                <a16:creationId xmlns:a16="http://schemas.microsoft.com/office/drawing/2014/main" id="{420E75F3-DF52-4CA9-BFDF-D964405B89DC}"/>
              </a:ext>
            </a:extLst>
          </p:cNvPr>
          <p:cNvSpPr txBox="1">
            <a:spLocks noGrp="1"/>
          </p:cNvSpPr>
          <p:nvPr>
            <p:ph type="sldNum" sz="quarter" idx="8"/>
          </p:nvPr>
        </p:nvSpPr>
        <p:spPr>
          <a:xfrm>
            <a:off x="9900455" y="6459787"/>
            <a:ext cx="1312026" cy="365129"/>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400" b="0" i="0" u="none" strike="noStrike" kern="1200" cap="none" spc="0" baseline="0">
                <a:solidFill>
                  <a:srgbClr val="FFFFFF"/>
                </a:solidFill>
                <a:uFillTx/>
                <a:latin typeface="Calibri"/>
              </a:defRPr>
            </a:lvl1pPr>
          </a:lstStyle>
          <a:p>
            <a:pPr lvl="0"/>
            <a:fld id="{607249FB-9D46-4703-B140-6A06F378A736}" type="slidenum">
              <a:t>‹#›</a:t>
            </a:fld>
            <a:endParaRPr lang="en-US"/>
          </a:p>
        </p:txBody>
      </p:sp>
      <p:sp>
        <p:nvSpPr>
          <p:cNvPr id="8" name="Date Placeholder 3">
            <a:extLst>
              <a:ext uri="{FF2B5EF4-FFF2-40B4-BE49-F238E27FC236}">
                <a16:creationId xmlns:a16="http://schemas.microsoft.com/office/drawing/2014/main" id="{F6C7EE27-3D9B-4D41-AF53-CE2758B67D01}"/>
              </a:ext>
            </a:extLst>
          </p:cNvPr>
          <p:cNvSpPr txBox="1">
            <a:spLocks noGrp="1"/>
          </p:cNvSpPr>
          <p:nvPr>
            <p:ph type="dt" sz="half" idx="7"/>
          </p:nvPr>
        </p:nvSpPr>
        <p:spPr/>
        <p:txBody>
          <a:bodyPr/>
          <a:lstStyle>
            <a:lvl1pPr>
              <a:defRPr lang="en-US"/>
            </a:lvl1pPr>
          </a:lstStyle>
          <a:p>
            <a:pPr lvl="0"/>
            <a:r>
              <a:rPr lang="en-US"/>
              <a:t>EAS Consulting</a:t>
            </a:r>
          </a:p>
        </p:txBody>
      </p:sp>
      <p:sp>
        <p:nvSpPr>
          <p:cNvPr id="9" name="Rectangle 9">
            <a:extLst>
              <a:ext uri="{FF2B5EF4-FFF2-40B4-BE49-F238E27FC236}">
                <a16:creationId xmlns:a16="http://schemas.microsoft.com/office/drawing/2014/main" id="{7AB59836-8188-4312-9002-A3646FA1223D}"/>
              </a:ext>
            </a:extLst>
          </p:cNvPr>
          <p:cNvSpPr/>
          <p:nvPr/>
        </p:nvSpPr>
        <p:spPr>
          <a:xfrm>
            <a:off x="1097280" y="1647648"/>
            <a:ext cx="10203323" cy="207038"/>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 name="Title 1">
            <a:extLst>
              <a:ext uri="{FF2B5EF4-FFF2-40B4-BE49-F238E27FC236}">
                <a16:creationId xmlns:a16="http://schemas.microsoft.com/office/drawing/2014/main" id="{D98078CA-2EBD-41C4-ABAF-439B0348E69F}"/>
              </a:ext>
            </a:extLst>
          </p:cNvPr>
          <p:cNvSpPr txBox="1">
            <a:spLocks noGrp="1"/>
          </p:cNvSpPr>
          <p:nvPr>
            <p:ph type="title"/>
          </p:nvPr>
        </p:nvSpPr>
        <p:spPr>
          <a:xfrm>
            <a:off x="821231" y="-367277"/>
            <a:ext cx="10058400" cy="1450759"/>
          </a:xfrm>
        </p:spPr>
        <p:txBody>
          <a:bodyPr/>
          <a:lstStyle>
            <a:lvl1pPr>
              <a:defRPr sz="4000">
                <a:solidFill>
                  <a:srgbClr val="629DD1"/>
                </a:solidFill>
              </a:defRPr>
            </a:lvl1pPr>
          </a:lstStyle>
          <a:p>
            <a:pPr lvl="0"/>
            <a:r>
              <a:rPr lang="en-US"/>
              <a:t>Click to edit Master title style</a:t>
            </a:r>
          </a:p>
        </p:txBody>
      </p:sp>
      <p:cxnSp>
        <p:nvCxnSpPr>
          <p:cNvPr id="11" name="Straight Connector 11">
            <a:extLst>
              <a:ext uri="{FF2B5EF4-FFF2-40B4-BE49-F238E27FC236}">
                <a16:creationId xmlns:a16="http://schemas.microsoft.com/office/drawing/2014/main" id="{508A7CF4-0046-4E9B-8A31-46FE059DF5C5}"/>
              </a:ext>
            </a:extLst>
          </p:cNvPr>
          <p:cNvCxnSpPr/>
          <p:nvPr/>
        </p:nvCxnSpPr>
        <p:spPr>
          <a:xfrm>
            <a:off x="940277" y="1083481"/>
            <a:ext cx="10272205" cy="0"/>
          </a:xfrm>
          <a:prstGeom prst="straightConnector1">
            <a:avLst/>
          </a:prstGeom>
          <a:noFill/>
          <a:ln w="28575" cap="flat">
            <a:solidFill>
              <a:srgbClr val="4A66AC"/>
            </a:solidFill>
            <a:prstDash val="solid"/>
            <a:miter/>
          </a:ln>
        </p:spPr>
      </p:cxnSp>
    </p:spTree>
    <p:extLst>
      <p:ext uri="{BB962C8B-B14F-4D97-AF65-F5344CB8AC3E}">
        <p14:creationId xmlns:p14="http://schemas.microsoft.com/office/powerpoint/2010/main" val="4141329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E42ED6A-0CFA-4564-9ECF-F88D57864DBD}"/>
              </a:ext>
            </a:extLst>
          </p:cNvPr>
          <p:cNvSpPr txBox="1">
            <a:spLocks noGrp="1"/>
          </p:cNvSpPr>
          <p:nvPr>
            <p:ph type="ftr" sz="quarter" idx="9"/>
          </p:nvPr>
        </p:nvSpPr>
        <p:spPr/>
        <p:txBody>
          <a:bodyPr/>
          <a:lstStyle>
            <a:lvl1pPr>
              <a:defRPr/>
            </a:lvl1pPr>
          </a:lstStyle>
          <a:p>
            <a:pPr lvl="0"/>
            <a:r>
              <a:rPr lang="en-GB"/>
              <a:t>CONFIDENTIAL</a:t>
            </a:r>
            <a:endParaRPr lang="en-US"/>
          </a:p>
        </p:txBody>
      </p:sp>
      <p:sp>
        <p:nvSpPr>
          <p:cNvPr id="3" name="Slide Number Placeholder 5">
            <a:extLst>
              <a:ext uri="{FF2B5EF4-FFF2-40B4-BE49-F238E27FC236}">
                <a16:creationId xmlns:a16="http://schemas.microsoft.com/office/drawing/2014/main" id="{A54D474B-6179-4D1F-B993-BBF45630206A}"/>
              </a:ext>
            </a:extLst>
          </p:cNvPr>
          <p:cNvSpPr txBox="1">
            <a:spLocks noGrp="1"/>
          </p:cNvSpPr>
          <p:nvPr>
            <p:ph type="sldNum" sz="quarter" idx="8"/>
          </p:nvPr>
        </p:nvSpPr>
        <p:spPr>
          <a:xfrm>
            <a:off x="9900455" y="6459787"/>
            <a:ext cx="1312026" cy="365129"/>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400" b="0" i="0" u="none" strike="noStrike" kern="1200" cap="none" spc="0" baseline="0">
                <a:solidFill>
                  <a:srgbClr val="FFFFFF"/>
                </a:solidFill>
                <a:uFillTx/>
                <a:latin typeface="Calibri"/>
              </a:defRPr>
            </a:lvl1pPr>
          </a:lstStyle>
          <a:p>
            <a:pPr lvl="0"/>
            <a:fld id="{92A18670-411D-46B8-98B3-2B39A89946C1}" type="slidenum">
              <a:t>‹#›</a:t>
            </a:fld>
            <a:endParaRPr lang="en-US"/>
          </a:p>
        </p:txBody>
      </p:sp>
      <p:sp>
        <p:nvSpPr>
          <p:cNvPr id="4" name="Date Placeholder 3">
            <a:extLst>
              <a:ext uri="{FF2B5EF4-FFF2-40B4-BE49-F238E27FC236}">
                <a16:creationId xmlns:a16="http://schemas.microsoft.com/office/drawing/2014/main" id="{CB8DB1EE-0A49-47FD-A932-C6267D130C81}"/>
              </a:ext>
            </a:extLst>
          </p:cNvPr>
          <p:cNvSpPr txBox="1">
            <a:spLocks noGrp="1"/>
          </p:cNvSpPr>
          <p:nvPr>
            <p:ph type="dt" sz="half" idx="7"/>
          </p:nvPr>
        </p:nvSpPr>
        <p:spPr/>
        <p:txBody>
          <a:bodyPr/>
          <a:lstStyle>
            <a:lvl1pPr>
              <a:defRPr lang="en-US"/>
            </a:lvl1pPr>
          </a:lstStyle>
          <a:p>
            <a:pPr lvl="0"/>
            <a:r>
              <a:rPr lang="en-US"/>
              <a:t>EAS Consulting</a:t>
            </a:r>
          </a:p>
        </p:txBody>
      </p:sp>
      <p:sp>
        <p:nvSpPr>
          <p:cNvPr id="5" name="Rectangle 5">
            <a:extLst>
              <a:ext uri="{FF2B5EF4-FFF2-40B4-BE49-F238E27FC236}">
                <a16:creationId xmlns:a16="http://schemas.microsoft.com/office/drawing/2014/main" id="{46A56C0E-2865-41A3-9D26-C120DB10B311}"/>
              </a:ext>
            </a:extLst>
          </p:cNvPr>
          <p:cNvSpPr/>
          <p:nvPr/>
        </p:nvSpPr>
        <p:spPr>
          <a:xfrm>
            <a:off x="1097280" y="1647648"/>
            <a:ext cx="10203323" cy="207038"/>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6" name="Straight Connector 6">
            <a:extLst>
              <a:ext uri="{FF2B5EF4-FFF2-40B4-BE49-F238E27FC236}">
                <a16:creationId xmlns:a16="http://schemas.microsoft.com/office/drawing/2014/main" id="{5930C968-D669-4D35-85EF-46839BE1B433}"/>
              </a:ext>
            </a:extLst>
          </p:cNvPr>
          <p:cNvCxnSpPr/>
          <p:nvPr/>
        </p:nvCxnSpPr>
        <p:spPr>
          <a:xfrm>
            <a:off x="940277" y="1083481"/>
            <a:ext cx="10272205" cy="0"/>
          </a:xfrm>
          <a:prstGeom prst="straightConnector1">
            <a:avLst/>
          </a:prstGeom>
          <a:noFill/>
          <a:ln w="28575" cap="flat">
            <a:solidFill>
              <a:srgbClr val="4A66AC"/>
            </a:solidFill>
            <a:prstDash val="solid"/>
            <a:miter/>
          </a:ln>
        </p:spPr>
      </p:cxnSp>
      <p:sp>
        <p:nvSpPr>
          <p:cNvPr id="7" name="Title 1">
            <a:extLst>
              <a:ext uri="{FF2B5EF4-FFF2-40B4-BE49-F238E27FC236}">
                <a16:creationId xmlns:a16="http://schemas.microsoft.com/office/drawing/2014/main" id="{C2AA539B-8A93-429D-8F9F-8EAD3573B09F}"/>
              </a:ext>
            </a:extLst>
          </p:cNvPr>
          <p:cNvSpPr txBox="1"/>
          <p:nvPr/>
        </p:nvSpPr>
        <p:spPr>
          <a:xfrm>
            <a:off x="821231" y="-367277"/>
            <a:ext cx="10058400" cy="1450759"/>
          </a:xfrm>
          <a:prstGeom prst="rect">
            <a:avLst/>
          </a:prstGeom>
          <a:noFill/>
          <a:ln cap="flat">
            <a:noFill/>
          </a:ln>
        </p:spPr>
        <p:txBody>
          <a:bodyPr vert="horz" wrap="square" lIns="91440" tIns="45720" rIns="91440" bIns="45720" anchor="b" anchorCtr="0" compatLnSpc="1">
            <a:normAutofit/>
          </a:bodyPr>
          <a:lstStyle/>
          <a:p>
            <a:pPr marL="0" marR="0" lvl="0" indent="0" algn="l" defTabSz="914400" rtl="0" fontAlgn="auto" hangingPunct="1">
              <a:lnSpc>
                <a:spcPct val="85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50" baseline="0">
                <a:solidFill>
                  <a:srgbClr val="629DD1"/>
                </a:solidFill>
                <a:uFillTx/>
                <a:latin typeface="Calibri Light"/>
              </a:rPr>
              <a:t>Click to edit Master title style</a:t>
            </a:r>
          </a:p>
        </p:txBody>
      </p:sp>
    </p:spTree>
    <p:extLst>
      <p:ext uri="{BB962C8B-B14F-4D97-AF65-F5344CB8AC3E}">
        <p14:creationId xmlns:p14="http://schemas.microsoft.com/office/powerpoint/2010/main" val="188490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B0C405-6636-4068-8FFF-FF4A4B2BFCDF}"/>
              </a:ext>
            </a:extLst>
          </p:cNvPr>
          <p:cNvSpPr/>
          <p:nvPr/>
        </p:nvSpPr>
        <p:spPr>
          <a:xfrm>
            <a:off x="3172" y="6400800"/>
            <a:ext cx="12188823" cy="457200"/>
          </a:xfrm>
          <a:prstGeom prst="rect">
            <a:avLst/>
          </a:prstGeom>
          <a:solidFill>
            <a:srgbClr val="629DD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Rectangle 5">
            <a:extLst>
              <a:ext uri="{FF2B5EF4-FFF2-40B4-BE49-F238E27FC236}">
                <a16:creationId xmlns:a16="http://schemas.microsoft.com/office/drawing/2014/main" id="{B2C46EA8-61F3-4048-AD83-3930D1417B77}"/>
              </a:ext>
            </a:extLst>
          </p:cNvPr>
          <p:cNvSpPr/>
          <p:nvPr/>
        </p:nvSpPr>
        <p:spPr>
          <a:xfrm>
            <a:off x="18" y="6334313"/>
            <a:ext cx="12188823" cy="64008"/>
          </a:xfrm>
          <a:prstGeom prst="rect">
            <a:avLst/>
          </a:prstGeom>
          <a:solidFill>
            <a:srgbClr val="4A66A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Footer Placeholder 4">
            <a:extLst>
              <a:ext uri="{FF2B5EF4-FFF2-40B4-BE49-F238E27FC236}">
                <a16:creationId xmlns:a16="http://schemas.microsoft.com/office/drawing/2014/main" id="{86758DBE-4E68-4F1C-A5FF-5D52DFB6DDCA}"/>
              </a:ext>
            </a:extLst>
          </p:cNvPr>
          <p:cNvSpPr txBox="1">
            <a:spLocks noGrp="1"/>
          </p:cNvSpPr>
          <p:nvPr>
            <p:ph type="ftr" sz="quarter" idx="9"/>
          </p:nvPr>
        </p:nvSpPr>
        <p:spPr/>
        <p:txBody>
          <a:bodyPr/>
          <a:lstStyle>
            <a:lvl1pPr>
              <a:defRPr/>
            </a:lvl1pPr>
          </a:lstStyle>
          <a:p>
            <a:pPr lvl="0"/>
            <a:r>
              <a:rPr lang="en-GB"/>
              <a:t>CONFIDENTIAL</a:t>
            </a:r>
            <a:endParaRPr lang="en-US"/>
          </a:p>
        </p:txBody>
      </p:sp>
      <p:sp>
        <p:nvSpPr>
          <p:cNvPr id="5" name="Slide Number Placeholder 5">
            <a:extLst>
              <a:ext uri="{FF2B5EF4-FFF2-40B4-BE49-F238E27FC236}">
                <a16:creationId xmlns:a16="http://schemas.microsoft.com/office/drawing/2014/main" id="{0EA45142-318C-46FF-AB1A-2DE1675C0226}"/>
              </a:ext>
            </a:extLst>
          </p:cNvPr>
          <p:cNvSpPr txBox="1">
            <a:spLocks noGrp="1"/>
          </p:cNvSpPr>
          <p:nvPr>
            <p:ph type="sldNum" sz="quarter" idx="8"/>
          </p:nvPr>
        </p:nvSpPr>
        <p:spPr>
          <a:xfrm>
            <a:off x="9900455" y="6459787"/>
            <a:ext cx="1312026" cy="365129"/>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400" b="0" i="0" u="none" strike="noStrike" kern="1200" cap="none" spc="0" baseline="0">
                <a:solidFill>
                  <a:srgbClr val="FFFFFF"/>
                </a:solidFill>
                <a:uFillTx/>
                <a:latin typeface="Calibri"/>
              </a:defRPr>
            </a:lvl1pPr>
          </a:lstStyle>
          <a:p>
            <a:pPr lvl="0"/>
            <a:fld id="{42B25BF3-7991-471A-975A-C1C52C3952B9}" type="slidenum">
              <a:t>‹#›</a:t>
            </a:fld>
            <a:endParaRPr lang="en-US"/>
          </a:p>
        </p:txBody>
      </p:sp>
      <p:sp>
        <p:nvSpPr>
          <p:cNvPr id="6" name="Date Placeholder 3">
            <a:extLst>
              <a:ext uri="{FF2B5EF4-FFF2-40B4-BE49-F238E27FC236}">
                <a16:creationId xmlns:a16="http://schemas.microsoft.com/office/drawing/2014/main" id="{7F65F137-0204-4444-98BA-FD961C129E81}"/>
              </a:ext>
            </a:extLst>
          </p:cNvPr>
          <p:cNvSpPr txBox="1">
            <a:spLocks noGrp="1"/>
          </p:cNvSpPr>
          <p:nvPr>
            <p:ph type="dt" sz="half" idx="7"/>
          </p:nvPr>
        </p:nvSpPr>
        <p:spPr/>
        <p:txBody>
          <a:bodyPr/>
          <a:lstStyle>
            <a:lvl1pPr>
              <a:defRPr lang="en-US"/>
            </a:lvl1pPr>
          </a:lstStyle>
          <a:p>
            <a:pPr lvl="0"/>
            <a:r>
              <a:rPr lang="en-US"/>
              <a:t>EAS Consulting</a:t>
            </a:r>
          </a:p>
        </p:txBody>
      </p:sp>
      <p:cxnSp>
        <p:nvCxnSpPr>
          <p:cNvPr id="7" name="Straight Connector 6">
            <a:extLst>
              <a:ext uri="{FF2B5EF4-FFF2-40B4-BE49-F238E27FC236}">
                <a16:creationId xmlns:a16="http://schemas.microsoft.com/office/drawing/2014/main" id="{50FF46FE-B746-4E27-A618-3002B1930A82}"/>
              </a:ext>
            </a:extLst>
          </p:cNvPr>
          <p:cNvCxnSpPr/>
          <p:nvPr/>
        </p:nvCxnSpPr>
        <p:spPr>
          <a:xfrm>
            <a:off x="845390" y="1083481"/>
            <a:ext cx="10272205" cy="0"/>
          </a:xfrm>
          <a:prstGeom prst="straightConnector1">
            <a:avLst/>
          </a:prstGeom>
          <a:noFill/>
          <a:ln w="28575" cap="flat">
            <a:solidFill>
              <a:srgbClr val="4A66AC"/>
            </a:solidFill>
            <a:prstDash val="solid"/>
            <a:miter/>
          </a:ln>
        </p:spPr>
      </p:cxnSp>
    </p:spTree>
    <p:extLst>
      <p:ext uri="{BB962C8B-B14F-4D97-AF65-F5344CB8AC3E}">
        <p14:creationId xmlns:p14="http://schemas.microsoft.com/office/powerpoint/2010/main" val="417763952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69D00220-81A4-4FFA-868D-5728CDF8C939}"/>
              </a:ext>
            </a:extLst>
          </p:cNvPr>
          <p:cNvSpPr/>
          <p:nvPr/>
        </p:nvSpPr>
        <p:spPr>
          <a:xfrm>
            <a:off x="18" y="0"/>
            <a:ext cx="4050792" cy="6858000"/>
          </a:xfrm>
          <a:prstGeom prst="rect">
            <a:avLst/>
          </a:prstGeom>
          <a:solidFill>
            <a:srgbClr val="629DD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Rectangle 8">
            <a:extLst>
              <a:ext uri="{FF2B5EF4-FFF2-40B4-BE49-F238E27FC236}">
                <a16:creationId xmlns:a16="http://schemas.microsoft.com/office/drawing/2014/main" id="{034F9AB7-3F47-486E-98CF-D5E8F6C65D49}"/>
              </a:ext>
            </a:extLst>
          </p:cNvPr>
          <p:cNvSpPr/>
          <p:nvPr/>
        </p:nvSpPr>
        <p:spPr>
          <a:xfrm>
            <a:off x="4040075" y="0"/>
            <a:ext cx="64008" cy="6858000"/>
          </a:xfrm>
          <a:prstGeom prst="rect">
            <a:avLst/>
          </a:prstGeom>
          <a:solidFill>
            <a:srgbClr val="4A66A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97EA692B-F04D-4685-B705-9ED6860BF3F8}"/>
              </a:ext>
            </a:extLst>
          </p:cNvPr>
          <p:cNvSpPr txBox="1">
            <a:spLocks noGrp="1"/>
          </p:cNvSpPr>
          <p:nvPr>
            <p:ph type="title"/>
          </p:nvPr>
        </p:nvSpPr>
        <p:spPr>
          <a:xfrm>
            <a:off x="457200" y="594360"/>
            <a:ext cx="3200400" cy="2286000"/>
          </a:xfrm>
        </p:spPr>
        <p:txBody>
          <a:bodyPr/>
          <a:lstStyle>
            <a:lvl1pPr>
              <a:defRPr sz="3600">
                <a:solidFill>
                  <a:srgbClr val="FFFFFF"/>
                </a:solidFill>
              </a:defRPr>
            </a:lvl1pPr>
          </a:lstStyle>
          <a:p>
            <a:pPr lvl="0"/>
            <a:r>
              <a:rPr lang="en-US"/>
              <a:t>Click to edit Master title style</a:t>
            </a:r>
          </a:p>
        </p:txBody>
      </p:sp>
      <p:sp>
        <p:nvSpPr>
          <p:cNvPr id="5" name="Content Placeholder 2">
            <a:extLst>
              <a:ext uri="{FF2B5EF4-FFF2-40B4-BE49-F238E27FC236}">
                <a16:creationId xmlns:a16="http://schemas.microsoft.com/office/drawing/2014/main" id="{AC4F45A7-DADD-4BE4-AFC9-FA64668FEBBA}"/>
              </a:ext>
            </a:extLst>
          </p:cNvPr>
          <p:cNvSpPr txBox="1">
            <a:spLocks noGrp="1"/>
          </p:cNvSpPr>
          <p:nvPr>
            <p:ph idx="1"/>
          </p:nvPr>
        </p:nvSpPr>
        <p:spPr>
          <a:xfrm>
            <a:off x="4800600" y="731520"/>
            <a:ext cx="6492240" cy="52578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9A07BC0-2354-4182-8416-353000DAB461}"/>
              </a:ext>
            </a:extLst>
          </p:cNvPr>
          <p:cNvSpPr txBox="1">
            <a:spLocks noGrp="1"/>
          </p:cNvSpPr>
          <p:nvPr>
            <p:ph type="body" idx="2"/>
          </p:nvPr>
        </p:nvSpPr>
        <p:spPr>
          <a:xfrm>
            <a:off x="457200" y="2926080"/>
            <a:ext cx="3200400" cy="3379119"/>
          </a:xfrm>
        </p:spPr>
        <p:txBody>
          <a:bodyPr lIns="91440" rIns="91440"/>
          <a:lstStyle>
            <a:lvl1pPr marL="0" indent="0">
              <a:buNone/>
              <a:defRPr sz="1500">
                <a:solidFill>
                  <a:srgbClr val="FFFFFF"/>
                </a:solidFill>
              </a:defRPr>
            </a:lvl1pPr>
          </a:lstStyle>
          <a:p>
            <a:pPr lvl="0"/>
            <a:r>
              <a:rPr lang="en-US"/>
              <a:t>Click to edit Master text styles</a:t>
            </a:r>
          </a:p>
        </p:txBody>
      </p:sp>
      <p:sp>
        <p:nvSpPr>
          <p:cNvPr id="7" name="Footer Placeholder 4">
            <a:extLst>
              <a:ext uri="{FF2B5EF4-FFF2-40B4-BE49-F238E27FC236}">
                <a16:creationId xmlns:a16="http://schemas.microsoft.com/office/drawing/2014/main" id="{55D53644-5E9A-4D66-930D-05ECA4F646BB}"/>
              </a:ext>
            </a:extLst>
          </p:cNvPr>
          <p:cNvSpPr txBox="1">
            <a:spLocks noGrp="1"/>
          </p:cNvSpPr>
          <p:nvPr>
            <p:ph type="ftr" sz="quarter" idx="9"/>
          </p:nvPr>
        </p:nvSpPr>
        <p:spPr/>
        <p:txBody>
          <a:bodyPr/>
          <a:lstStyle>
            <a:lvl1pPr>
              <a:defRPr/>
            </a:lvl1pPr>
          </a:lstStyle>
          <a:p>
            <a:pPr lvl="0"/>
            <a:r>
              <a:rPr lang="en-GB"/>
              <a:t>CONFIDENTIAL</a:t>
            </a:r>
            <a:endParaRPr lang="en-US"/>
          </a:p>
        </p:txBody>
      </p:sp>
      <p:sp>
        <p:nvSpPr>
          <p:cNvPr id="8" name="Slide Number Placeholder 5">
            <a:extLst>
              <a:ext uri="{FF2B5EF4-FFF2-40B4-BE49-F238E27FC236}">
                <a16:creationId xmlns:a16="http://schemas.microsoft.com/office/drawing/2014/main" id="{4CA1C47D-187A-4836-847D-ED8CD46F1ECD}"/>
              </a:ext>
            </a:extLst>
          </p:cNvPr>
          <p:cNvSpPr txBox="1">
            <a:spLocks noGrp="1"/>
          </p:cNvSpPr>
          <p:nvPr>
            <p:ph type="sldNum" sz="quarter" idx="8"/>
          </p:nvPr>
        </p:nvSpPr>
        <p:spPr>
          <a:xfrm>
            <a:off x="9900455" y="6459787"/>
            <a:ext cx="1312026" cy="365129"/>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400" b="0" i="0" u="none" strike="noStrike" kern="1200" cap="none" spc="0" baseline="0">
                <a:solidFill>
                  <a:srgbClr val="FFFFFF"/>
                </a:solidFill>
                <a:uFillTx/>
                <a:latin typeface="Calibri"/>
              </a:defRPr>
            </a:lvl1pPr>
          </a:lstStyle>
          <a:p>
            <a:pPr lvl="0"/>
            <a:fld id="{B0567658-9643-4632-AF45-BB51FC956612}" type="slidenum">
              <a:t>‹#›</a:t>
            </a:fld>
            <a:endParaRPr lang="en-US"/>
          </a:p>
        </p:txBody>
      </p:sp>
      <p:sp>
        <p:nvSpPr>
          <p:cNvPr id="9" name="Date Placeholder 3">
            <a:extLst>
              <a:ext uri="{FF2B5EF4-FFF2-40B4-BE49-F238E27FC236}">
                <a16:creationId xmlns:a16="http://schemas.microsoft.com/office/drawing/2014/main" id="{C5F3B9EC-F832-44A7-878B-6B761C60990B}"/>
              </a:ext>
            </a:extLst>
          </p:cNvPr>
          <p:cNvSpPr txBox="1">
            <a:spLocks noGrp="1"/>
          </p:cNvSpPr>
          <p:nvPr>
            <p:ph type="dt" sz="half" idx="7"/>
          </p:nvPr>
        </p:nvSpPr>
        <p:spPr/>
        <p:txBody>
          <a:bodyPr/>
          <a:lstStyle>
            <a:lvl1pPr>
              <a:defRPr lang="en-US"/>
            </a:lvl1pPr>
          </a:lstStyle>
          <a:p>
            <a:pPr lvl="0"/>
            <a:r>
              <a:rPr lang="en-US"/>
              <a:t>EAS Consulting</a:t>
            </a:r>
          </a:p>
        </p:txBody>
      </p:sp>
    </p:spTree>
    <p:extLst>
      <p:ext uri="{BB962C8B-B14F-4D97-AF65-F5344CB8AC3E}">
        <p14:creationId xmlns:p14="http://schemas.microsoft.com/office/powerpoint/2010/main" val="205965889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2607" indent="0" algn="ctr">
              <a:buNone/>
              <a:defRPr>
                <a:solidFill>
                  <a:schemeClr val="tx1">
                    <a:tint val="75000"/>
                  </a:schemeClr>
                </a:solidFill>
              </a:defRPr>
            </a:lvl2pPr>
            <a:lvl3pPr marL="1085214" indent="0" algn="ctr">
              <a:buNone/>
              <a:defRPr>
                <a:solidFill>
                  <a:schemeClr val="tx1">
                    <a:tint val="75000"/>
                  </a:schemeClr>
                </a:solidFill>
              </a:defRPr>
            </a:lvl3pPr>
            <a:lvl4pPr marL="1627822" indent="0" algn="ctr">
              <a:buNone/>
              <a:defRPr>
                <a:solidFill>
                  <a:schemeClr val="tx1">
                    <a:tint val="75000"/>
                  </a:schemeClr>
                </a:solidFill>
              </a:defRPr>
            </a:lvl4pPr>
            <a:lvl5pPr marL="2170429" indent="0" algn="ctr">
              <a:buNone/>
              <a:defRPr>
                <a:solidFill>
                  <a:schemeClr val="tx1">
                    <a:tint val="75000"/>
                  </a:schemeClr>
                </a:solidFill>
              </a:defRPr>
            </a:lvl5pPr>
            <a:lvl6pPr marL="2713036" indent="0" algn="ctr">
              <a:buNone/>
              <a:defRPr>
                <a:solidFill>
                  <a:schemeClr val="tx1">
                    <a:tint val="75000"/>
                  </a:schemeClr>
                </a:solidFill>
              </a:defRPr>
            </a:lvl6pPr>
            <a:lvl7pPr marL="3255643" indent="0" algn="ctr">
              <a:buNone/>
              <a:defRPr>
                <a:solidFill>
                  <a:schemeClr val="tx1">
                    <a:tint val="75000"/>
                  </a:schemeClr>
                </a:solidFill>
              </a:defRPr>
            </a:lvl7pPr>
            <a:lvl8pPr marL="3798251" indent="0" algn="ctr">
              <a:buNone/>
              <a:defRPr>
                <a:solidFill>
                  <a:schemeClr val="tx1">
                    <a:tint val="75000"/>
                  </a:schemeClr>
                </a:solidFill>
              </a:defRPr>
            </a:lvl8pPr>
            <a:lvl9pPr marL="43408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85E2D0-E86C-43F6-91B8-6CEB022D6114}"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3395367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5E2D0-E86C-43F6-91B8-6CEB022D6114}"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3876956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79">
                <a:solidFill>
                  <a:schemeClr val="tx1">
                    <a:tint val="75000"/>
                  </a:schemeClr>
                </a:solidFill>
              </a:defRPr>
            </a:lvl1pPr>
            <a:lvl2pPr marL="542607" indent="0">
              <a:buNone/>
              <a:defRPr sz="2132">
                <a:solidFill>
                  <a:schemeClr val="tx1">
                    <a:tint val="75000"/>
                  </a:schemeClr>
                </a:solidFill>
              </a:defRPr>
            </a:lvl2pPr>
            <a:lvl3pPr marL="1085214" indent="0">
              <a:buNone/>
              <a:defRPr sz="1884">
                <a:solidFill>
                  <a:schemeClr val="tx1">
                    <a:tint val="75000"/>
                  </a:schemeClr>
                </a:solidFill>
              </a:defRPr>
            </a:lvl3pPr>
            <a:lvl4pPr marL="1627822" indent="0">
              <a:buNone/>
              <a:defRPr sz="1685">
                <a:solidFill>
                  <a:schemeClr val="tx1">
                    <a:tint val="75000"/>
                  </a:schemeClr>
                </a:solidFill>
              </a:defRPr>
            </a:lvl4pPr>
            <a:lvl5pPr marL="2170429" indent="0">
              <a:buNone/>
              <a:defRPr sz="1685">
                <a:solidFill>
                  <a:schemeClr val="tx1">
                    <a:tint val="75000"/>
                  </a:schemeClr>
                </a:solidFill>
              </a:defRPr>
            </a:lvl5pPr>
            <a:lvl6pPr marL="2713036" indent="0">
              <a:buNone/>
              <a:defRPr sz="1685">
                <a:solidFill>
                  <a:schemeClr val="tx1">
                    <a:tint val="75000"/>
                  </a:schemeClr>
                </a:solidFill>
              </a:defRPr>
            </a:lvl6pPr>
            <a:lvl7pPr marL="3255643" indent="0">
              <a:buNone/>
              <a:defRPr sz="1685">
                <a:solidFill>
                  <a:schemeClr val="tx1">
                    <a:tint val="75000"/>
                  </a:schemeClr>
                </a:solidFill>
              </a:defRPr>
            </a:lvl7pPr>
            <a:lvl8pPr marL="3798251" indent="0">
              <a:buNone/>
              <a:defRPr sz="1685">
                <a:solidFill>
                  <a:schemeClr val="tx1">
                    <a:tint val="75000"/>
                  </a:schemeClr>
                </a:solidFill>
              </a:defRPr>
            </a:lvl8pPr>
            <a:lvl9pPr marL="4340858" indent="0">
              <a:buNone/>
              <a:defRPr sz="168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85E2D0-E86C-43F6-91B8-6CEB022D6114}"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3694289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40418" y="3200401"/>
            <a:ext cx="14655800" cy="9051925"/>
          </a:xfrm>
        </p:spPr>
        <p:txBody>
          <a:bodyPr/>
          <a:lstStyle>
            <a:lvl1pPr>
              <a:defRPr sz="3321"/>
            </a:lvl1pPr>
            <a:lvl2pPr>
              <a:defRPr sz="2825"/>
            </a:lvl2pPr>
            <a:lvl3pPr>
              <a:defRPr sz="237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499417" y="3200401"/>
            <a:ext cx="14655800" cy="9051925"/>
          </a:xfrm>
        </p:spPr>
        <p:txBody>
          <a:bodyPr/>
          <a:lstStyle>
            <a:lvl1pPr>
              <a:defRPr sz="3321"/>
            </a:lvl1pPr>
            <a:lvl2pPr>
              <a:defRPr sz="2825"/>
            </a:lvl2pPr>
            <a:lvl3pPr>
              <a:defRPr sz="237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85E2D0-E86C-43F6-91B8-6CEB022D6114}"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1800069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25" b="1"/>
            </a:lvl1pPr>
            <a:lvl2pPr marL="542607" indent="0">
              <a:buNone/>
              <a:defRPr sz="2379" b="1"/>
            </a:lvl2pPr>
            <a:lvl3pPr marL="1085214" indent="0">
              <a:buNone/>
              <a:defRPr sz="2132" b="1"/>
            </a:lvl3pPr>
            <a:lvl4pPr marL="1627822" indent="0">
              <a:buNone/>
              <a:defRPr sz="1884" b="1"/>
            </a:lvl4pPr>
            <a:lvl5pPr marL="2170429" indent="0">
              <a:buNone/>
              <a:defRPr sz="1884" b="1"/>
            </a:lvl5pPr>
            <a:lvl6pPr marL="2713036" indent="0">
              <a:buNone/>
              <a:defRPr sz="1884" b="1"/>
            </a:lvl6pPr>
            <a:lvl7pPr marL="3255643" indent="0">
              <a:buNone/>
              <a:defRPr sz="1884" b="1"/>
            </a:lvl7pPr>
            <a:lvl8pPr marL="3798251" indent="0">
              <a:buNone/>
              <a:defRPr sz="1884" b="1"/>
            </a:lvl8pPr>
            <a:lvl9pPr marL="4340858" indent="0">
              <a:buNone/>
              <a:defRPr sz="1884"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25"/>
            </a:lvl1pPr>
            <a:lvl2pPr>
              <a:defRPr sz="2379"/>
            </a:lvl2pPr>
            <a:lvl3pPr>
              <a:defRPr sz="2132"/>
            </a:lvl3pPr>
            <a:lvl4pPr>
              <a:defRPr sz="1884"/>
            </a:lvl4pPr>
            <a:lvl5pPr>
              <a:defRPr sz="1884"/>
            </a:lvl5pPr>
            <a:lvl6pPr>
              <a:defRPr sz="1884"/>
            </a:lvl6pPr>
            <a:lvl7pPr>
              <a:defRPr sz="1884"/>
            </a:lvl7pPr>
            <a:lvl8pPr>
              <a:defRPr sz="1884"/>
            </a:lvl8pPr>
            <a:lvl9pPr>
              <a:defRPr sz="18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25" b="1"/>
            </a:lvl1pPr>
            <a:lvl2pPr marL="542607" indent="0">
              <a:buNone/>
              <a:defRPr sz="2379" b="1"/>
            </a:lvl2pPr>
            <a:lvl3pPr marL="1085214" indent="0">
              <a:buNone/>
              <a:defRPr sz="2132" b="1"/>
            </a:lvl3pPr>
            <a:lvl4pPr marL="1627822" indent="0">
              <a:buNone/>
              <a:defRPr sz="1884" b="1"/>
            </a:lvl4pPr>
            <a:lvl5pPr marL="2170429" indent="0">
              <a:buNone/>
              <a:defRPr sz="1884" b="1"/>
            </a:lvl5pPr>
            <a:lvl6pPr marL="2713036" indent="0">
              <a:buNone/>
              <a:defRPr sz="1884" b="1"/>
            </a:lvl6pPr>
            <a:lvl7pPr marL="3255643" indent="0">
              <a:buNone/>
              <a:defRPr sz="1884" b="1"/>
            </a:lvl7pPr>
            <a:lvl8pPr marL="3798251" indent="0">
              <a:buNone/>
              <a:defRPr sz="1884" b="1"/>
            </a:lvl8pPr>
            <a:lvl9pPr marL="4340858" indent="0">
              <a:buNone/>
              <a:defRPr sz="1884"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825"/>
            </a:lvl1pPr>
            <a:lvl2pPr>
              <a:defRPr sz="2379"/>
            </a:lvl2pPr>
            <a:lvl3pPr>
              <a:defRPr sz="2132"/>
            </a:lvl3pPr>
            <a:lvl4pPr>
              <a:defRPr sz="1884"/>
            </a:lvl4pPr>
            <a:lvl5pPr>
              <a:defRPr sz="1884"/>
            </a:lvl5pPr>
            <a:lvl6pPr>
              <a:defRPr sz="1884"/>
            </a:lvl6pPr>
            <a:lvl7pPr>
              <a:defRPr sz="1884"/>
            </a:lvl7pPr>
            <a:lvl8pPr>
              <a:defRPr sz="1884"/>
            </a:lvl8pPr>
            <a:lvl9pPr>
              <a:defRPr sz="18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85E2D0-E86C-43F6-91B8-6CEB022D6114}" type="datetimeFigureOut">
              <a:rPr lang="en-US" smtClean="0"/>
              <a:t>9/10/2019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410996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85E2D0-E86C-43F6-91B8-6CEB022D6114}" type="datetimeFigureOut">
              <a:rPr lang="en-US" smtClean="0"/>
              <a:t>9/10/2019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2797517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5E2D0-E86C-43F6-91B8-6CEB022D6114}" type="datetimeFigureOut">
              <a:rPr lang="en-US" smtClean="0"/>
              <a:t>9/10/2019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3879588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7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17"/>
            </a:lvl1pPr>
            <a:lvl2pPr>
              <a:defRPr sz="3321"/>
            </a:lvl2pPr>
            <a:lvl3pPr>
              <a:defRPr sz="2825"/>
            </a:lvl3pPr>
            <a:lvl4pPr>
              <a:defRPr sz="2379"/>
            </a:lvl4pPr>
            <a:lvl5pPr>
              <a:defRPr sz="2379"/>
            </a:lvl5pPr>
            <a:lvl6pPr>
              <a:defRPr sz="2379"/>
            </a:lvl6pPr>
            <a:lvl7pPr>
              <a:defRPr sz="2379"/>
            </a:lvl7pPr>
            <a:lvl8pPr>
              <a:defRPr sz="2379"/>
            </a:lvl8pPr>
            <a:lvl9pPr>
              <a:defRPr sz="23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85"/>
            </a:lvl1pPr>
            <a:lvl2pPr marL="542607" indent="0">
              <a:buNone/>
              <a:defRPr sz="1438"/>
            </a:lvl2pPr>
            <a:lvl3pPr marL="1085214" indent="0">
              <a:buNone/>
              <a:defRPr sz="1190"/>
            </a:lvl3pPr>
            <a:lvl4pPr marL="1627822" indent="0">
              <a:buNone/>
              <a:defRPr sz="1091"/>
            </a:lvl4pPr>
            <a:lvl5pPr marL="2170429" indent="0">
              <a:buNone/>
              <a:defRPr sz="1091"/>
            </a:lvl5pPr>
            <a:lvl6pPr marL="2713036" indent="0">
              <a:buNone/>
              <a:defRPr sz="1091"/>
            </a:lvl6pPr>
            <a:lvl7pPr marL="3255643" indent="0">
              <a:buNone/>
              <a:defRPr sz="1091"/>
            </a:lvl7pPr>
            <a:lvl8pPr marL="3798251" indent="0">
              <a:buNone/>
              <a:defRPr sz="1091"/>
            </a:lvl8pPr>
            <a:lvl9pPr marL="4340858" indent="0">
              <a:buNone/>
              <a:defRPr sz="1091"/>
            </a:lvl9pPr>
          </a:lstStyle>
          <a:p>
            <a:pPr lvl="0"/>
            <a:r>
              <a:rPr lang="en-US"/>
              <a:t>Click to edit Master text styles</a:t>
            </a:r>
          </a:p>
        </p:txBody>
      </p:sp>
      <p:sp>
        <p:nvSpPr>
          <p:cNvPr id="5" name="Date Placeholder 4"/>
          <p:cNvSpPr>
            <a:spLocks noGrp="1"/>
          </p:cNvSpPr>
          <p:nvPr>
            <p:ph type="dt" sz="half" idx="10"/>
          </p:nvPr>
        </p:nvSpPr>
        <p:spPr/>
        <p:txBody>
          <a:bodyPr/>
          <a:lstStyle/>
          <a:p>
            <a:fld id="{D385E2D0-E86C-43F6-91B8-6CEB022D6114}"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1692588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379"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17"/>
            </a:lvl1pPr>
            <a:lvl2pPr marL="542607" indent="0">
              <a:buNone/>
              <a:defRPr sz="3321"/>
            </a:lvl2pPr>
            <a:lvl3pPr marL="1085214" indent="0">
              <a:buNone/>
              <a:defRPr sz="2825"/>
            </a:lvl3pPr>
            <a:lvl4pPr marL="1627822" indent="0">
              <a:buNone/>
              <a:defRPr sz="2379"/>
            </a:lvl4pPr>
            <a:lvl5pPr marL="2170429" indent="0">
              <a:buNone/>
              <a:defRPr sz="2379"/>
            </a:lvl5pPr>
            <a:lvl6pPr marL="2713036" indent="0">
              <a:buNone/>
              <a:defRPr sz="2379"/>
            </a:lvl6pPr>
            <a:lvl7pPr marL="3255643" indent="0">
              <a:buNone/>
              <a:defRPr sz="2379"/>
            </a:lvl7pPr>
            <a:lvl8pPr marL="3798251" indent="0">
              <a:buNone/>
              <a:defRPr sz="2379"/>
            </a:lvl8pPr>
            <a:lvl9pPr marL="4340858" indent="0">
              <a:buNone/>
              <a:defRPr sz="2379"/>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5"/>
            </a:lvl1pPr>
            <a:lvl2pPr marL="542607" indent="0">
              <a:buNone/>
              <a:defRPr sz="1438"/>
            </a:lvl2pPr>
            <a:lvl3pPr marL="1085214" indent="0">
              <a:buNone/>
              <a:defRPr sz="1190"/>
            </a:lvl3pPr>
            <a:lvl4pPr marL="1627822" indent="0">
              <a:buNone/>
              <a:defRPr sz="1091"/>
            </a:lvl4pPr>
            <a:lvl5pPr marL="2170429" indent="0">
              <a:buNone/>
              <a:defRPr sz="1091"/>
            </a:lvl5pPr>
            <a:lvl6pPr marL="2713036" indent="0">
              <a:buNone/>
              <a:defRPr sz="1091"/>
            </a:lvl6pPr>
            <a:lvl7pPr marL="3255643" indent="0">
              <a:buNone/>
              <a:defRPr sz="1091"/>
            </a:lvl7pPr>
            <a:lvl8pPr marL="3798251" indent="0">
              <a:buNone/>
              <a:defRPr sz="1091"/>
            </a:lvl8pPr>
            <a:lvl9pPr marL="4340858" indent="0">
              <a:buNone/>
              <a:defRPr sz="1091"/>
            </a:lvl9pPr>
          </a:lstStyle>
          <a:p>
            <a:pPr lvl="0"/>
            <a:r>
              <a:rPr lang="en-US"/>
              <a:t>Click to edit Master text styles</a:t>
            </a:r>
          </a:p>
        </p:txBody>
      </p:sp>
      <p:sp>
        <p:nvSpPr>
          <p:cNvPr id="5" name="Date Placeholder 4"/>
          <p:cNvSpPr>
            <a:spLocks noGrp="1"/>
          </p:cNvSpPr>
          <p:nvPr>
            <p:ph type="dt" sz="half" idx="10"/>
          </p:nvPr>
        </p:nvSpPr>
        <p:spPr/>
        <p:txBody>
          <a:bodyPr/>
          <a:lstStyle/>
          <a:p>
            <a:fld id="{D385E2D0-E86C-43F6-91B8-6CEB022D6114}"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3280241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5E2D0-E86C-43F6-91B8-6CEB022D6114}"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3142157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776518" y="549275"/>
            <a:ext cx="73787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40418" y="549275"/>
            <a:ext cx="219329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5E2D0-E86C-43F6-91B8-6CEB022D6114}"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96A39-9A9C-40B3-8DA1-D47184F6DDCA}" type="slidenum">
              <a:rPr lang="en-US" smtClean="0"/>
              <a:t>‹#›</a:t>
            </a:fld>
            <a:endParaRPr lang="en-US"/>
          </a:p>
        </p:txBody>
      </p:sp>
    </p:spTree>
    <p:extLst>
      <p:ext uri="{BB962C8B-B14F-4D97-AF65-F5344CB8AC3E}">
        <p14:creationId xmlns:p14="http://schemas.microsoft.com/office/powerpoint/2010/main" val="873986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406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a:blip r:embed="rId4"/>
          <a:stretch>
            <a:fillRect/>
          </a:stretch>
        </p:blipFill>
        <p:spPr>
          <a:xfrm>
            <a:off x="872839" y="498889"/>
            <a:ext cx="8091055"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2019, Continental Automated Buildings Association</a:t>
            </a:r>
          </a:p>
        </p:txBody>
      </p:sp>
    </p:spTree>
    <p:extLst>
      <p:ext uri="{BB962C8B-B14F-4D97-AF65-F5344CB8AC3E}">
        <p14:creationId xmlns:p14="http://schemas.microsoft.com/office/powerpoint/2010/main" val="171696943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emf"/><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 2019,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5685256" y="6407484"/>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Connected Home Council (2019)</a:t>
            </a:r>
          </a:p>
        </p:txBody>
      </p:sp>
      <p:pic>
        <p:nvPicPr>
          <p:cNvPr id="14" name="Picture 13">
            <a:extLst>
              <a:ext uri="{FF2B5EF4-FFF2-40B4-BE49-F238E27FC236}">
                <a16:creationId xmlns:a16="http://schemas.microsoft.com/office/drawing/2014/main" id="{3A9F9271-E286-4D8A-8EE2-C7E842C43D74}"/>
              </a:ext>
            </a:extLst>
          </p:cNvPr>
          <p:cNvPicPr>
            <a:picLocks noChangeAspect="1"/>
          </p:cNvPicPr>
          <p:nvPr userDrawn="1"/>
        </p:nvPicPr>
        <p:blipFill>
          <a:blip r:embed="rId11"/>
          <a:stretch>
            <a:fillRect/>
          </a:stretch>
        </p:blipFill>
        <p:spPr>
          <a:xfrm>
            <a:off x="9275338" y="6239435"/>
            <a:ext cx="2122295" cy="530574"/>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 2019,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5685256" y="6407484"/>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Intelligent Buildings Council (IBC)</a:t>
            </a:r>
          </a:p>
        </p:txBody>
      </p:sp>
      <p:pic>
        <p:nvPicPr>
          <p:cNvPr id="14" name="Picture 13">
            <a:extLst>
              <a:ext uri="{FF2B5EF4-FFF2-40B4-BE49-F238E27FC236}">
                <a16:creationId xmlns:a16="http://schemas.microsoft.com/office/drawing/2014/main" id="{3A9F9271-E286-4D8A-8EE2-C7E842C43D74}"/>
              </a:ext>
            </a:extLst>
          </p:cNvPr>
          <p:cNvPicPr>
            <a:picLocks noChangeAspect="1"/>
          </p:cNvPicPr>
          <p:nvPr userDrawn="1"/>
        </p:nvPicPr>
        <p:blipFill>
          <a:blip r:embed="rId11"/>
          <a:stretch>
            <a:fillRect/>
          </a:stretch>
        </p:blipFill>
        <p:spPr>
          <a:xfrm>
            <a:off x="9275338" y="6239435"/>
            <a:ext cx="2122295" cy="530574"/>
          </a:xfrm>
          <a:prstGeom prst="rect">
            <a:avLst/>
          </a:prstGeom>
        </p:spPr>
      </p:pic>
    </p:spTree>
    <p:extLst>
      <p:ext uri="{BB962C8B-B14F-4D97-AF65-F5344CB8AC3E}">
        <p14:creationId xmlns:p14="http://schemas.microsoft.com/office/powerpoint/2010/main" val="313227746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29">
          <p15:clr>
            <a:srgbClr val="F26B43"/>
          </p15:clr>
        </p15:guide>
        <p15:guide id="9" pos="7151">
          <p15:clr>
            <a:srgbClr val="F26B43"/>
          </p15:clr>
        </p15:guide>
        <p15:guide id="10" orient="horz" pos="777">
          <p15:clr>
            <a:srgbClr val="F26B43"/>
          </p15:clr>
        </p15:guide>
        <p15:guide id="11" orient="horz" pos="414">
          <p15:clr>
            <a:srgbClr val="F26B43"/>
          </p15:clr>
        </p15:guide>
        <p15:guide id="12" orient="horz" pos="38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244E132-BFE9-4990-A1FB-FBCC14E364A7}"/>
              </a:ext>
            </a:extLst>
          </p:cNvPr>
          <p:cNvSpPr/>
          <p:nvPr/>
        </p:nvSpPr>
        <p:spPr>
          <a:xfrm>
            <a:off x="0" y="6400800"/>
            <a:ext cx="12191996" cy="457200"/>
          </a:xfrm>
          <a:prstGeom prst="rect">
            <a:avLst/>
          </a:prstGeom>
          <a:solidFill>
            <a:srgbClr val="629DD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Rectangle 8">
            <a:extLst>
              <a:ext uri="{FF2B5EF4-FFF2-40B4-BE49-F238E27FC236}">
                <a16:creationId xmlns:a16="http://schemas.microsoft.com/office/drawing/2014/main" id="{431CC0F1-870A-4A5E-8BB1-456533AB3D4F}"/>
              </a:ext>
            </a:extLst>
          </p:cNvPr>
          <p:cNvSpPr/>
          <p:nvPr/>
        </p:nvSpPr>
        <p:spPr>
          <a:xfrm>
            <a:off x="0" y="6334313"/>
            <a:ext cx="12191996" cy="66001"/>
          </a:xfrm>
          <a:prstGeom prst="rect">
            <a:avLst/>
          </a:prstGeom>
          <a:solidFill>
            <a:srgbClr val="4A66A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4" name="Title Placeholder 1">
            <a:extLst>
              <a:ext uri="{FF2B5EF4-FFF2-40B4-BE49-F238E27FC236}">
                <a16:creationId xmlns:a16="http://schemas.microsoft.com/office/drawing/2014/main" id="{C8F14E96-22E4-453E-A3EC-6BDC4001CDC9}"/>
              </a:ext>
            </a:extLst>
          </p:cNvPr>
          <p:cNvSpPr txBox="1">
            <a:spLocks noGrp="1"/>
          </p:cNvSpPr>
          <p:nvPr>
            <p:ph type="title"/>
          </p:nvPr>
        </p:nvSpPr>
        <p:spPr>
          <a:xfrm>
            <a:off x="1097280" y="286600"/>
            <a:ext cx="10058400" cy="1450759"/>
          </a:xfrm>
          <a:prstGeom prst="rect">
            <a:avLst/>
          </a:prstGeom>
          <a:noFill/>
          <a:ln>
            <a:noFill/>
          </a:ln>
        </p:spPr>
        <p:txBody>
          <a:bodyPr vert="horz" wrap="square" lIns="91440" tIns="45720" rIns="91440" bIns="45720" anchor="b" anchorCtr="0" compatLnSpc="1">
            <a:normAutofit/>
          </a:bodyPr>
          <a:lstStyle/>
          <a:p>
            <a:pPr lvl="0"/>
            <a:r>
              <a:rPr lang="en-US"/>
              <a:t>Click to edit Master title style</a:t>
            </a:r>
          </a:p>
        </p:txBody>
      </p:sp>
      <p:sp>
        <p:nvSpPr>
          <p:cNvPr id="5" name="Text Placeholder 2">
            <a:extLst>
              <a:ext uri="{FF2B5EF4-FFF2-40B4-BE49-F238E27FC236}">
                <a16:creationId xmlns:a16="http://schemas.microsoft.com/office/drawing/2014/main" id="{CAC24011-01E7-4FE6-9668-8846EAD83143}"/>
              </a:ext>
            </a:extLst>
          </p:cNvPr>
          <p:cNvSpPr txBox="1">
            <a:spLocks noGrp="1"/>
          </p:cNvSpPr>
          <p:nvPr>
            <p:ph type="body" idx="1"/>
          </p:nvPr>
        </p:nvSpPr>
        <p:spPr>
          <a:xfrm>
            <a:off x="1097280" y="1845734"/>
            <a:ext cx="10058400" cy="4023360"/>
          </a:xfrm>
          <a:prstGeom prst="rect">
            <a:avLst/>
          </a:prstGeom>
          <a:noFill/>
          <a:ln>
            <a:noFill/>
          </a:ln>
        </p:spPr>
        <p:txBody>
          <a:bodyPr vert="horz" wrap="square" lIns="0" tIns="45720" rIns="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9">
            <a:extLst>
              <a:ext uri="{FF2B5EF4-FFF2-40B4-BE49-F238E27FC236}">
                <a16:creationId xmlns:a16="http://schemas.microsoft.com/office/drawing/2014/main" id="{20F30375-E987-4D46-8A5E-6CB13E0C748A}"/>
              </a:ext>
            </a:extLst>
          </p:cNvPr>
          <p:cNvCxnSpPr/>
          <p:nvPr/>
        </p:nvCxnSpPr>
        <p:spPr>
          <a:xfrm>
            <a:off x="1193529" y="1737844"/>
            <a:ext cx="9966960" cy="0"/>
          </a:xfrm>
          <a:prstGeom prst="straightConnector1">
            <a:avLst/>
          </a:prstGeom>
          <a:noFill/>
          <a:ln w="6345" cap="flat">
            <a:solidFill>
              <a:srgbClr val="7F7F7F"/>
            </a:solidFill>
            <a:prstDash val="solid"/>
            <a:miter/>
          </a:ln>
        </p:spPr>
      </p:cxnSp>
      <p:sp>
        <p:nvSpPr>
          <p:cNvPr id="7" name="Date Placeholder 3">
            <a:extLst>
              <a:ext uri="{FF2B5EF4-FFF2-40B4-BE49-F238E27FC236}">
                <a16:creationId xmlns:a16="http://schemas.microsoft.com/office/drawing/2014/main" id="{427BDAF5-2C2B-48A9-A619-A16A84916440}"/>
              </a:ext>
            </a:extLst>
          </p:cNvPr>
          <p:cNvSpPr txBox="1">
            <a:spLocks noGrp="1"/>
          </p:cNvSpPr>
          <p:nvPr>
            <p:ph type="dt" sz="half" idx="2"/>
          </p:nvPr>
        </p:nvSpPr>
        <p:spPr>
          <a:xfrm>
            <a:off x="1097280" y="6459787"/>
            <a:ext cx="2472272"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GB" sz="1600" b="0" i="0" u="none" strike="noStrike" kern="1200" cap="none" spc="0" baseline="0">
                <a:solidFill>
                  <a:srgbClr val="FFFFFF"/>
                </a:solidFill>
                <a:uFillTx/>
                <a:latin typeface="Calibri"/>
              </a:defRPr>
            </a:lvl1pPr>
          </a:lstStyle>
          <a:p>
            <a:pPr lvl="0"/>
            <a:r>
              <a:rPr lang="en-GB"/>
              <a:t>Smart Sensors</a:t>
            </a:r>
            <a:endParaRPr lang="en-US"/>
          </a:p>
        </p:txBody>
      </p:sp>
      <p:sp>
        <p:nvSpPr>
          <p:cNvPr id="8" name="Footer Placeholder 4">
            <a:extLst>
              <a:ext uri="{FF2B5EF4-FFF2-40B4-BE49-F238E27FC236}">
                <a16:creationId xmlns:a16="http://schemas.microsoft.com/office/drawing/2014/main" id="{CD887769-3A9B-4DB4-B2A7-AD046B07C409}"/>
              </a:ext>
            </a:extLst>
          </p:cNvPr>
          <p:cNvSpPr txBox="1">
            <a:spLocks noGrp="1"/>
          </p:cNvSpPr>
          <p:nvPr>
            <p:ph type="ftr" sz="quarter" idx="3"/>
          </p:nvPr>
        </p:nvSpPr>
        <p:spPr>
          <a:xfrm>
            <a:off x="3686184" y="6459787"/>
            <a:ext cx="4822801" cy="365129"/>
          </a:xfrm>
          <a:prstGeom prst="rect">
            <a:avLst/>
          </a:prstGeom>
          <a:noFill/>
          <a:ln>
            <a:noFill/>
          </a:ln>
        </p:spPr>
        <p:txBody>
          <a:bodyPr vert="horz" wrap="square" lIns="91440" tIns="45720" rIns="91440" bIns="45720" anchor="t" anchorCtr="1" compatLnSpc="1">
            <a:noAutofit/>
          </a:bodyPr>
          <a:lstStyle>
            <a:lvl1pPr marL="0" marR="0" lvl="0" indent="0" algn="ctr" defTabSz="457200" rtl="0" fontAlgn="auto" hangingPunct="1">
              <a:lnSpc>
                <a:spcPct val="100000"/>
              </a:lnSpc>
              <a:spcBef>
                <a:spcPts val="0"/>
              </a:spcBef>
              <a:spcAft>
                <a:spcPts val="0"/>
              </a:spcAft>
              <a:buNone/>
              <a:tabLst/>
              <a:defRPr lang="en-GB" sz="1600" b="0" i="0" u="none" strike="noStrike" kern="1200" cap="none" spc="0" baseline="0">
                <a:solidFill>
                  <a:srgbClr val="FFFFFF"/>
                </a:solidFill>
                <a:uFillTx/>
                <a:latin typeface="Calibri"/>
              </a:defRPr>
            </a:lvl1pPr>
          </a:lstStyle>
          <a:p>
            <a:pPr lvl="0"/>
            <a:r>
              <a:rPr lang="en-GB"/>
              <a:t>CONFIDENTIAL</a:t>
            </a:r>
            <a:endParaRPr lang="en-US"/>
          </a:p>
        </p:txBody>
      </p:sp>
    </p:spTree>
    <p:extLst>
      <p:ext uri="{BB962C8B-B14F-4D97-AF65-F5344CB8AC3E}">
        <p14:creationId xmlns:p14="http://schemas.microsoft.com/office/powerpoint/2010/main" val="12119025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Lst>
  <p:txStyles>
    <p:titleStyle>
      <a:lvl1pPr marL="0" marR="0" lvl="0" indent="0" algn="l" defTabSz="914400" rtl="0" fontAlgn="auto" hangingPunct="1">
        <a:lnSpc>
          <a:spcPct val="85000"/>
        </a:lnSpc>
        <a:spcBef>
          <a:spcPts val="0"/>
        </a:spcBef>
        <a:spcAft>
          <a:spcPts val="0"/>
        </a:spcAft>
        <a:buNone/>
        <a:tabLst/>
        <a:defRPr lang="en-US" sz="4800" b="0" i="0" u="none" strike="noStrike" kern="1200" cap="none" spc="-50" baseline="0">
          <a:solidFill>
            <a:srgbClr val="404040"/>
          </a:solidFill>
          <a:uFillTx/>
          <a:latin typeface="Calibri Light"/>
        </a:defRPr>
      </a:lvl1pPr>
    </p:titleStyle>
    <p:bodyStyle>
      <a:lvl1pPr marL="91440" marR="0" lvl="0" indent="-91440" algn="l" defTabSz="914400" rtl="0" fontAlgn="auto" hangingPunct="1">
        <a:lnSpc>
          <a:spcPct val="90000"/>
        </a:lnSpc>
        <a:spcBef>
          <a:spcPts val="1200"/>
        </a:spcBef>
        <a:spcAft>
          <a:spcPts val="200"/>
        </a:spcAft>
        <a:buClr>
          <a:srgbClr val="4A66AC"/>
        </a:buClr>
        <a:buSzPct val="100000"/>
        <a:buFont typeface="Calibri" pitchFamily="34"/>
        <a:buChar char=" "/>
        <a:tabLst/>
        <a:defRPr lang="en-US" sz="2000" b="0" i="0" u="none" strike="noStrike" kern="1200" cap="none" spc="0" baseline="0">
          <a:solidFill>
            <a:srgbClr val="404040"/>
          </a:solidFill>
          <a:uFillTx/>
          <a:latin typeface="Calibri"/>
        </a:defRPr>
      </a:lvl1pPr>
      <a:lvl2pPr marL="384048" marR="0" lvl="1" indent="-182880" algn="l" defTabSz="914400" rtl="0" fontAlgn="auto" hangingPunct="1">
        <a:lnSpc>
          <a:spcPct val="90000"/>
        </a:lnSpc>
        <a:spcBef>
          <a:spcPts val="200"/>
        </a:spcBef>
        <a:spcAft>
          <a:spcPts val="400"/>
        </a:spcAft>
        <a:buClr>
          <a:srgbClr val="4A66AC"/>
        </a:buClr>
        <a:buSzPct val="100000"/>
        <a:buFont typeface="Calibri" pitchFamily="34"/>
        <a:buChar char="◦"/>
        <a:tabLst/>
        <a:defRPr lang="en-US" sz="1800" b="0" i="0" u="none" strike="noStrike" kern="1200" cap="none" spc="0" baseline="0">
          <a:solidFill>
            <a:srgbClr val="404040"/>
          </a:solidFill>
          <a:uFillTx/>
          <a:latin typeface="Calibri"/>
        </a:defRPr>
      </a:lvl2pPr>
      <a:lvl3pPr marL="566928" marR="0" lvl="2" indent="-182880" algn="l" defTabSz="914400" rtl="0" fontAlgn="auto" hangingPunct="1">
        <a:lnSpc>
          <a:spcPct val="90000"/>
        </a:lnSpc>
        <a:spcBef>
          <a:spcPts val="200"/>
        </a:spcBef>
        <a:spcAft>
          <a:spcPts val="400"/>
        </a:spcAft>
        <a:buClr>
          <a:srgbClr val="4A66AC"/>
        </a:buClr>
        <a:buSzPct val="100000"/>
        <a:buFont typeface="Calibri" pitchFamily="34"/>
        <a:buChar char="◦"/>
        <a:tabLst/>
        <a:defRPr lang="en-US" sz="1400" b="0" i="0" u="none" strike="noStrike" kern="1200" cap="none" spc="0" baseline="0">
          <a:solidFill>
            <a:srgbClr val="404040"/>
          </a:solidFill>
          <a:uFillTx/>
          <a:latin typeface="Calibri"/>
        </a:defRPr>
      </a:lvl3pPr>
      <a:lvl4pPr marL="749808" marR="0" lvl="3" indent="-182880" algn="l" defTabSz="914400" rtl="0" fontAlgn="auto" hangingPunct="1">
        <a:lnSpc>
          <a:spcPct val="90000"/>
        </a:lnSpc>
        <a:spcBef>
          <a:spcPts val="200"/>
        </a:spcBef>
        <a:spcAft>
          <a:spcPts val="400"/>
        </a:spcAft>
        <a:buClr>
          <a:srgbClr val="4A66AC"/>
        </a:buClr>
        <a:buSzPct val="100000"/>
        <a:buFont typeface="Calibri" pitchFamily="34"/>
        <a:buChar char="◦"/>
        <a:tabLst/>
        <a:defRPr lang="en-US" sz="1400" b="0" i="0" u="none" strike="noStrike" kern="1200" cap="none" spc="0" baseline="0">
          <a:solidFill>
            <a:srgbClr val="404040"/>
          </a:solidFill>
          <a:uFillTx/>
          <a:latin typeface="Calibri"/>
        </a:defRPr>
      </a:lvl4pPr>
      <a:lvl5pPr marL="932688" marR="0" lvl="4" indent="-182880" algn="l" defTabSz="914400" rtl="0" fontAlgn="auto" hangingPunct="1">
        <a:lnSpc>
          <a:spcPct val="90000"/>
        </a:lnSpc>
        <a:spcBef>
          <a:spcPts val="200"/>
        </a:spcBef>
        <a:spcAft>
          <a:spcPts val="400"/>
        </a:spcAft>
        <a:buClr>
          <a:srgbClr val="4A66AC"/>
        </a:buClr>
        <a:buSzPct val="100000"/>
        <a:buFont typeface="Calibri" pitchFamily="34"/>
        <a:buChar char="◦"/>
        <a:tabLst/>
        <a:defRPr lang="en-US" sz="1400" b="0" i="0" u="none" strike="noStrike" kern="1200" cap="none" spc="0" baseline="0">
          <a:solidFill>
            <a:srgbClr val="40404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18926" tIns="109463" rIns="218926" bIns="109463"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218926" tIns="109463" rIns="218926" bIns="1094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218926" tIns="109463" rIns="218926" bIns="109463" rtlCol="0" anchor="ctr"/>
          <a:lstStyle>
            <a:lvl1pPr algn="l">
              <a:defRPr sz="1438">
                <a:solidFill>
                  <a:schemeClr val="tx1">
                    <a:tint val="75000"/>
                  </a:schemeClr>
                </a:solidFill>
              </a:defRPr>
            </a:lvl1pPr>
          </a:lstStyle>
          <a:p>
            <a:fld id="{D385E2D0-E86C-43F6-91B8-6CEB022D6114}" type="datetimeFigureOut">
              <a:rPr lang="en-US" smtClean="0"/>
              <a:t>9/10/2019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218926" tIns="109463" rIns="218926" bIns="109463" rtlCol="0" anchor="ctr"/>
          <a:lstStyle>
            <a:lvl1pPr algn="ctr">
              <a:defRPr sz="143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218926" tIns="109463" rIns="218926" bIns="109463" rtlCol="0" anchor="ctr"/>
          <a:lstStyle>
            <a:lvl1pPr algn="r">
              <a:defRPr sz="1438">
                <a:solidFill>
                  <a:schemeClr val="tx1">
                    <a:tint val="75000"/>
                  </a:schemeClr>
                </a:solidFill>
              </a:defRPr>
            </a:lvl1pPr>
          </a:lstStyle>
          <a:p>
            <a:fld id="{1B396A39-9A9C-40B3-8DA1-D47184F6DDCA}" type="slidenum">
              <a:rPr lang="en-US" smtClean="0"/>
              <a:t>‹#›</a:t>
            </a:fld>
            <a:endParaRPr lang="en-US"/>
          </a:p>
        </p:txBody>
      </p:sp>
    </p:spTree>
    <p:extLst>
      <p:ext uri="{BB962C8B-B14F-4D97-AF65-F5344CB8AC3E}">
        <p14:creationId xmlns:p14="http://schemas.microsoft.com/office/powerpoint/2010/main" val="16262902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txStyles>
    <p:titleStyle>
      <a:lvl1pPr algn="ctr" defTabSz="1085214" rtl="0" eaLnBrk="1" latinLnBrk="0" hangingPunct="1">
        <a:spcBef>
          <a:spcPct val="0"/>
        </a:spcBef>
        <a:buNone/>
        <a:defRPr sz="5205" kern="1200">
          <a:solidFill>
            <a:schemeClr val="tx1"/>
          </a:solidFill>
          <a:latin typeface="+mj-lt"/>
          <a:ea typeface="+mj-ea"/>
          <a:cs typeface="+mj-cs"/>
        </a:defRPr>
      </a:lvl1pPr>
    </p:titleStyle>
    <p:bodyStyle>
      <a:lvl1pPr marL="406955" indent="-406955" algn="l" defTabSz="1085214" rtl="0" eaLnBrk="1" latinLnBrk="0" hangingPunct="1">
        <a:spcBef>
          <a:spcPct val="20000"/>
        </a:spcBef>
        <a:buFont typeface="Arial" pitchFamily="34" charset="0"/>
        <a:buChar char="•"/>
        <a:defRPr sz="3817" kern="1200">
          <a:solidFill>
            <a:schemeClr val="tx1"/>
          </a:solidFill>
          <a:latin typeface="+mn-lt"/>
          <a:ea typeface="+mn-ea"/>
          <a:cs typeface="+mn-cs"/>
        </a:defRPr>
      </a:lvl1pPr>
      <a:lvl2pPr marL="881737" indent="-339130" algn="l" defTabSz="1085214" rtl="0" eaLnBrk="1" latinLnBrk="0" hangingPunct="1">
        <a:spcBef>
          <a:spcPct val="20000"/>
        </a:spcBef>
        <a:buFont typeface="Arial" pitchFamily="34" charset="0"/>
        <a:buChar char="–"/>
        <a:defRPr sz="3321" kern="1200">
          <a:solidFill>
            <a:schemeClr val="tx1"/>
          </a:solidFill>
          <a:latin typeface="+mn-lt"/>
          <a:ea typeface="+mn-ea"/>
          <a:cs typeface="+mn-cs"/>
        </a:defRPr>
      </a:lvl2pPr>
      <a:lvl3pPr marL="1356518" indent="-271304" algn="l" defTabSz="1085214" rtl="0" eaLnBrk="1" latinLnBrk="0" hangingPunct="1">
        <a:spcBef>
          <a:spcPct val="20000"/>
        </a:spcBef>
        <a:buFont typeface="Arial" pitchFamily="34" charset="0"/>
        <a:buChar char="•"/>
        <a:defRPr sz="2825" kern="1200">
          <a:solidFill>
            <a:schemeClr val="tx1"/>
          </a:solidFill>
          <a:latin typeface="+mn-lt"/>
          <a:ea typeface="+mn-ea"/>
          <a:cs typeface="+mn-cs"/>
        </a:defRPr>
      </a:lvl3pPr>
      <a:lvl4pPr marL="1899125"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4pPr>
      <a:lvl5pPr marL="2441732"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5pPr>
      <a:lvl6pPr marL="2984340"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6pPr>
      <a:lvl7pPr marL="3526947"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7pPr>
      <a:lvl8pPr marL="4069554"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8pPr>
      <a:lvl9pPr marL="4612161" indent="-271304" algn="l" defTabSz="1085214" rtl="0" eaLnBrk="1" latinLnBrk="0" hangingPunct="1">
        <a:spcBef>
          <a:spcPct val="20000"/>
        </a:spcBef>
        <a:buFont typeface="Arial" pitchFamily="34" charset="0"/>
        <a:buChar char="•"/>
        <a:defRPr sz="2379" kern="1200">
          <a:solidFill>
            <a:schemeClr val="tx1"/>
          </a:solidFill>
          <a:latin typeface="+mn-lt"/>
          <a:ea typeface="+mn-ea"/>
          <a:cs typeface="+mn-cs"/>
        </a:defRPr>
      </a:lvl9pPr>
    </p:bodyStyle>
    <p:otherStyle>
      <a:defPPr>
        <a:defRPr lang="en-US"/>
      </a:defPPr>
      <a:lvl1pPr marL="0" algn="l" defTabSz="1085214" rtl="0" eaLnBrk="1" latinLnBrk="0" hangingPunct="1">
        <a:defRPr sz="2132" kern="1200">
          <a:solidFill>
            <a:schemeClr val="tx1"/>
          </a:solidFill>
          <a:latin typeface="+mn-lt"/>
          <a:ea typeface="+mn-ea"/>
          <a:cs typeface="+mn-cs"/>
        </a:defRPr>
      </a:lvl1pPr>
      <a:lvl2pPr marL="542607" algn="l" defTabSz="1085214" rtl="0" eaLnBrk="1" latinLnBrk="0" hangingPunct="1">
        <a:defRPr sz="2132" kern="1200">
          <a:solidFill>
            <a:schemeClr val="tx1"/>
          </a:solidFill>
          <a:latin typeface="+mn-lt"/>
          <a:ea typeface="+mn-ea"/>
          <a:cs typeface="+mn-cs"/>
        </a:defRPr>
      </a:lvl2pPr>
      <a:lvl3pPr marL="1085214" algn="l" defTabSz="1085214" rtl="0" eaLnBrk="1" latinLnBrk="0" hangingPunct="1">
        <a:defRPr sz="2132" kern="1200">
          <a:solidFill>
            <a:schemeClr val="tx1"/>
          </a:solidFill>
          <a:latin typeface="+mn-lt"/>
          <a:ea typeface="+mn-ea"/>
          <a:cs typeface="+mn-cs"/>
        </a:defRPr>
      </a:lvl3pPr>
      <a:lvl4pPr marL="1627822" algn="l" defTabSz="1085214" rtl="0" eaLnBrk="1" latinLnBrk="0" hangingPunct="1">
        <a:defRPr sz="2132" kern="1200">
          <a:solidFill>
            <a:schemeClr val="tx1"/>
          </a:solidFill>
          <a:latin typeface="+mn-lt"/>
          <a:ea typeface="+mn-ea"/>
          <a:cs typeface="+mn-cs"/>
        </a:defRPr>
      </a:lvl4pPr>
      <a:lvl5pPr marL="2170429" algn="l" defTabSz="1085214" rtl="0" eaLnBrk="1" latinLnBrk="0" hangingPunct="1">
        <a:defRPr sz="2132" kern="1200">
          <a:solidFill>
            <a:schemeClr val="tx1"/>
          </a:solidFill>
          <a:latin typeface="+mn-lt"/>
          <a:ea typeface="+mn-ea"/>
          <a:cs typeface="+mn-cs"/>
        </a:defRPr>
      </a:lvl5pPr>
      <a:lvl6pPr marL="2713036" algn="l" defTabSz="1085214" rtl="0" eaLnBrk="1" latinLnBrk="0" hangingPunct="1">
        <a:defRPr sz="2132" kern="1200">
          <a:solidFill>
            <a:schemeClr val="tx1"/>
          </a:solidFill>
          <a:latin typeface="+mn-lt"/>
          <a:ea typeface="+mn-ea"/>
          <a:cs typeface="+mn-cs"/>
        </a:defRPr>
      </a:lvl6pPr>
      <a:lvl7pPr marL="3255643" algn="l" defTabSz="1085214" rtl="0" eaLnBrk="1" latinLnBrk="0" hangingPunct="1">
        <a:defRPr sz="2132" kern="1200">
          <a:solidFill>
            <a:schemeClr val="tx1"/>
          </a:solidFill>
          <a:latin typeface="+mn-lt"/>
          <a:ea typeface="+mn-ea"/>
          <a:cs typeface="+mn-cs"/>
        </a:defRPr>
      </a:lvl7pPr>
      <a:lvl8pPr marL="3798251" algn="l" defTabSz="1085214" rtl="0" eaLnBrk="1" latinLnBrk="0" hangingPunct="1">
        <a:defRPr sz="2132" kern="1200">
          <a:solidFill>
            <a:schemeClr val="tx1"/>
          </a:solidFill>
          <a:latin typeface="+mn-lt"/>
          <a:ea typeface="+mn-ea"/>
          <a:cs typeface="+mn-cs"/>
        </a:defRPr>
      </a:lvl8pPr>
      <a:lvl9pPr marL="4340858" algn="l" defTabSz="1085214" rtl="0" eaLnBrk="1" latinLnBrk="0" hangingPunct="1">
        <a:defRPr sz="21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0.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jp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23.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hyperlink" Target="mailto:maurice.okawaki@frost.com" TargetMode="Externa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hyperlink" Target="http://www.cee1.org/" TargetMode="External"/><Relationship Id="rId2" Type="http://schemas.openxmlformats.org/officeDocument/2006/relationships/hyperlink" Target="http://www.americanlightingassoc.com/" TargetMode="Externa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hyperlink" Target="http://ul.com/lighti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92432A70"/><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normAutofit/>
          </a:bodyPr>
          <a:lstStyle/>
          <a:p>
            <a:r>
              <a:rPr lang="en-US" altLang="en-US" sz="3200" b="1" dirty="0">
                <a:solidFill>
                  <a:schemeClr val="tx1"/>
                </a:solidFill>
              </a:rPr>
              <a:t>Connected Home Council (CHC) Webinar </a:t>
            </a:r>
            <a:br>
              <a:rPr lang="en-US" altLang="en-US" sz="1200" b="1" dirty="0">
                <a:solidFill>
                  <a:schemeClr val="tx1"/>
                </a:solidFill>
              </a:rPr>
            </a:br>
            <a:r>
              <a:rPr lang="en-US" sz="2000" dirty="0">
                <a:solidFill>
                  <a:schemeClr val="tx1"/>
                </a:solidFill>
              </a:rPr>
              <a:t>Tuesday, September 10, 2019, 12 NOON – 1:30 PM (ET)</a:t>
            </a:r>
            <a:br>
              <a:rPr lang="en-CA" sz="2000" dirty="0">
                <a:solidFill>
                  <a:schemeClr val="tx1"/>
                </a:solidFill>
              </a:rPr>
            </a:br>
            <a:br>
              <a:rPr lang="en-US" altLang="en-US" sz="1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p:txBody>
          <a:bodyPr>
            <a:normAutofit fontScale="92500" lnSpcReduction="20000"/>
          </a:bodyPr>
          <a:lstStyle/>
          <a:p>
            <a:r>
              <a:rPr lang="en-US" sz="2800" dirty="0"/>
              <a:t>Chair:  Roy Perry (Alarm.com, Inc.)</a:t>
            </a:r>
          </a:p>
          <a:p>
            <a:r>
              <a:rPr lang="en-US" sz="2800" dirty="0"/>
              <a:t>Vice-Chair:  Obiorah Ike (ABB, Inc.)</a:t>
            </a:r>
          </a:p>
          <a:p>
            <a:r>
              <a:rPr lang="en-US" sz="2800" dirty="0"/>
              <a:t>Vice-Chair:  Danny Sran (TELUS)</a:t>
            </a:r>
          </a:p>
          <a:p>
            <a:endParaRPr lang="en-US" dirty="0"/>
          </a:p>
          <a:p>
            <a:endParaRPr lang="en-US" dirty="0"/>
          </a:p>
          <a:p>
            <a:endParaRPr lang="en-US"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18611DB-BCE2-4F53-99FD-24D8476A4E22}"/>
              </a:ext>
            </a:extLst>
          </p:cNvPr>
          <p:cNvSpPr txBox="1"/>
          <p:nvPr/>
        </p:nvSpPr>
        <p:spPr>
          <a:xfrm>
            <a:off x="835770" y="451978"/>
            <a:ext cx="8933331" cy="607463"/>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0" i="0" u="none" strike="noStrike" kern="1200" cap="none" spc="-50" normalizeH="0" baseline="0" noProof="0">
                <a:ln>
                  <a:noFill/>
                </a:ln>
                <a:solidFill>
                  <a:srgbClr val="629DD1"/>
                </a:solidFill>
                <a:effectLst/>
                <a:uLnTx/>
                <a:uFillTx/>
                <a:latin typeface="Calibri Light"/>
                <a:ea typeface="+mn-ea"/>
                <a:cs typeface="+mn-cs"/>
              </a:rPr>
              <a:t>The Smart Home Opportunity</a:t>
            </a:r>
          </a:p>
        </p:txBody>
      </p:sp>
      <p:sp>
        <p:nvSpPr>
          <p:cNvPr id="3" name="Content Placeholder 2">
            <a:extLst>
              <a:ext uri="{FF2B5EF4-FFF2-40B4-BE49-F238E27FC236}">
                <a16:creationId xmlns:a16="http://schemas.microsoft.com/office/drawing/2014/main" id="{7A2932F4-5069-47A2-AD07-9D3E4BB97D26}"/>
              </a:ext>
            </a:extLst>
          </p:cNvPr>
          <p:cNvSpPr txBox="1"/>
          <p:nvPr/>
        </p:nvSpPr>
        <p:spPr>
          <a:xfrm>
            <a:off x="835770" y="1489054"/>
            <a:ext cx="4093183" cy="4351336"/>
          </a:xfrm>
          <a:prstGeom prst="rect">
            <a:avLst/>
          </a:prstGeom>
          <a:noFill/>
          <a:ln cap="flat">
            <a:noFill/>
          </a:ln>
        </p:spPr>
        <p:txBody>
          <a:bodyPr vert="horz" wrap="square" lIns="91440" tIns="45720" rIns="91440" bIns="45720" anchor="t" anchorCtr="0" compatLnSpc="1">
            <a:normAutofit/>
          </a:bodyPr>
          <a:lstStyle/>
          <a:p>
            <a:pPr marL="342900" marR="0" lvl="0" indent="-342900" algn="l" defTabSz="914400" rtl="0" eaLnBrk="1" fontAlgn="auto" latinLnBrk="0" hangingPunct="1">
              <a:lnSpc>
                <a:spcPct val="90000"/>
              </a:lnSpc>
              <a:spcBef>
                <a:spcPts val="4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000000"/>
                </a:solidFill>
                <a:effectLst/>
                <a:uLnTx/>
                <a:uFillTx/>
                <a:latin typeface="Calibri"/>
                <a:ea typeface="+mn-ea"/>
                <a:cs typeface="+mn-cs"/>
              </a:rPr>
              <a:t>Data.  Channels are recognizing the value of data from devices and they see it as a source of competitive advantage.</a:t>
            </a:r>
          </a:p>
          <a:p>
            <a:pPr marL="342900" marR="0" lvl="0" indent="-342900" algn="l" defTabSz="914400" rtl="0" eaLnBrk="1" fontAlgn="auto" latinLnBrk="0" hangingPunct="1">
              <a:lnSpc>
                <a:spcPct val="90000"/>
              </a:lnSpc>
              <a:spcBef>
                <a:spcPts val="4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000000"/>
                </a:solidFill>
                <a:effectLst/>
                <a:uLnTx/>
                <a:uFillTx/>
                <a:latin typeface="Calibri"/>
                <a:ea typeface="+mn-ea"/>
                <a:cs typeface="+mn-cs"/>
              </a:rPr>
              <a:t>Consumer Engagement.  There are opportunities to develop the customer relationship.</a:t>
            </a:r>
          </a:p>
          <a:p>
            <a:pPr marL="342900" marR="0" lvl="0" indent="-342900" algn="l" defTabSz="914400" rtl="0" eaLnBrk="1" fontAlgn="auto" latinLnBrk="0" hangingPunct="1">
              <a:lnSpc>
                <a:spcPct val="90000"/>
              </a:lnSpc>
              <a:spcBef>
                <a:spcPts val="4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000000"/>
                </a:solidFill>
                <a:effectLst/>
                <a:uLnTx/>
                <a:uFillTx/>
                <a:latin typeface="Calibri"/>
                <a:ea typeface="+mn-ea"/>
                <a:cs typeface="+mn-cs"/>
              </a:rPr>
              <a:t>Services.  There are opportunities to offer services that help to differentiate and create new revenue opportunities.</a:t>
            </a:r>
          </a:p>
          <a:p>
            <a:pPr marL="342900" marR="0" lvl="0" indent="-342900" algn="l" defTabSz="914400" rtl="0" eaLnBrk="1" fontAlgn="auto" latinLnBrk="0" hangingPunct="1">
              <a:lnSpc>
                <a:spcPct val="90000"/>
              </a:lnSpc>
              <a:spcBef>
                <a:spcPts val="4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Add Value.  There are ways to bundle more value; for example, installation, support, maintenance, and warranty offerings</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4" name="Picture 4">
            <a:extLst>
              <a:ext uri="{FF2B5EF4-FFF2-40B4-BE49-F238E27FC236}">
                <a16:creationId xmlns:a16="http://schemas.microsoft.com/office/drawing/2014/main" id="{D7C6CC99-D99F-43B8-B638-5868BF3659E3}"/>
              </a:ext>
            </a:extLst>
          </p:cNvPr>
          <p:cNvPicPr>
            <a:picLocks noChangeAspect="1"/>
          </p:cNvPicPr>
          <p:nvPr/>
        </p:nvPicPr>
        <p:blipFill>
          <a:blip r:embed="rId2"/>
          <a:srcRect l="16648" t="16755" r="51461" b="48348"/>
          <a:stretch>
            <a:fillRect/>
          </a:stretch>
        </p:blipFill>
        <p:spPr>
          <a:xfrm>
            <a:off x="10132009" y="4183462"/>
            <a:ext cx="989015" cy="962808"/>
          </a:xfrm>
          <a:prstGeom prst="rect">
            <a:avLst/>
          </a:prstGeom>
          <a:noFill/>
          <a:ln cap="flat">
            <a:noFill/>
          </a:ln>
        </p:spPr>
      </p:pic>
      <p:pic>
        <p:nvPicPr>
          <p:cNvPr id="5" name="Picture 5">
            <a:extLst>
              <a:ext uri="{FF2B5EF4-FFF2-40B4-BE49-F238E27FC236}">
                <a16:creationId xmlns:a16="http://schemas.microsoft.com/office/drawing/2014/main" id="{0C163915-7F92-402A-9310-24CC7C631DEE}"/>
              </a:ext>
            </a:extLst>
          </p:cNvPr>
          <p:cNvPicPr>
            <a:picLocks noChangeAspect="1"/>
          </p:cNvPicPr>
          <p:nvPr/>
        </p:nvPicPr>
        <p:blipFill>
          <a:blip r:embed="rId3"/>
          <a:srcRect l="11856" t="16755" r="53937" b="46809"/>
          <a:stretch>
            <a:fillRect/>
          </a:stretch>
        </p:blipFill>
        <p:spPr>
          <a:xfrm>
            <a:off x="10047875" y="2459909"/>
            <a:ext cx="1030281" cy="947574"/>
          </a:xfrm>
          <a:prstGeom prst="rect">
            <a:avLst/>
          </a:prstGeom>
          <a:noFill/>
          <a:ln cap="flat">
            <a:noFill/>
          </a:ln>
        </p:spPr>
      </p:pic>
      <p:pic>
        <p:nvPicPr>
          <p:cNvPr id="6" name="Picture 6">
            <a:extLst>
              <a:ext uri="{FF2B5EF4-FFF2-40B4-BE49-F238E27FC236}">
                <a16:creationId xmlns:a16="http://schemas.microsoft.com/office/drawing/2014/main" id="{E4B70B4E-95A2-47A5-8912-4405E6BF00C6}"/>
              </a:ext>
            </a:extLst>
          </p:cNvPr>
          <p:cNvPicPr>
            <a:picLocks noChangeAspect="1"/>
          </p:cNvPicPr>
          <p:nvPr/>
        </p:nvPicPr>
        <p:blipFill>
          <a:blip r:embed="rId4"/>
          <a:stretch>
            <a:fillRect/>
          </a:stretch>
        </p:blipFill>
        <p:spPr>
          <a:xfrm>
            <a:off x="8547198" y="4920166"/>
            <a:ext cx="784152" cy="784152"/>
          </a:xfrm>
          <a:prstGeom prst="rect">
            <a:avLst/>
          </a:prstGeom>
          <a:noFill/>
          <a:ln cap="flat">
            <a:noFill/>
          </a:ln>
        </p:spPr>
      </p:pic>
      <p:pic>
        <p:nvPicPr>
          <p:cNvPr id="7" name="Picture 7">
            <a:extLst>
              <a:ext uri="{FF2B5EF4-FFF2-40B4-BE49-F238E27FC236}">
                <a16:creationId xmlns:a16="http://schemas.microsoft.com/office/drawing/2014/main" id="{E24E4C4C-CC48-46D0-B21B-46AF957ED374}"/>
              </a:ext>
            </a:extLst>
          </p:cNvPr>
          <p:cNvPicPr>
            <a:picLocks noChangeAspect="1"/>
          </p:cNvPicPr>
          <p:nvPr/>
        </p:nvPicPr>
        <p:blipFill>
          <a:blip r:embed="rId5"/>
          <a:srcRect l="12223" t="11168" r="45031" b="40560"/>
          <a:stretch>
            <a:fillRect/>
          </a:stretch>
        </p:blipFill>
        <p:spPr>
          <a:xfrm>
            <a:off x="6814876" y="3966027"/>
            <a:ext cx="966621" cy="909288"/>
          </a:xfrm>
          <a:prstGeom prst="rect">
            <a:avLst/>
          </a:prstGeom>
          <a:noFill/>
          <a:ln cap="flat">
            <a:noFill/>
          </a:ln>
        </p:spPr>
      </p:pic>
      <p:pic>
        <p:nvPicPr>
          <p:cNvPr id="8" name="Picture 8">
            <a:extLst>
              <a:ext uri="{FF2B5EF4-FFF2-40B4-BE49-F238E27FC236}">
                <a16:creationId xmlns:a16="http://schemas.microsoft.com/office/drawing/2014/main" id="{A19BD3BA-3E0A-49B2-8FF5-248D5B930FBD}"/>
              </a:ext>
            </a:extLst>
          </p:cNvPr>
          <p:cNvPicPr>
            <a:picLocks noChangeAspect="1"/>
          </p:cNvPicPr>
          <p:nvPr/>
        </p:nvPicPr>
        <p:blipFill>
          <a:blip r:embed="rId6"/>
          <a:srcRect l="13283" t="18300" r="54735" b="47106"/>
          <a:stretch>
            <a:fillRect/>
          </a:stretch>
        </p:blipFill>
        <p:spPr>
          <a:xfrm>
            <a:off x="8686644" y="1571679"/>
            <a:ext cx="989554" cy="927878"/>
          </a:xfrm>
          <a:prstGeom prst="rect">
            <a:avLst/>
          </a:prstGeom>
          <a:noFill/>
          <a:ln cap="flat">
            <a:noFill/>
          </a:ln>
        </p:spPr>
      </p:pic>
      <p:pic>
        <p:nvPicPr>
          <p:cNvPr id="9" name="Picture 9">
            <a:extLst>
              <a:ext uri="{FF2B5EF4-FFF2-40B4-BE49-F238E27FC236}">
                <a16:creationId xmlns:a16="http://schemas.microsoft.com/office/drawing/2014/main" id="{F92793FA-81FC-40B7-9BDB-C9834B37DB46}"/>
              </a:ext>
            </a:extLst>
          </p:cNvPr>
          <p:cNvPicPr>
            <a:picLocks noChangeAspect="1"/>
          </p:cNvPicPr>
          <p:nvPr/>
        </p:nvPicPr>
        <p:blipFill>
          <a:blip r:embed="rId7"/>
          <a:stretch>
            <a:fillRect/>
          </a:stretch>
        </p:blipFill>
        <p:spPr>
          <a:xfrm>
            <a:off x="6748537" y="2146252"/>
            <a:ext cx="1287411" cy="1296957"/>
          </a:xfrm>
          <a:prstGeom prst="rect">
            <a:avLst/>
          </a:prstGeom>
          <a:noFill/>
          <a:ln cap="flat">
            <a:noFill/>
          </a:ln>
        </p:spPr>
      </p:pic>
      <p:sp>
        <p:nvSpPr>
          <p:cNvPr id="10" name="Oval 10">
            <a:extLst>
              <a:ext uri="{FF2B5EF4-FFF2-40B4-BE49-F238E27FC236}">
                <a16:creationId xmlns:a16="http://schemas.microsoft.com/office/drawing/2014/main" id="{37B102FD-983D-42EA-AF40-576D6C7AC487}"/>
              </a:ext>
            </a:extLst>
          </p:cNvPr>
          <p:cNvSpPr/>
          <p:nvPr/>
        </p:nvSpPr>
        <p:spPr>
          <a:xfrm>
            <a:off x="6938540" y="2365104"/>
            <a:ext cx="904231" cy="8750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203864"/>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Oval 11">
            <a:extLst>
              <a:ext uri="{FF2B5EF4-FFF2-40B4-BE49-F238E27FC236}">
                <a16:creationId xmlns:a16="http://schemas.microsoft.com/office/drawing/2014/main" id="{5E10207C-7BD1-4FA7-B4C0-A33A1C140E0F}"/>
              </a:ext>
            </a:extLst>
          </p:cNvPr>
          <p:cNvSpPr/>
          <p:nvPr/>
        </p:nvSpPr>
        <p:spPr>
          <a:xfrm>
            <a:off x="6829635" y="3972491"/>
            <a:ext cx="932331" cy="8904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203864"/>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Oval 12">
            <a:extLst>
              <a:ext uri="{FF2B5EF4-FFF2-40B4-BE49-F238E27FC236}">
                <a16:creationId xmlns:a16="http://schemas.microsoft.com/office/drawing/2014/main" id="{A7CE7EC3-E068-4A85-BAA7-161ED2ED9F62}"/>
              </a:ext>
            </a:extLst>
          </p:cNvPr>
          <p:cNvSpPr/>
          <p:nvPr/>
        </p:nvSpPr>
        <p:spPr>
          <a:xfrm>
            <a:off x="8707227" y="1594750"/>
            <a:ext cx="932331" cy="8904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203864"/>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Oval 13">
            <a:extLst>
              <a:ext uri="{FF2B5EF4-FFF2-40B4-BE49-F238E27FC236}">
                <a16:creationId xmlns:a16="http://schemas.microsoft.com/office/drawing/2014/main" id="{151785BE-2F59-4B93-A3E4-FE71C8F6C2CC}"/>
              </a:ext>
            </a:extLst>
          </p:cNvPr>
          <p:cNvSpPr/>
          <p:nvPr/>
        </p:nvSpPr>
        <p:spPr>
          <a:xfrm>
            <a:off x="8466457" y="4878452"/>
            <a:ext cx="932331" cy="8904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203864"/>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Oval 14">
            <a:extLst>
              <a:ext uri="{FF2B5EF4-FFF2-40B4-BE49-F238E27FC236}">
                <a16:creationId xmlns:a16="http://schemas.microsoft.com/office/drawing/2014/main" id="{812A0EFF-A14E-4DAD-B5FD-413DA5A45B28}"/>
              </a:ext>
            </a:extLst>
          </p:cNvPr>
          <p:cNvSpPr/>
          <p:nvPr/>
        </p:nvSpPr>
        <p:spPr>
          <a:xfrm>
            <a:off x="10094162" y="2498232"/>
            <a:ext cx="932331" cy="8904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203864"/>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Oval 15">
            <a:extLst>
              <a:ext uri="{FF2B5EF4-FFF2-40B4-BE49-F238E27FC236}">
                <a16:creationId xmlns:a16="http://schemas.microsoft.com/office/drawing/2014/main" id="{A6207671-3083-4B84-8929-30F73B2470A4}"/>
              </a:ext>
            </a:extLst>
          </p:cNvPr>
          <p:cNvSpPr/>
          <p:nvPr/>
        </p:nvSpPr>
        <p:spPr>
          <a:xfrm>
            <a:off x="10157959" y="4226557"/>
            <a:ext cx="932331" cy="8904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203864"/>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4859AB7A-29FB-451E-97D4-BA298FAB970A}"/>
              </a:ext>
            </a:extLst>
          </p:cNvPr>
          <p:cNvSpPr txBox="1"/>
          <p:nvPr/>
        </p:nvSpPr>
        <p:spPr>
          <a:xfrm>
            <a:off x="9676875" y="1679926"/>
            <a:ext cx="1369286" cy="769440"/>
          </a:xfrm>
          <a:prstGeom prst="rect">
            <a:avLst/>
          </a:prstGeom>
          <a:noFill/>
          <a:ln cap="flat">
            <a:noFill/>
          </a:ln>
        </p:spPr>
        <p:txBody>
          <a:bodyPr vert="horz" wrap="non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IoT Insurance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Products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Calibri"/>
                <a:ea typeface="+mn-ea"/>
                <a:cs typeface="+mn-cs"/>
              </a:rPr>
              <a:t>Property, Commercial,</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Calibri"/>
                <a:ea typeface="+mn-ea"/>
                <a:cs typeface="+mn-cs"/>
              </a:rPr>
              <a:t>Health, Vehicles, Warranties</a:t>
            </a:r>
          </a:p>
        </p:txBody>
      </p:sp>
      <p:sp>
        <p:nvSpPr>
          <p:cNvPr id="17" name="TextBox 17">
            <a:extLst>
              <a:ext uri="{FF2B5EF4-FFF2-40B4-BE49-F238E27FC236}">
                <a16:creationId xmlns:a16="http://schemas.microsoft.com/office/drawing/2014/main" id="{D909CB4A-DCA0-4763-A3CC-CE35E2F9963D}"/>
              </a:ext>
            </a:extLst>
          </p:cNvPr>
          <p:cNvSpPr txBox="1"/>
          <p:nvPr/>
        </p:nvSpPr>
        <p:spPr>
          <a:xfrm>
            <a:off x="7426144" y="4720242"/>
            <a:ext cx="1119838" cy="89255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Property</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Services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Calibri"/>
                <a:ea typeface="+mn-ea"/>
                <a:cs typeface="+mn-cs"/>
              </a:rPr>
              <a:t>Maintenance,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Calibri"/>
                <a:ea typeface="+mn-ea"/>
                <a:cs typeface="+mn-cs"/>
              </a:rPr>
              <a:t>Appliances,  and Support</a:t>
            </a:r>
          </a:p>
        </p:txBody>
      </p:sp>
      <p:sp>
        <p:nvSpPr>
          <p:cNvPr id="18" name="TextBox 18">
            <a:extLst>
              <a:ext uri="{FF2B5EF4-FFF2-40B4-BE49-F238E27FC236}">
                <a16:creationId xmlns:a16="http://schemas.microsoft.com/office/drawing/2014/main" id="{8AD7FD09-BC5A-4A05-ACC8-A4564A4DD66B}"/>
              </a:ext>
            </a:extLst>
          </p:cNvPr>
          <p:cNvSpPr txBox="1"/>
          <p:nvPr/>
        </p:nvSpPr>
        <p:spPr>
          <a:xfrm>
            <a:off x="6660919" y="3241584"/>
            <a:ext cx="1165768" cy="646334"/>
          </a:xfrm>
          <a:prstGeom prst="rect">
            <a:avLst/>
          </a:prstGeom>
          <a:noFill/>
          <a:ln cap="flat">
            <a:noFill/>
          </a:ln>
        </p:spPr>
        <p:txBody>
          <a:bodyPr vert="horz" wrap="non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Home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Management</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Calibri"/>
                <a:ea typeface="+mn-ea"/>
                <a:cs typeface="+mn-cs"/>
              </a:rPr>
              <a:t>Automation, Analytics</a:t>
            </a:r>
          </a:p>
        </p:txBody>
      </p:sp>
      <p:sp>
        <p:nvSpPr>
          <p:cNvPr id="19" name="TextBox 19">
            <a:extLst>
              <a:ext uri="{FF2B5EF4-FFF2-40B4-BE49-F238E27FC236}">
                <a16:creationId xmlns:a16="http://schemas.microsoft.com/office/drawing/2014/main" id="{F85EF7B5-3FD9-41F9-A11B-C3B0F3CAB5DC}"/>
              </a:ext>
            </a:extLst>
          </p:cNvPr>
          <p:cNvSpPr txBox="1"/>
          <p:nvPr/>
        </p:nvSpPr>
        <p:spPr>
          <a:xfrm>
            <a:off x="7685102" y="1738941"/>
            <a:ext cx="1023853" cy="89255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Flood, Fire</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Security</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Calibri"/>
                <a:ea typeface="+mn-ea"/>
                <a:cs typeface="+mn-cs"/>
              </a:rPr>
              <a:t>Reduce risk with monitoring and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Calibri"/>
                <a:ea typeface="+mn-ea"/>
                <a:cs typeface="+mn-cs"/>
              </a:rPr>
              <a:t>Response</a:t>
            </a:r>
          </a:p>
        </p:txBody>
      </p:sp>
      <p:sp>
        <p:nvSpPr>
          <p:cNvPr id="20" name="TextBox 20">
            <a:extLst>
              <a:ext uri="{FF2B5EF4-FFF2-40B4-BE49-F238E27FC236}">
                <a16:creationId xmlns:a16="http://schemas.microsoft.com/office/drawing/2014/main" id="{02877DFC-DDC7-483A-B9F9-87CB6827902B}"/>
              </a:ext>
            </a:extLst>
          </p:cNvPr>
          <p:cNvSpPr txBox="1"/>
          <p:nvPr/>
        </p:nvSpPr>
        <p:spPr>
          <a:xfrm>
            <a:off x="10078077" y="3392753"/>
            <a:ext cx="1228222" cy="769440"/>
          </a:xfrm>
          <a:prstGeom prst="rect">
            <a:avLst/>
          </a:prstGeom>
          <a:noFill/>
          <a:ln cap="flat">
            <a:noFill/>
          </a:ln>
        </p:spPr>
        <p:txBody>
          <a:bodyPr vert="horz" wrap="non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Services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Calibri"/>
                <a:ea typeface="+mn-ea"/>
                <a:cs typeface="+mn-cs"/>
              </a:rPr>
              <a:t>AI, Analytics, Weather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Calibri"/>
                <a:ea typeface="+mn-ea"/>
                <a:cs typeface="+mn-cs"/>
              </a:rPr>
              <a:t>Alerts, Advice Centre</a:t>
            </a:r>
          </a:p>
        </p:txBody>
      </p:sp>
      <p:sp>
        <p:nvSpPr>
          <p:cNvPr id="21" name="TextBox 21">
            <a:extLst>
              <a:ext uri="{FF2B5EF4-FFF2-40B4-BE49-F238E27FC236}">
                <a16:creationId xmlns:a16="http://schemas.microsoft.com/office/drawing/2014/main" id="{21916683-69EF-43A2-8325-FAE23C3B46B2}"/>
              </a:ext>
            </a:extLst>
          </p:cNvPr>
          <p:cNvSpPr txBox="1"/>
          <p:nvPr/>
        </p:nvSpPr>
        <p:spPr>
          <a:xfrm>
            <a:off x="9386764" y="4818311"/>
            <a:ext cx="1030281" cy="80021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Peace of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a:ln>
                  <a:noFill/>
                </a:ln>
                <a:solidFill>
                  <a:srgbClr val="000000"/>
                </a:solidFill>
                <a:effectLst/>
                <a:uLnTx/>
                <a:uFillTx/>
                <a:latin typeface="Calibri"/>
                <a:ea typeface="+mn-ea"/>
                <a:cs typeface="+mn-cs"/>
              </a:rPr>
              <a:t>Mind</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000000"/>
                </a:solidFill>
                <a:effectLst/>
                <a:uLnTx/>
                <a:uFillTx/>
                <a:latin typeface="Calibri"/>
                <a:ea typeface="+mn-ea"/>
                <a:cs typeface="+mn-cs"/>
              </a:rPr>
              <a:t>Engage and help consumers</a:t>
            </a:r>
          </a:p>
        </p:txBody>
      </p:sp>
      <p:pic>
        <p:nvPicPr>
          <p:cNvPr id="22" name="Picture 22">
            <a:extLst>
              <a:ext uri="{FF2B5EF4-FFF2-40B4-BE49-F238E27FC236}">
                <a16:creationId xmlns:a16="http://schemas.microsoft.com/office/drawing/2014/main" id="{45BBA6AE-A131-4DC9-A228-EDC61AE436E3}"/>
              </a:ext>
            </a:extLst>
          </p:cNvPr>
          <p:cNvPicPr>
            <a:picLocks noChangeAspect="1"/>
          </p:cNvPicPr>
          <p:nvPr/>
        </p:nvPicPr>
        <p:blipFill>
          <a:blip r:embed="rId8"/>
          <a:srcRect l="28056" r="29611"/>
          <a:stretch>
            <a:fillRect/>
          </a:stretch>
        </p:blipFill>
        <p:spPr>
          <a:xfrm>
            <a:off x="8410532" y="3063688"/>
            <a:ext cx="513472" cy="1091702"/>
          </a:xfrm>
          <a:prstGeom prst="rect">
            <a:avLst/>
          </a:prstGeom>
          <a:noFill/>
          <a:ln cap="flat">
            <a:noFill/>
          </a:ln>
        </p:spPr>
      </p:pic>
      <p:pic>
        <p:nvPicPr>
          <p:cNvPr id="23" name="Picture 23">
            <a:extLst>
              <a:ext uri="{FF2B5EF4-FFF2-40B4-BE49-F238E27FC236}">
                <a16:creationId xmlns:a16="http://schemas.microsoft.com/office/drawing/2014/main" id="{36A6AB34-BFDF-4653-852C-F4ED3B8039E4}"/>
              </a:ext>
            </a:extLst>
          </p:cNvPr>
          <p:cNvPicPr>
            <a:picLocks noChangeAspect="1"/>
          </p:cNvPicPr>
          <p:nvPr/>
        </p:nvPicPr>
        <p:blipFill>
          <a:blip r:embed="rId9"/>
          <a:stretch>
            <a:fillRect/>
          </a:stretch>
        </p:blipFill>
        <p:spPr>
          <a:xfrm>
            <a:off x="8932627" y="3563133"/>
            <a:ext cx="582783" cy="825355"/>
          </a:xfrm>
          <a:prstGeom prst="rect">
            <a:avLst/>
          </a:prstGeom>
          <a:noFill/>
          <a:ln cap="flat">
            <a:noFill/>
          </a:ln>
        </p:spPr>
      </p:pic>
      <p:sp>
        <p:nvSpPr>
          <p:cNvPr id="24" name="Slide Number Placeholder 5">
            <a:extLst>
              <a:ext uri="{FF2B5EF4-FFF2-40B4-BE49-F238E27FC236}">
                <a16:creationId xmlns:a16="http://schemas.microsoft.com/office/drawing/2014/main" id="{52229A5B-4240-4806-8553-8BEB1BA6CAF3}"/>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B41E403-F3B4-46EF-B02A-3C94019B830F}"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10</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25" name="Date Placeholder 3">
            <a:extLst>
              <a:ext uri="{FF2B5EF4-FFF2-40B4-BE49-F238E27FC236}">
                <a16:creationId xmlns:a16="http://schemas.microsoft.com/office/drawing/2014/main" id="{0E3BEE42-A693-4870-ADEE-564D2F331BF9}"/>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C7D94-A9F3-4A65-BB6A-338D61970780}"/>
              </a:ext>
            </a:extLst>
          </p:cNvPr>
          <p:cNvSpPr txBox="1">
            <a:spLocks noGrp="1"/>
          </p:cNvSpPr>
          <p:nvPr>
            <p:ph type="title"/>
          </p:nvPr>
        </p:nvSpPr>
        <p:spPr/>
        <p:txBody>
          <a:bodyPr/>
          <a:lstStyle/>
          <a:p>
            <a:pPr lvl="0"/>
            <a:r>
              <a:rPr lang="en-GB"/>
              <a:t>The Competitive Environment</a:t>
            </a:r>
            <a:endParaRPr lang="en-US"/>
          </a:p>
        </p:txBody>
      </p:sp>
      <p:pic>
        <p:nvPicPr>
          <p:cNvPr id="3" name="Content Placeholder 3">
            <a:extLst>
              <a:ext uri="{FF2B5EF4-FFF2-40B4-BE49-F238E27FC236}">
                <a16:creationId xmlns:a16="http://schemas.microsoft.com/office/drawing/2014/main" id="{C7F4F303-1CC9-4446-A84A-230797256021}"/>
              </a:ext>
            </a:extLst>
          </p:cNvPr>
          <p:cNvPicPr>
            <a:picLocks noChangeAspect="1"/>
          </p:cNvPicPr>
          <p:nvPr/>
        </p:nvPicPr>
        <p:blipFill>
          <a:blip r:embed="rId2"/>
          <a:stretch>
            <a:fillRect/>
          </a:stretch>
        </p:blipFill>
        <p:spPr>
          <a:xfrm>
            <a:off x="825328" y="1972726"/>
            <a:ext cx="3554364" cy="3387559"/>
          </a:xfrm>
          <a:prstGeom prst="rect">
            <a:avLst/>
          </a:prstGeom>
          <a:noFill/>
          <a:ln cap="flat">
            <a:noFill/>
          </a:ln>
        </p:spPr>
      </p:pic>
      <p:pic>
        <p:nvPicPr>
          <p:cNvPr id="4" name="Picture 4">
            <a:extLst>
              <a:ext uri="{FF2B5EF4-FFF2-40B4-BE49-F238E27FC236}">
                <a16:creationId xmlns:a16="http://schemas.microsoft.com/office/drawing/2014/main" id="{55BF7ABB-DE48-4FFB-9821-C5CF51CF6AEC}"/>
              </a:ext>
            </a:extLst>
          </p:cNvPr>
          <p:cNvPicPr>
            <a:picLocks noChangeAspect="1"/>
          </p:cNvPicPr>
          <p:nvPr/>
        </p:nvPicPr>
        <p:blipFill>
          <a:blip r:embed="rId3"/>
          <a:srcRect l="10557" t="16609" b="11996"/>
          <a:stretch>
            <a:fillRect/>
          </a:stretch>
        </p:blipFill>
        <p:spPr>
          <a:xfrm>
            <a:off x="6627031" y="2688427"/>
            <a:ext cx="3224988" cy="1804732"/>
          </a:xfrm>
          <a:prstGeom prst="rect">
            <a:avLst/>
          </a:prstGeom>
          <a:noFill/>
          <a:ln cap="flat">
            <a:noFill/>
          </a:ln>
        </p:spPr>
      </p:pic>
      <p:sp>
        <p:nvSpPr>
          <p:cNvPr id="5" name="TextBox 5">
            <a:extLst>
              <a:ext uri="{FF2B5EF4-FFF2-40B4-BE49-F238E27FC236}">
                <a16:creationId xmlns:a16="http://schemas.microsoft.com/office/drawing/2014/main" id="{F587BDAD-144C-4658-985D-E7B081872AA9}"/>
              </a:ext>
            </a:extLst>
          </p:cNvPr>
          <p:cNvSpPr txBox="1"/>
          <p:nvPr/>
        </p:nvSpPr>
        <p:spPr>
          <a:xfrm>
            <a:off x="5662577" y="4237439"/>
            <a:ext cx="1798231" cy="988941"/>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100" b="1" i="0" u="none" strike="noStrike" kern="1200" cap="none" spc="0" normalizeH="0" baseline="0" noProof="0">
                <a:ln>
                  <a:noFill/>
                </a:ln>
                <a:solidFill>
                  <a:srgbClr val="000000"/>
                </a:solidFill>
                <a:effectLst/>
                <a:uLnTx/>
                <a:uFillTx/>
                <a:latin typeface="Calibri"/>
                <a:ea typeface="+mn-ea"/>
                <a:cs typeface="+mn-cs"/>
              </a:rPr>
              <a:t>Infrastructure Companies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50" b="0" i="0" u="none" strike="noStrike" kern="1200" cap="none" spc="0" normalizeH="0" baseline="0" noProof="0">
                <a:ln>
                  <a:noFill/>
                </a:ln>
                <a:solidFill>
                  <a:srgbClr val="000000"/>
                </a:solidFill>
                <a:effectLst/>
                <a:uLnTx/>
                <a:uFillTx/>
                <a:latin typeface="Calibri"/>
                <a:ea typeface="+mn-ea"/>
                <a:cs typeface="+mn-cs"/>
              </a:rPr>
              <a:t>See strong growth in enterprise solutions for Cloud Services, AI and Big Data </a:t>
            </a:r>
          </a:p>
        </p:txBody>
      </p:sp>
      <p:grpSp>
        <p:nvGrpSpPr>
          <p:cNvPr id="6" name="Group 33">
            <a:extLst>
              <a:ext uri="{FF2B5EF4-FFF2-40B4-BE49-F238E27FC236}">
                <a16:creationId xmlns:a16="http://schemas.microsoft.com/office/drawing/2014/main" id="{A386A5B6-C516-4FAF-9C98-D3904E393946}"/>
              </a:ext>
            </a:extLst>
          </p:cNvPr>
          <p:cNvGrpSpPr/>
          <p:nvPr/>
        </p:nvGrpSpPr>
        <p:grpSpPr>
          <a:xfrm>
            <a:off x="5191012" y="2140363"/>
            <a:ext cx="2274203" cy="852394"/>
            <a:chOff x="5191012" y="2140363"/>
            <a:chExt cx="2274203" cy="852394"/>
          </a:xfrm>
        </p:grpSpPr>
        <p:sp>
          <p:nvSpPr>
            <p:cNvPr id="7" name="TextBox 7">
              <a:extLst>
                <a:ext uri="{FF2B5EF4-FFF2-40B4-BE49-F238E27FC236}">
                  <a16:creationId xmlns:a16="http://schemas.microsoft.com/office/drawing/2014/main" id="{F674BCAD-82D7-4003-8261-A89A546A4CF6}"/>
                </a:ext>
              </a:extLst>
            </p:cNvPr>
            <p:cNvSpPr txBox="1"/>
            <p:nvPr/>
          </p:nvSpPr>
          <p:spPr>
            <a:xfrm>
              <a:off x="5460293" y="2140363"/>
              <a:ext cx="2004922" cy="852394"/>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1" i="0" u="none" strike="noStrike" kern="1200" cap="none" spc="0" normalizeH="0" baseline="0" noProof="0">
                  <a:ln>
                    <a:noFill/>
                  </a:ln>
                  <a:solidFill>
                    <a:srgbClr val="000000"/>
                  </a:solidFill>
                  <a:effectLst/>
                  <a:uLnTx/>
                  <a:uFillTx/>
                  <a:latin typeface="Calibri"/>
                  <a:ea typeface="+mn-ea"/>
                  <a:cs typeface="+mn-cs"/>
                </a:rPr>
                <a:t>Service Providers...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50" b="0" i="0" u="none" strike="noStrike" kern="1200" cap="none" spc="0" normalizeH="0" baseline="0" noProof="0">
                  <a:ln>
                    <a:noFill/>
                  </a:ln>
                  <a:solidFill>
                    <a:srgbClr val="000000"/>
                  </a:solidFill>
                  <a:effectLst/>
                  <a:uLnTx/>
                  <a:uFillTx/>
                  <a:latin typeface="Calibri"/>
                  <a:ea typeface="+mn-ea"/>
                  <a:cs typeface="+mn-cs"/>
                </a:rPr>
                <a:t>want to increase ARPU and  improve retention rates.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050" b="0" i="0" u="none" strike="noStrike" kern="1200" cap="none" spc="0" normalizeH="0" baseline="0" noProof="0">
                <a:ln>
                  <a:noFill/>
                </a:ln>
                <a:solidFill>
                  <a:srgbClr val="000000"/>
                </a:solidFill>
                <a:effectLst/>
                <a:uLnTx/>
                <a:uFillTx/>
                <a:latin typeface="Calibri"/>
                <a:ea typeface="+mn-ea"/>
                <a:cs typeface="+mn-cs"/>
              </a:endParaRPr>
            </a:p>
          </p:txBody>
        </p:sp>
        <p:sp>
          <p:nvSpPr>
            <p:cNvPr id="8" name="Oval 8">
              <a:extLst>
                <a:ext uri="{FF2B5EF4-FFF2-40B4-BE49-F238E27FC236}">
                  <a16:creationId xmlns:a16="http://schemas.microsoft.com/office/drawing/2014/main" id="{499CCCAD-D7EB-40B4-BE69-FAAAFC3E6A18}"/>
                </a:ext>
              </a:extLst>
            </p:cNvPr>
            <p:cNvSpPr/>
            <p:nvPr/>
          </p:nvSpPr>
          <p:spPr>
            <a:xfrm>
              <a:off x="5191012" y="2188488"/>
              <a:ext cx="2271442" cy="7818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9" name="Group 36">
            <a:extLst>
              <a:ext uri="{FF2B5EF4-FFF2-40B4-BE49-F238E27FC236}">
                <a16:creationId xmlns:a16="http://schemas.microsoft.com/office/drawing/2014/main" id="{A92A37E3-003A-4C84-9A6C-87D6DEF5CC6A}"/>
              </a:ext>
            </a:extLst>
          </p:cNvPr>
          <p:cNvGrpSpPr/>
          <p:nvPr/>
        </p:nvGrpSpPr>
        <p:grpSpPr>
          <a:xfrm>
            <a:off x="9804361" y="3151854"/>
            <a:ext cx="1893228" cy="1029312"/>
            <a:chOff x="9804361" y="3151854"/>
            <a:chExt cx="1893228" cy="1029312"/>
          </a:xfrm>
        </p:grpSpPr>
        <p:sp>
          <p:nvSpPr>
            <p:cNvPr id="10" name="TextBox 10">
              <a:extLst>
                <a:ext uri="{FF2B5EF4-FFF2-40B4-BE49-F238E27FC236}">
                  <a16:creationId xmlns:a16="http://schemas.microsoft.com/office/drawing/2014/main" id="{D1CCC497-1416-402E-9178-DA008FC5FED8}"/>
                </a:ext>
              </a:extLst>
            </p:cNvPr>
            <p:cNvSpPr txBox="1"/>
            <p:nvPr/>
          </p:nvSpPr>
          <p:spPr>
            <a:xfrm>
              <a:off x="10023323" y="3151854"/>
              <a:ext cx="1674266" cy="1029312"/>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1" i="0" u="none" strike="noStrike" kern="1200" cap="none" spc="0" normalizeH="0" baseline="0" noProof="0">
                  <a:ln>
                    <a:noFill/>
                  </a:ln>
                  <a:solidFill>
                    <a:srgbClr val="000000"/>
                  </a:solidFill>
                  <a:effectLst/>
                  <a:uLnTx/>
                  <a:uFillTx/>
                  <a:latin typeface="Calibri"/>
                  <a:ea typeface="+mn-ea"/>
                  <a:cs typeface="+mn-cs"/>
                </a:rPr>
                <a:t>Manufacturers....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50" b="0" i="0" u="none" strike="noStrike" kern="1200" cap="none" spc="0" normalizeH="0" baseline="0" noProof="0">
                  <a:ln>
                    <a:noFill/>
                  </a:ln>
                  <a:solidFill>
                    <a:srgbClr val="000000"/>
                  </a:solidFill>
                  <a:effectLst/>
                  <a:uLnTx/>
                  <a:uFillTx/>
                  <a:latin typeface="Calibri"/>
                  <a:ea typeface="+mn-ea"/>
                  <a:cs typeface="+mn-cs"/>
                </a:rPr>
                <a:t>aim to add more value  to  products and link direct to consumers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000" b="0"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1"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400" b="1" i="0" u="none" strike="noStrike" kern="1200" cap="none" spc="0" normalizeH="0" baseline="0" noProof="0">
                <a:ln>
                  <a:noFill/>
                </a:ln>
                <a:solidFill>
                  <a:srgbClr val="000000"/>
                </a:solidFill>
                <a:effectLst/>
                <a:uLnTx/>
                <a:uFillTx/>
                <a:latin typeface="Calibri"/>
                <a:ea typeface="+mn-ea"/>
                <a:cs typeface="+mn-cs"/>
              </a:endParaRPr>
            </a:p>
          </p:txBody>
        </p:sp>
        <p:sp>
          <p:nvSpPr>
            <p:cNvPr id="11" name="Oval 11">
              <a:extLst>
                <a:ext uri="{FF2B5EF4-FFF2-40B4-BE49-F238E27FC236}">
                  <a16:creationId xmlns:a16="http://schemas.microsoft.com/office/drawing/2014/main" id="{FF272028-7016-4A52-B82E-73E6CDF5A3A6}"/>
                </a:ext>
              </a:extLst>
            </p:cNvPr>
            <p:cNvSpPr/>
            <p:nvPr/>
          </p:nvSpPr>
          <p:spPr>
            <a:xfrm>
              <a:off x="9804361" y="3152842"/>
              <a:ext cx="1656307" cy="7818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2" name="Group 34">
            <a:extLst>
              <a:ext uri="{FF2B5EF4-FFF2-40B4-BE49-F238E27FC236}">
                <a16:creationId xmlns:a16="http://schemas.microsoft.com/office/drawing/2014/main" id="{60D03B66-45E8-4D74-A99B-F6AC479BECE9}"/>
              </a:ext>
            </a:extLst>
          </p:cNvPr>
          <p:cNvGrpSpPr/>
          <p:nvPr/>
        </p:nvGrpSpPr>
        <p:grpSpPr>
          <a:xfrm>
            <a:off x="4887532" y="3026179"/>
            <a:ext cx="1763676" cy="1029312"/>
            <a:chOff x="4887532" y="3026179"/>
            <a:chExt cx="1763676" cy="1029312"/>
          </a:xfrm>
        </p:grpSpPr>
        <p:sp>
          <p:nvSpPr>
            <p:cNvPr id="13" name="TextBox 13">
              <a:extLst>
                <a:ext uri="{FF2B5EF4-FFF2-40B4-BE49-F238E27FC236}">
                  <a16:creationId xmlns:a16="http://schemas.microsoft.com/office/drawing/2014/main" id="{8A724DA5-C344-49A5-8226-F1CEA7AEE903}"/>
                </a:ext>
              </a:extLst>
            </p:cNvPr>
            <p:cNvSpPr txBox="1"/>
            <p:nvPr/>
          </p:nvSpPr>
          <p:spPr>
            <a:xfrm>
              <a:off x="4887532" y="3026179"/>
              <a:ext cx="1763676" cy="1029312"/>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1" i="0" u="none" strike="noStrike" kern="1200" cap="none" spc="0" normalizeH="0" baseline="0" noProof="0">
                  <a:ln>
                    <a:noFill/>
                  </a:ln>
                  <a:solidFill>
                    <a:srgbClr val="000000"/>
                  </a:solidFill>
                  <a:effectLst/>
                  <a:uLnTx/>
                  <a:uFillTx/>
                  <a:latin typeface="Calibri"/>
                  <a:ea typeface="+mn-ea"/>
                  <a:cs typeface="+mn-cs"/>
                </a:rPr>
                <a:t>Utilities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50" b="0" i="0" u="none" strike="noStrike" kern="1200" cap="none" spc="0" normalizeH="0" baseline="0" noProof="0">
                  <a:ln>
                    <a:noFill/>
                  </a:ln>
                  <a:solidFill>
                    <a:srgbClr val="000000"/>
                  </a:solidFill>
                  <a:effectLst/>
                  <a:uLnTx/>
                  <a:uFillTx/>
                  <a:latin typeface="Calibri"/>
                  <a:ea typeface="+mn-ea"/>
                  <a:cs typeface="+mn-cs"/>
                </a:rPr>
                <a:t> use connectivity to support Smart Grid/DR initiatives and connect with customers</a:t>
              </a:r>
            </a:p>
          </p:txBody>
        </p:sp>
        <p:sp>
          <p:nvSpPr>
            <p:cNvPr id="14" name="Oval 14">
              <a:extLst>
                <a:ext uri="{FF2B5EF4-FFF2-40B4-BE49-F238E27FC236}">
                  <a16:creationId xmlns:a16="http://schemas.microsoft.com/office/drawing/2014/main" id="{1E8FB37E-3A21-45DD-831E-B6F72F3DB5F3}"/>
                </a:ext>
              </a:extLst>
            </p:cNvPr>
            <p:cNvSpPr/>
            <p:nvPr/>
          </p:nvSpPr>
          <p:spPr>
            <a:xfrm>
              <a:off x="4931240" y="3242727"/>
              <a:ext cx="1656307" cy="7818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5" name="Group 37">
            <a:extLst>
              <a:ext uri="{FF2B5EF4-FFF2-40B4-BE49-F238E27FC236}">
                <a16:creationId xmlns:a16="http://schemas.microsoft.com/office/drawing/2014/main" id="{6B07E772-2863-4E79-8001-7A42656146D3}"/>
              </a:ext>
            </a:extLst>
          </p:cNvPr>
          <p:cNvGrpSpPr/>
          <p:nvPr/>
        </p:nvGrpSpPr>
        <p:grpSpPr>
          <a:xfrm>
            <a:off x="9167463" y="4223092"/>
            <a:ext cx="2312755" cy="896715"/>
            <a:chOff x="9167463" y="4223092"/>
            <a:chExt cx="2312755" cy="896715"/>
          </a:xfrm>
        </p:grpSpPr>
        <p:sp>
          <p:nvSpPr>
            <p:cNvPr id="16" name="TextBox 16">
              <a:extLst>
                <a:ext uri="{FF2B5EF4-FFF2-40B4-BE49-F238E27FC236}">
                  <a16:creationId xmlns:a16="http://schemas.microsoft.com/office/drawing/2014/main" id="{B1D2A7AB-5ED9-4B4F-B41D-3F08583BC934}"/>
                </a:ext>
              </a:extLst>
            </p:cNvPr>
            <p:cNvSpPr txBox="1"/>
            <p:nvPr/>
          </p:nvSpPr>
          <p:spPr>
            <a:xfrm>
              <a:off x="9487073" y="4223092"/>
              <a:ext cx="1993145" cy="670218"/>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1" i="0" u="none" strike="noStrike" kern="1200" cap="none" spc="0" normalizeH="0" baseline="0" noProof="0">
                  <a:ln>
                    <a:noFill/>
                  </a:ln>
                  <a:solidFill>
                    <a:srgbClr val="000000"/>
                  </a:solidFill>
                  <a:effectLst/>
                  <a:uLnTx/>
                  <a:uFillTx/>
                  <a:latin typeface="Calibri"/>
                  <a:ea typeface="+mn-ea"/>
                  <a:cs typeface="+mn-cs"/>
                </a:rPr>
                <a:t>Insurance Companies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50" b="0" i="0" u="none" strike="noStrike" kern="1200" cap="none" spc="0" normalizeH="0" baseline="0" noProof="0">
                  <a:ln>
                    <a:noFill/>
                  </a:ln>
                  <a:solidFill>
                    <a:srgbClr val="000000"/>
                  </a:solidFill>
                  <a:effectLst/>
                  <a:uLnTx/>
                  <a:uFillTx/>
                  <a:latin typeface="Calibri"/>
                  <a:ea typeface="+mn-ea"/>
                  <a:cs typeface="+mn-cs"/>
                </a:rPr>
                <a:t>want to reduce claims and improve consumer engagement </a:t>
              </a:r>
            </a:p>
          </p:txBody>
        </p:sp>
        <p:sp>
          <p:nvSpPr>
            <p:cNvPr id="17" name="Oval 17">
              <a:extLst>
                <a:ext uri="{FF2B5EF4-FFF2-40B4-BE49-F238E27FC236}">
                  <a16:creationId xmlns:a16="http://schemas.microsoft.com/office/drawing/2014/main" id="{3AF2B164-9C5B-44FE-971D-2D8303768052}"/>
                </a:ext>
              </a:extLst>
            </p:cNvPr>
            <p:cNvSpPr/>
            <p:nvPr/>
          </p:nvSpPr>
          <p:spPr>
            <a:xfrm>
              <a:off x="9167463" y="4344012"/>
              <a:ext cx="1901476" cy="7757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8" name="Group 39">
            <a:extLst>
              <a:ext uri="{FF2B5EF4-FFF2-40B4-BE49-F238E27FC236}">
                <a16:creationId xmlns:a16="http://schemas.microsoft.com/office/drawing/2014/main" id="{FD79C5DB-0CD5-4EF4-8D5D-F450B16C4E14}"/>
              </a:ext>
            </a:extLst>
          </p:cNvPr>
          <p:cNvGrpSpPr/>
          <p:nvPr/>
        </p:nvGrpSpPr>
        <p:grpSpPr>
          <a:xfrm>
            <a:off x="7394268" y="4553684"/>
            <a:ext cx="2107435" cy="1132191"/>
            <a:chOff x="7394268" y="4553684"/>
            <a:chExt cx="2107435" cy="1132191"/>
          </a:xfrm>
        </p:grpSpPr>
        <p:sp>
          <p:nvSpPr>
            <p:cNvPr id="19" name="TextBox 19">
              <a:extLst>
                <a:ext uri="{FF2B5EF4-FFF2-40B4-BE49-F238E27FC236}">
                  <a16:creationId xmlns:a16="http://schemas.microsoft.com/office/drawing/2014/main" id="{D460482C-CDA8-40A1-8FC4-3FAC28A7A171}"/>
                </a:ext>
              </a:extLst>
            </p:cNvPr>
            <p:cNvSpPr txBox="1"/>
            <p:nvPr/>
          </p:nvSpPr>
          <p:spPr>
            <a:xfrm>
              <a:off x="7705173" y="4743056"/>
              <a:ext cx="1796530" cy="942819"/>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1" i="0" u="none" strike="noStrike" kern="1200" cap="none" spc="0" normalizeH="0" baseline="0" noProof="0">
                  <a:ln>
                    <a:noFill/>
                  </a:ln>
                  <a:solidFill>
                    <a:srgbClr val="000000"/>
                  </a:solidFill>
                  <a:effectLst/>
                  <a:uLnTx/>
                  <a:uFillTx/>
                  <a:latin typeface="Calibri"/>
                  <a:ea typeface="+mn-ea"/>
                  <a:cs typeface="+mn-cs"/>
                </a:rPr>
                <a:t>New entrants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50" b="0" i="0" u="none" strike="noStrike" kern="1200" cap="none" spc="0" normalizeH="0" baseline="0" noProof="0">
                  <a:ln>
                    <a:noFill/>
                  </a:ln>
                  <a:solidFill>
                    <a:srgbClr val="000000"/>
                  </a:solidFill>
                  <a:effectLst/>
                  <a:uLnTx/>
                  <a:uFillTx/>
                  <a:latin typeface="Calibri"/>
                  <a:ea typeface="+mn-ea"/>
                  <a:cs typeface="+mn-cs"/>
                </a:rPr>
                <a:t>want to use data and connectivity to launch new businesses</a:t>
              </a:r>
            </a:p>
          </p:txBody>
        </p:sp>
        <p:sp>
          <p:nvSpPr>
            <p:cNvPr id="20" name="Oval 20">
              <a:extLst>
                <a:ext uri="{FF2B5EF4-FFF2-40B4-BE49-F238E27FC236}">
                  <a16:creationId xmlns:a16="http://schemas.microsoft.com/office/drawing/2014/main" id="{F5A88294-65BC-4DA1-9291-AAA8683118CD}"/>
                </a:ext>
              </a:extLst>
            </p:cNvPr>
            <p:cNvSpPr/>
            <p:nvPr/>
          </p:nvSpPr>
          <p:spPr>
            <a:xfrm>
              <a:off x="7394268" y="4553684"/>
              <a:ext cx="1781891" cy="109134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1" name="Group 35">
            <a:extLst>
              <a:ext uri="{FF2B5EF4-FFF2-40B4-BE49-F238E27FC236}">
                <a16:creationId xmlns:a16="http://schemas.microsoft.com/office/drawing/2014/main" id="{0ACDB132-8453-4607-9121-694B0124B493}"/>
              </a:ext>
            </a:extLst>
          </p:cNvPr>
          <p:cNvGrpSpPr/>
          <p:nvPr/>
        </p:nvGrpSpPr>
        <p:grpSpPr>
          <a:xfrm>
            <a:off x="9400891" y="2065931"/>
            <a:ext cx="2056403" cy="1132164"/>
            <a:chOff x="9400891" y="2065931"/>
            <a:chExt cx="2056403" cy="1132164"/>
          </a:xfrm>
        </p:grpSpPr>
        <p:sp>
          <p:nvSpPr>
            <p:cNvPr id="22" name="TextBox 22">
              <a:extLst>
                <a:ext uri="{FF2B5EF4-FFF2-40B4-BE49-F238E27FC236}">
                  <a16:creationId xmlns:a16="http://schemas.microsoft.com/office/drawing/2014/main" id="{6D56E8CB-E33C-483D-8BBB-FB2537FC46D3}"/>
                </a:ext>
              </a:extLst>
            </p:cNvPr>
            <p:cNvSpPr txBox="1"/>
            <p:nvPr/>
          </p:nvSpPr>
          <p:spPr>
            <a:xfrm>
              <a:off x="9584201" y="2168783"/>
              <a:ext cx="1873093" cy="1029312"/>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1" i="0" u="none" strike="noStrike" kern="1200" cap="none" spc="0" normalizeH="0" baseline="0" noProof="0">
                  <a:ln>
                    <a:noFill/>
                  </a:ln>
                  <a:solidFill>
                    <a:srgbClr val="000000"/>
                  </a:solidFill>
                  <a:effectLst/>
                  <a:uLnTx/>
                  <a:uFillTx/>
                  <a:latin typeface="Calibri"/>
                  <a:ea typeface="+mn-ea"/>
                  <a:cs typeface="+mn-cs"/>
                </a:rPr>
                <a:t>Retailers....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50" b="0" i="0" u="none" strike="noStrike" kern="1200" cap="none" spc="0" normalizeH="0" baseline="0" noProof="0">
                  <a:ln>
                    <a:noFill/>
                  </a:ln>
                  <a:solidFill>
                    <a:srgbClr val="000000"/>
                  </a:solidFill>
                  <a:effectLst/>
                  <a:uLnTx/>
                  <a:uFillTx/>
                  <a:latin typeface="Calibri"/>
                  <a:ea typeface="+mn-ea"/>
                  <a:cs typeface="+mn-cs"/>
                </a:rPr>
                <a:t>are working to use connectivity to develop the consumer relationship</a:t>
              </a:r>
            </a:p>
          </p:txBody>
        </p:sp>
        <p:sp>
          <p:nvSpPr>
            <p:cNvPr id="23" name="Oval 23">
              <a:extLst>
                <a:ext uri="{FF2B5EF4-FFF2-40B4-BE49-F238E27FC236}">
                  <a16:creationId xmlns:a16="http://schemas.microsoft.com/office/drawing/2014/main" id="{EBDE124D-47DE-40CA-AA62-4DD1147987B6}"/>
                </a:ext>
              </a:extLst>
            </p:cNvPr>
            <p:cNvSpPr/>
            <p:nvPr/>
          </p:nvSpPr>
          <p:spPr>
            <a:xfrm>
              <a:off x="9400891" y="2065931"/>
              <a:ext cx="1911388" cy="7818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4" name="Group 41">
            <a:extLst>
              <a:ext uri="{FF2B5EF4-FFF2-40B4-BE49-F238E27FC236}">
                <a16:creationId xmlns:a16="http://schemas.microsoft.com/office/drawing/2014/main" id="{B0F82182-ED04-4732-98D3-6CF3D104D2DA}"/>
              </a:ext>
            </a:extLst>
          </p:cNvPr>
          <p:cNvGrpSpPr/>
          <p:nvPr/>
        </p:nvGrpSpPr>
        <p:grpSpPr>
          <a:xfrm>
            <a:off x="7586895" y="1704295"/>
            <a:ext cx="2350328" cy="1069271"/>
            <a:chOff x="7586895" y="1704295"/>
            <a:chExt cx="2350328" cy="1069271"/>
          </a:xfrm>
        </p:grpSpPr>
        <p:sp>
          <p:nvSpPr>
            <p:cNvPr id="25" name="TextBox 25">
              <a:extLst>
                <a:ext uri="{FF2B5EF4-FFF2-40B4-BE49-F238E27FC236}">
                  <a16:creationId xmlns:a16="http://schemas.microsoft.com/office/drawing/2014/main" id="{C9E1E347-6D9D-48D2-9C9A-1030CC24CA02}"/>
                </a:ext>
              </a:extLst>
            </p:cNvPr>
            <p:cNvSpPr txBox="1"/>
            <p:nvPr/>
          </p:nvSpPr>
          <p:spPr>
            <a:xfrm>
              <a:off x="7586895" y="1704295"/>
              <a:ext cx="2350328" cy="670218"/>
            </a:xfrm>
            <a:prstGeom prst="rect">
              <a:avLst/>
            </a:prstGeom>
            <a:noFill/>
            <a:ln cap="flat">
              <a:noFill/>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1" i="0" u="none" strike="noStrike" kern="1200" cap="none" spc="0" normalizeH="0" baseline="0" noProof="0">
                  <a:ln>
                    <a:noFill/>
                  </a:ln>
                  <a:solidFill>
                    <a:srgbClr val="000000"/>
                  </a:solidFill>
                  <a:effectLst/>
                  <a:uLnTx/>
                  <a:uFillTx/>
                  <a:latin typeface="Calibri"/>
                  <a:ea typeface="+mn-ea"/>
                  <a:cs typeface="+mn-cs"/>
                </a:rPr>
                <a:t>Traditional Services...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50" b="0" i="0" u="none" strike="noStrike" kern="1200" cap="none" spc="0" normalizeH="0" baseline="0" noProof="0">
                  <a:ln>
                    <a:noFill/>
                  </a:ln>
                  <a:solidFill>
                    <a:srgbClr val="000000"/>
                  </a:solidFill>
                  <a:effectLst/>
                  <a:uLnTx/>
                  <a:uFillTx/>
                  <a:latin typeface="Calibri"/>
                  <a:ea typeface="+mn-ea"/>
                  <a:cs typeface="+mn-cs"/>
                </a:rPr>
                <a:t>want to adapt to protect their existing business, for example security</a:t>
              </a:r>
            </a:p>
          </p:txBody>
        </p:sp>
        <p:sp>
          <p:nvSpPr>
            <p:cNvPr id="26" name="Oval 26">
              <a:extLst>
                <a:ext uri="{FF2B5EF4-FFF2-40B4-BE49-F238E27FC236}">
                  <a16:creationId xmlns:a16="http://schemas.microsoft.com/office/drawing/2014/main" id="{46A17825-8079-4359-A3D5-96D0BC3E400B}"/>
                </a:ext>
              </a:extLst>
            </p:cNvPr>
            <p:cNvSpPr/>
            <p:nvPr/>
          </p:nvSpPr>
          <p:spPr>
            <a:xfrm>
              <a:off x="7668697" y="1997771"/>
              <a:ext cx="1333286" cy="7757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7" name="Slide Number Placeholder 5">
            <a:extLst>
              <a:ext uri="{FF2B5EF4-FFF2-40B4-BE49-F238E27FC236}">
                <a16:creationId xmlns:a16="http://schemas.microsoft.com/office/drawing/2014/main" id="{CC9B87A5-AE54-4A6B-9A16-75B6E771742A}"/>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A66C9EF-6FB5-4543-ADB9-E910CE10EE82}"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11</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28" name="Date Placeholder 3">
            <a:extLst>
              <a:ext uri="{FF2B5EF4-FFF2-40B4-BE49-F238E27FC236}">
                <a16:creationId xmlns:a16="http://schemas.microsoft.com/office/drawing/2014/main" id="{A4C256CD-5ABD-4375-B180-EB30F4F0F87B}"/>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0D86193-9023-4DC5-BF7A-40523223D6BF}"/>
              </a:ext>
            </a:extLst>
          </p:cNvPr>
          <p:cNvSpPr txBox="1"/>
          <p:nvPr/>
        </p:nvSpPr>
        <p:spPr>
          <a:xfrm>
            <a:off x="831271" y="451256"/>
            <a:ext cx="10251347" cy="607463"/>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0" i="0" u="none" strike="noStrike" kern="1200" cap="none" spc="-50" normalizeH="0" baseline="0" noProof="0">
                <a:ln>
                  <a:noFill/>
                </a:ln>
                <a:solidFill>
                  <a:srgbClr val="629DD1"/>
                </a:solidFill>
                <a:effectLst/>
                <a:uLnTx/>
                <a:uFillTx/>
                <a:latin typeface="Calibri Light"/>
                <a:ea typeface="+mn-ea"/>
                <a:cs typeface="+mn-cs"/>
              </a:rPr>
              <a:t>The Eco-System and Business Models</a:t>
            </a:r>
          </a:p>
        </p:txBody>
      </p:sp>
      <p:sp>
        <p:nvSpPr>
          <p:cNvPr id="3" name="Rectangle: Rounded Corners 3">
            <a:extLst>
              <a:ext uri="{FF2B5EF4-FFF2-40B4-BE49-F238E27FC236}">
                <a16:creationId xmlns:a16="http://schemas.microsoft.com/office/drawing/2014/main" id="{70583AE0-E230-4BAA-9AF7-F39500A7AB41}"/>
              </a:ext>
            </a:extLst>
          </p:cNvPr>
          <p:cNvSpPr/>
          <p:nvPr/>
        </p:nvSpPr>
        <p:spPr>
          <a:xfrm>
            <a:off x="2988917" y="3063944"/>
            <a:ext cx="1627019" cy="92305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629DD1"/>
          </a:solidFill>
          <a:ln w="12701" cap="flat">
            <a:solidFill>
              <a:srgbClr val="2F528F"/>
            </a:solidFill>
            <a:prstDash val="solid"/>
            <a:miter/>
          </a:ln>
          <a:effectLst>
            <a:outerShdw dist="38096" dir="135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FFFFFF"/>
                </a:solidFill>
                <a:effectLst/>
                <a:uLnTx/>
                <a:uFillTx/>
                <a:latin typeface="Calibri"/>
                <a:ea typeface="+mn-ea"/>
                <a:cs typeface="+mn-cs"/>
              </a:rPr>
              <a:t>3</a:t>
            </a:r>
            <a:r>
              <a:rPr kumimoji="0" lang="en-GB" sz="1800" b="0" i="0" u="none" strike="noStrike" kern="1200" cap="none" spc="0" normalizeH="0" baseline="30000" noProof="0">
                <a:ln>
                  <a:noFill/>
                </a:ln>
                <a:solidFill>
                  <a:srgbClr val="FFFFFF"/>
                </a:solidFill>
                <a:effectLst/>
                <a:uLnTx/>
                <a:uFillTx/>
                <a:latin typeface="Calibri"/>
                <a:ea typeface="+mn-ea"/>
                <a:cs typeface="+mn-cs"/>
              </a:rPr>
              <a:t>rd</a:t>
            </a:r>
            <a:r>
              <a:rPr kumimoji="0" lang="en-GB" sz="1800" b="0" i="0" u="none" strike="noStrike" kern="1200" cap="none" spc="0" normalizeH="0" baseline="0" noProof="0">
                <a:ln>
                  <a:noFill/>
                </a:ln>
                <a:solidFill>
                  <a:srgbClr val="FFFFFF"/>
                </a:solidFill>
                <a:effectLst/>
                <a:uLnTx/>
                <a:uFillTx/>
                <a:latin typeface="Calibri"/>
                <a:ea typeface="+mn-ea"/>
                <a:cs typeface="+mn-cs"/>
              </a:rPr>
              <a:t> Party Services</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Rounded Corners 4">
            <a:extLst>
              <a:ext uri="{FF2B5EF4-FFF2-40B4-BE49-F238E27FC236}">
                <a16:creationId xmlns:a16="http://schemas.microsoft.com/office/drawing/2014/main" id="{A6A794A7-7F38-490A-AB5E-26AFAE321253}"/>
              </a:ext>
            </a:extLst>
          </p:cNvPr>
          <p:cNvSpPr/>
          <p:nvPr/>
        </p:nvSpPr>
        <p:spPr>
          <a:xfrm>
            <a:off x="6937333" y="3059984"/>
            <a:ext cx="1627019" cy="92305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629DD1"/>
          </a:solidFill>
          <a:ln w="12701" cap="flat">
            <a:solidFill>
              <a:srgbClr val="2F528F"/>
            </a:solidFill>
            <a:prstDash val="solid"/>
            <a:miter/>
          </a:ln>
          <a:effectLst>
            <a:outerShdw dist="38096" dir="135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FFFFFF"/>
                </a:solidFill>
                <a:effectLst/>
                <a:uLnTx/>
                <a:uFillTx/>
                <a:latin typeface="Calibri"/>
                <a:ea typeface="+mn-ea"/>
                <a:cs typeface="+mn-cs"/>
              </a:rPr>
              <a:t>Service Provider</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5">
            <a:extLst>
              <a:ext uri="{FF2B5EF4-FFF2-40B4-BE49-F238E27FC236}">
                <a16:creationId xmlns:a16="http://schemas.microsoft.com/office/drawing/2014/main" id="{D853BB63-BD44-4577-ABA8-19439FDDAE84}"/>
              </a:ext>
            </a:extLst>
          </p:cNvPr>
          <p:cNvSpPr/>
          <p:nvPr/>
        </p:nvSpPr>
        <p:spPr>
          <a:xfrm>
            <a:off x="4976978" y="3069969"/>
            <a:ext cx="1627019" cy="92305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629DD1"/>
          </a:solidFill>
          <a:ln w="12701" cap="flat">
            <a:solidFill>
              <a:srgbClr val="2F528F"/>
            </a:solidFill>
            <a:prstDash val="solid"/>
            <a:miter/>
          </a:ln>
          <a:effectLst>
            <a:outerShdw dist="38096" dir="135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FFFFFF"/>
                </a:solidFill>
                <a:effectLst/>
                <a:uLnTx/>
                <a:uFillTx/>
                <a:latin typeface="Calibri"/>
                <a:ea typeface="+mn-ea"/>
                <a:cs typeface="+mn-cs"/>
              </a:rPr>
              <a:t>Cloud</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Rounded Corners 6">
            <a:extLst>
              <a:ext uri="{FF2B5EF4-FFF2-40B4-BE49-F238E27FC236}">
                <a16:creationId xmlns:a16="http://schemas.microsoft.com/office/drawing/2014/main" id="{E0568B38-7E95-4ED0-920A-5EDEFB49FA0D}"/>
              </a:ext>
            </a:extLst>
          </p:cNvPr>
          <p:cNvSpPr/>
          <p:nvPr/>
        </p:nvSpPr>
        <p:spPr>
          <a:xfrm>
            <a:off x="4976978" y="4336569"/>
            <a:ext cx="1627019" cy="92305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629DD1"/>
          </a:solidFill>
          <a:ln w="12701" cap="flat">
            <a:solidFill>
              <a:srgbClr val="2F528F"/>
            </a:solidFill>
            <a:prstDash val="solid"/>
            <a:miter/>
          </a:ln>
          <a:effectLst>
            <a:outerShdw dist="38096" dir="135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FFFFFF"/>
                </a:solidFill>
                <a:effectLst/>
                <a:uLnTx/>
                <a:uFillTx/>
                <a:latin typeface="Calibri"/>
                <a:ea typeface="+mn-ea"/>
                <a:cs typeface="+mn-cs"/>
              </a:rPr>
              <a:t>Home</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Rounded Corners 7">
            <a:extLst>
              <a:ext uri="{FF2B5EF4-FFF2-40B4-BE49-F238E27FC236}">
                <a16:creationId xmlns:a16="http://schemas.microsoft.com/office/drawing/2014/main" id="{AC667E7E-7BE9-4FB9-B055-26E074973279}"/>
              </a:ext>
            </a:extLst>
          </p:cNvPr>
          <p:cNvSpPr/>
          <p:nvPr/>
        </p:nvSpPr>
        <p:spPr>
          <a:xfrm>
            <a:off x="4967935" y="1801861"/>
            <a:ext cx="1627019" cy="92305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629DD1"/>
          </a:solidFill>
          <a:ln w="12701" cap="flat">
            <a:solidFill>
              <a:srgbClr val="2F528F"/>
            </a:solidFill>
            <a:prstDash val="solid"/>
            <a:miter/>
          </a:ln>
          <a:effectLst>
            <a:outerShdw dist="38096" dir="135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FFFFFF"/>
                </a:solidFill>
                <a:effectLst/>
                <a:uLnTx/>
                <a:uFillTx/>
                <a:latin typeface="Calibri"/>
                <a:ea typeface="+mn-ea"/>
                <a:cs typeface="+mn-cs"/>
              </a:rPr>
              <a:t>Consumer UX</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 name="Picture 6" descr="Image result for microsoft logo">
            <a:extLst>
              <a:ext uri="{FF2B5EF4-FFF2-40B4-BE49-F238E27FC236}">
                <a16:creationId xmlns:a16="http://schemas.microsoft.com/office/drawing/2014/main" id="{17E4E30D-CFFE-40FE-B5DA-6947AEA78D4F}"/>
              </a:ext>
            </a:extLst>
          </p:cNvPr>
          <p:cNvPicPr>
            <a:picLocks noChangeAspect="1"/>
          </p:cNvPicPr>
          <p:nvPr/>
        </p:nvPicPr>
        <p:blipFill>
          <a:blip r:embed="rId2"/>
          <a:srcRect t="32159" b="31693"/>
          <a:stretch>
            <a:fillRect/>
          </a:stretch>
        </p:blipFill>
        <p:spPr>
          <a:xfrm>
            <a:off x="8842275" y="2432175"/>
            <a:ext cx="2331720" cy="842875"/>
          </a:xfrm>
          <a:prstGeom prst="rect">
            <a:avLst/>
          </a:prstGeom>
          <a:noFill/>
          <a:ln cap="flat">
            <a:noFill/>
          </a:ln>
        </p:spPr>
      </p:pic>
      <p:pic>
        <p:nvPicPr>
          <p:cNvPr id="9" name="Picture 8" descr="Image result for google logo">
            <a:extLst>
              <a:ext uri="{FF2B5EF4-FFF2-40B4-BE49-F238E27FC236}">
                <a16:creationId xmlns:a16="http://schemas.microsoft.com/office/drawing/2014/main" id="{153EAE1E-0F3E-4E1F-A1C9-84238D62E3DD}"/>
              </a:ext>
            </a:extLst>
          </p:cNvPr>
          <p:cNvPicPr>
            <a:picLocks noChangeAspect="1"/>
          </p:cNvPicPr>
          <p:nvPr/>
        </p:nvPicPr>
        <p:blipFill>
          <a:blip r:embed="rId3"/>
          <a:srcRect/>
          <a:stretch>
            <a:fillRect/>
          </a:stretch>
        </p:blipFill>
        <p:spPr>
          <a:xfrm>
            <a:off x="9324173" y="3059984"/>
            <a:ext cx="1739902" cy="1159934"/>
          </a:xfrm>
          <a:prstGeom prst="rect">
            <a:avLst/>
          </a:prstGeom>
          <a:noFill/>
          <a:ln cap="flat">
            <a:noFill/>
          </a:ln>
        </p:spPr>
      </p:pic>
      <p:pic>
        <p:nvPicPr>
          <p:cNvPr id="10" name="Picture 10" descr="Image result for amazon">
            <a:extLst>
              <a:ext uri="{FF2B5EF4-FFF2-40B4-BE49-F238E27FC236}">
                <a16:creationId xmlns:a16="http://schemas.microsoft.com/office/drawing/2014/main" id="{94AA627F-E0BA-4E29-8FC2-F8AB304254AD}"/>
              </a:ext>
            </a:extLst>
          </p:cNvPr>
          <p:cNvPicPr>
            <a:picLocks noChangeAspect="1"/>
          </p:cNvPicPr>
          <p:nvPr/>
        </p:nvPicPr>
        <p:blipFill>
          <a:blip r:embed="rId4"/>
          <a:srcRect t="22760" b="28327"/>
          <a:stretch>
            <a:fillRect/>
          </a:stretch>
        </p:blipFill>
        <p:spPr>
          <a:xfrm>
            <a:off x="9102797" y="3924367"/>
            <a:ext cx="1979822" cy="968395"/>
          </a:xfrm>
          <a:prstGeom prst="rect">
            <a:avLst/>
          </a:prstGeom>
          <a:noFill/>
          <a:ln cap="flat">
            <a:noFill/>
          </a:ln>
        </p:spPr>
      </p:pic>
      <p:sp>
        <p:nvSpPr>
          <p:cNvPr id="11" name="Slide Number Placeholder 5">
            <a:extLst>
              <a:ext uri="{FF2B5EF4-FFF2-40B4-BE49-F238E27FC236}">
                <a16:creationId xmlns:a16="http://schemas.microsoft.com/office/drawing/2014/main" id="{13B10892-DBD0-4834-B87F-DD80D7D44EC6}"/>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0C2952D-9199-443C-9399-46C139B5BAF4}"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12</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12" name="Date Placeholder 3">
            <a:extLst>
              <a:ext uri="{FF2B5EF4-FFF2-40B4-BE49-F238E27FC236}">
                <a16:creationId xmlns:a16="http://schemas.microsoft.com/office/drawing/2014/main" id="{4E23344C-1512-444D-8B70-BA88F7495FD7}"/>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A6CC97C-0BB2-42A8-ABEC-0D4AD283BAFD" descr="256FA387-F2AC-4EE0-A5F2-47176AF8E087">
            <a:extLst>
              <a:ext uri="{FF2B5EF4-FFF2-40B4-BE49-F238E27FC236}">
                <a16:creationId xmlns:a16="http://schemas.microsoft.com/office/drawing/2014/main" id="{47E8B670-0030-4516-9F5B-A52DE70F3F69}"/>
              </a:ext>
            </a:extLst>
          </p:cNvPr>
          <p:cNvPicPr>
            <a:picLocks noChangeAspect="1"/>
          </p:cNvPicPr>
          <p:nvPr/>
        </p:nvPicPr>
        <p:blipFill>
          <a:blip r:embed="rId2"/>
          <a:srcRect/>
          <a:stretch>
            <a:fillRect/>
          </a:stretch>
        </p:blipFill>
        <p:spPr>
          <a:xfrm>
            <a:off x="3536835" y="1873898"/>
            <a:ext cx="1933197" cy="819668"/>
          </a:xfrm>
          <a:prstGeom prst="rect">
            <a:avLst/>
          </a:prstGeom>
          <a:noFill/>
          <a:ln cap="flat">
            <a:noFill/>
          </a:ln>
        </p:spPr>
      </p:pic>
      <p:pic>
        <p:nvPicPr>
          <p:cNvPr id="3" name="79BA4CC1-EA09-4A9B-95F5-0C7A8D62613E" descr="098AA66D-CC78-4E32-9831-E0EDBC4C6323">
            <a:extLst>
              <a:ext uri="{FF2B5EF4-FFF2-40B4-BE49-F238E27FC236}">
                <a16:creationId xmlns:a16="http://schemas.microsoft.com/office/drawing/2014/main" id="{FD5700DF-70C5-4CA1-8FC5-E8AF99FA30CF}"/>
              </a:ext>
            </a:extLst>
          </p:cNvPr>
          <p:cNvPicPr>
            <a:picLocks noChangeAspect="1"/>
          </p:cNvPicPr>
          <p:nvPr/>
        </p:nvPicPr>
        <p:blipFill>
          <a:blip r:embed="rId3"/>
          <a:srcRect/>
          <a:stretch>
            <a:fillRect/>
          </a:stretch>
        </p:blipFill>
        <p:spPr>
          <a:xfrm>
            <a:off x="2314072" y="2230907"/>
            <a:ext cx="1975213" cy="837480"/>
          </a:xfrm>
          <a:prstGeom prst="rect">
            <a:avLst/>
          </a:prstGeom>
          <a:noFill/>
          <a:ln cap="flat">
            <a:noFill/>
          </a:ln>
        </p:spPr>
      </p:pic>
      <p:pic>
        <p:nvPicPr>
          <p:cNvPr id="4" name="FAB8911B-305F-4406-8472-43FF8AD02F4E" descr="F63A1EF8-CA04-4A80-A978-29CC20862E60">
            <a:extLst>
              <a:ext uri="{FF2B5EF4-FFF2-40B4-BE49-F238E27FC236}">
                <a16:creationId xmlns:a16="http://schemas.microsoft.com/office/drawing/2014/main" id="{5DEB1A0D-DC14-4F08-AAF2-74A502BA8AC4}"/>
              </a:ext>
            </a:extLst>
          </p:cNvPr>
          <p:cNvPicPr>
            <a:picLocks noChangeAspect="1"/>
          </p:cNvPicPr>
          <p:nvPr/>
        </p:nvPicPr>
        <p:blipFill>
          <a:blip r:embed="rId4"/>
          <a:srcRect/>
          <a:stretch>
            <a:fillRect/>
          </a:stretch>
        </p:blipFill>
        <p:spPr>
          <a:xfrm>
            <a:off x="2383209" y="2982955"/>
            <a:ext cx="1362931" cy="845115"/>
          </a:xfrm>
          <a:prstGeom prst="rect">
            <a:avLst/>
          </a:prstGeom>
          <a:noFill/>
          <a:ln cap="flat">
            <a:noFill/>
          </a:ln>
        </p:spPr>
      </p:pic>
      <p:pic>
        <p:nvPicPr>
          <p:cNvPr id="5" name="Picture 6">
            <a:extLst>
              <a:ext uri="{FF2B5EF4-FFF2-40B4-BE49-F238E27FC236}">
                <a16:creationId xmlns:a16="http://schemas.microsoft.com/office/drawing/2014/main" id="{954464FD-D3A9-4D42-96A1-51CC6F82B230}"/>
              </a:ext>
            </a:extLst>
          </p:cNvPr>
          <p:cNvPicPr>
            <a:picLocks noChangeAspect="1"/>
          </p:cNvPicPr>
          <p:nvPr/>
        </p:nvPicPr>
        <p:blipFill>
          <a:blip r:embed="rId5"/>
          <a:stretch>
            <a:fillRect/>
          </a:stretch>
        </p:blipFill>
        <p:spPr>
          <a:xfrm>
            <a:off x="8111185" y="1915347"/>
            <a:ext cx="1879156" cy="2924360"/>
          </a:xfrm>
          <a:prstGeom prst="rect">
            <a:avLst/>
          </a:prstGeom>
          <a:noFill/>
          <a:ln cap="flat">
            <a:noFill/>
          </a:ln>
        </p:spPr>
      </p:pic>
      <p:pic>
        <p:nvPicPr>
          <p:cNvPr id="6" name="4965040A-EC60-40C0-B3FD-F8868F1F7E6D" descr="C32FC99F-F418-419F-A54A-00FBEEC1E265">
            <a:extLst>
              <a:ext uri="{FF2B5EF4-FFF2-40B4-BE49-F238E27FC236}">
                <a16:creationId xmlns:a16="http://schemas.microsoft.com/office/drawing/2014/main" id="{D3CFFD88-8E72-4BA9-BED2-E70CE10CA1C2}"/>
              </a:ext>
            </a:extLst>
          </p:cNvPr>
          <p:cNvPicPr>
            <a:picLocks noChangeAspect="1"/>
          </p:cNvPicPr>
          <p:nvPr/>
        </p:nvPicPr>
        <p:blipFill>
          <a:blip r:embed="rId6"/>
          <a:srcRect/>
          <a:stretch>
            <a:fillRect/>
          </a:stretch>
        </p:blipFill>
        <p:spPr>
          <a:xfrm>
            <a:off x="3182660" y="2664131"/>
            <a:ext cx="2086093" cy="884489"/>
          </a:xfrm>
          <a:prstGeom prst="rect">
            <a:avLst/>
          </a:prstGeom>
          <a:noFill/>
          <a:ln cap="flat">
            <a:noFill/>
          </a:ln>
        </p:spPr>
      </p:pic>
      <p:pic>
        <p:nvPicPr>
          <p:cNvPr id="7" name="Picture 7" descr="cid:571d6f9f-15ef-4ba4-88f0-09c1d836b1eb@eurprd05.prod.outlook.com">
            <a:extLst>
              <a:ext uri="{FF2B5EF4-FFF2-40B4-BE49-F238E27FC236}">
                <a16:creationId xmlns:a16="http://schemas.microsoft.com/office/drawing/2014/main" id="{E501617D-C86B-4CC9-9B47-C330E1A61F69}"/>
              </a:ext>
            </a:extLst>
          </p:cNvPr>
          <p:cNvPicPr>
            <a:picLocks noChangeAspect="1"/>
          </p:cNvPicPr>
          <p:nvPr/>
        </p:nvPicPr>
        <p:blipFill>
          <a:blip r:embed="rId7"/>
          <a:srcRect/>
          <a:stretch>
            <a:fillRect/>
          </a:stretch>
        </p:blipFill>
        <p:spPr>
          <a:xfrm>
            <a:off x="7455761" y="3438317"/>
            <a:ext cx="716816" cy="1274344"/>
          </a:xfrm>
          <a:prstGeom prst="rect">
            <a:avLst/>
          </a:prstGeom>
          <a:noFill/>
          <a:ln w="9528" cap="flat">
            <a:solidFill>
              <a:srgbClr val="7F7F7F"/>
            </a:solidFill>
            <a:prstDash val="solid"/>
            <a:miter/>
          </a:ln>
        </p:spPr>
      </p:pic>
      <p:sp>
        <p:nvSpPr>
          <p:cNvPr id="8" name="Rectangle 8">
            <a:extLst>
              <a:ext uri="{FF2B5EF4-FFF2-40B4-BE49-F238E27FC236}">
                <a16:creationId xmlns:a16="http://schemas.microsoft.com/office/drawing/2014/main" id="{19BB6799-CD72-4ECF-BB7C-09D8838125EE}"/>
              </a:ext>
            </a:extLst>
          </p:cNvPr>
          <p:cNvSpPr/>
          <p:nvPr/>
        </p:nvSpPr>
        <p:spPr>
          <a:xfrm>
            <a:off x="883941" y="404530"/>
            <a:ext cx="4434227" cy="707882"/>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0" i="0" u="none" strike="noStrike" kern="1200" cap="none" spc="0" normalizeH="0" baseline="0" noProof="0">
                <a:ln>
                  <a:noFill/>
                </a:ln>
                <a:solidFill>
                  <a:srgbClr val="0070C0"/>
                </a:solidFill>
                <a:effectLst/>
                <a:uLnTx/>
                <a:uFillTx/>
                <a:latin typeface="Calibri Light"/>
                <a:ea typeface="+mn-ea"/>
                <a:cs typeface="+mn-cs"/>
              </a:rPr>
              <a:t>The Winning Models</a:t>
            </a:r>
            <a:endParaRPr kumimoji="0" lang="en-US" sz="4000" b="0" i="0" u="none" strike="noStrike" kern="1200" cap="none" spc="0" normalizeH="0" baseline="0" noProof="0">
              <a:ln>
                <a:noFill/>
              </a:ln>
              <a:solidFill>
                <a:srgbClr val="0070C0"/>
              </a:solidFill>
              <a:effectLst/>
              <a:uLnTx/>
              <a:uFillTx/>
              <a:latin typeface="Calibri Light"/>
              <a:ea typeface="+mn-ea"/>
              <a:cs typeface="+mn-cs"/>
            </a:endParaRPr>
          </a:p>
        </p:txBody>
      </p:sp>
      <p:sp>
        <p:nvSpPr>
          <p:cNvPr id="9" name="Rectangle 10">
            <a:extLst>
              <a:ext uri="{FF2B5EF4-FFF2-40B4-BE49-F238E27FC236}">
                <a16:creationId xmlns:a16="http://schemas.microsoft.com/office/drawing/2014/main" id="{64700356-19C8-4BD3-A6CD-4318E154F361}"/>
              </a:ext>
            </a:extLst>
          </p:cNvPr>
          <p:cNvSpPr/>
          <p:nvPr/>
        </p:nvSpPr>
        <p:spPr>
          <a:xfrm>
            <a:off x="1883664" y="43315128"/>
            <a:ext cx="9144000"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br>
              <a:rPr kumimoji="0" lang="en-US" sz="1100" b="0" i="0" u="none" strike="noStrike" kern="1200" cap="none" spc="0" normalizeH="0" baseline="0" noProof="0">
                <a:ln>
                  <a:noFill/>
                </a:ln>
                <a:solidFill>
                  <a:srgbClr val="000000"/>
                </a:solidFill>
                <a:effectLst/>
                <a:uLnTx/>
                <a:uFillTx/>
                <a:latin typeface="Arial" pitchFamily="34"/>
                <a:ea typeface="Times New Roman" pitchFamily="18"/>
                <a:cs typeface="+mn-cs"/>
              </a:rPr>
            </a:br>
            <a:br>
              <a:rPr kumimoji="0" lang="en-US" sz="1100" b="0" i="0" u="none" strike="noStrike" kern="1200" cap="none" spc="0" normalizeH="0" baseline="0" noProof="0">
                <a:ln>
                  <a:noFill/>
                </a:ln>
                <a:solidFill>
                  <a:srgbClr val="000000"/>
                </a:solidFill>
                <a:effectLst/>
                <a:uLnTx/>
                <a:uFillTx/>
                <a:latin typeface="Arial" pitchFamily="34"/>
                <a:ea typeface="Times New Roman" pitchFamily="18"/>
                <a:cs typeface="+mn-cs"/>
              </a:rPr>
            </a:br>
            <a:endParaRPr kumimoji="0" lang="en-US" sz="400" b="0" i="0" u="none" strike="noStrike" kern="1200" cap="none" spc="0" normalizeH="0" baseline="0" noProof="0">
              <a:ln>
                <a:noFill/>
              </a:ln>
              <a:solidFill>
                <a:srgbClr val="000000"/>
              </a:solidFill>
              <a:effectLst/>
              <a:uLnTx/>
              <a:uFillTx/>
              <a:latin typeface="Arial" pitchFamily="3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10" name="Rectangle 11">
            <a:extLst>
              <a:ext uri="{FF2B5EF4-FFF2-40B4-BE49-F238E27FC236}">
                <a16:creationId xmlns:a16="http://schemas.microsoft.com/office/drawing/2014/main" id="{B55D7992-E5E8-4C47-B6C1-229E6C505D1E}"/>
              </a:ext>
            </a:extLst>
          </p:cNvPr>
          <p:cNvSpPr/>
          <p:nvPr/>
        </p:nvSpPr>
        <p:spPr>
          <a:xfrm>
            <a:off x="1883664" y="64803527"/>
            <a:ext cx="9144000"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br>
              <a:rPr kumimoji="0" lang="en-US" sz="1100" b="0" i="0" u="none" strike="noStrike" kern="1200" cap="none" spc="0" normalizeH="0" baseline="0" noProof="0">
                <a:ln>
                  <a:noFill/>
                </a:ln>
                <a:solidFill>
                  <a:srgbClr val="000000"/>
                </a:solidFill>
                <a:effectLst/>
                <a:uLnTx/>
                <a:uFillTx/>
                <a:latin typeface="Arial" pitchFamily="34"/>
                <a:ea typeface="Times New Roman" pitchFamily="18"/>
                <a:cs typeface="+mn-cs"/>
              </a:rPr>
            </a:br>
            <a:br>
              <a:rPr kumimoji="0" lang="en-US" sz="1100" b="0" i="0" u="none" strike="noStrike" kern="1200" cap="none" spc="0" normalizeH="0" baseline="0" noProof="0">
                <a:ln>
                  <a:noFill/>
                </a:ln>
                <a:solidFill>
                  <a:srgbClr val="000000"/>
                </a:solidFill>
                <a:effectLst/>
                <a:uLnTx/>
                <a:uFillTx/>
                <a:latin typeface="Arial" pitchFamily="34"/>
                <a:ea typeface="Times New Roman" pitchFamily="18"/>
                <a:cs typeface="+mn-cs"/>
              </a:rPr>
            </a:br>
            <a:endParaRPr kumimoji="0" lang="en-US" sz="400" b="0" i="0" u="none" strike="noStrike" kern="1200" cap="none" spc="0" normalizeH="0" baseline="0" noProof="0">
              <a:ln>
                <a:noFill/>
              </a:ln>
              <a:solidFill>
                <a:srgbClr val="000000"/>
              </a:solidFill>
              <a:effectLst/>
              <a:uLnTx/>
              <a:uFillTx/>
              <a:latin typeface="Arial" pitchFamily="3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11" name="Rectangle 12">
            <a:extLst>
              <a:ext uri="{FF2B5EF4-FFF2-40B4-BE49-F238E27FC236}">
                <a16:creationId xmlns:a16="http://schemas.microsoft.com/office/drawing/2014/main" id="{64A1AAD5-6F44-48ED-8BEA-66954E56B471}"/>
              </a:ext>
            </a:extLst>
          </p:cNvPr>
          <p:cNvSpPr/>
          <p:nvPr/>
        </p:nvSpPr>
        <p:spPr>
          <a:xfrm>
            <a:off x="1883664" y="86291927"/>
            <a:ext cx="9144000"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br>
              <a:rPr kumimoji="0" lang="en-US" sz="1100" b="0" i="0" u="none" strike="noStrike" kern="1200" cap="none" spc="0" normalizeH="0" baseline="0" noProof="0">
                <a:ln>
                  <a:noFill/>
                </a:ln>
                <a:solidFill>
                  <a:srgbClr val="000000"/>
                </a:solidFill>
                <a:effectLst/>
                <a:uLnTx/>
                <a:uFillTx/>
                <a:latin typeface="Arial" pitchFamily="34"/>
                <a:ea typeface="Times New Roman" pitchFamily="18"/>
                <a:cs typeface="+mn-cs"/>
              </a:rPr>
            </a:br>
            <a:br>
              <a:rPr kumimoji="0" lang="en-US" sz="1100" b="0" i="0" u="none" strike="noStrike" kern="1200" cap="none" spc="0" normalizeH="0" baseline="0" noProof="0">
                <a:ln>
                  <a:noFill/>
                </a:ln>
                <a:solidFill>
                  <a:srgbClr val="000000"/>
                </a:solidFill>
                <a:effectLst/>
                <a:uLnTx/>
                <a:uFillTx/>
                <a:latin typeface="Arial" pitchFamily="34"/>
                <a:ea typeface="Times New Roman" pitchFamily="18"/>
                <a:cs typeface="+mn-cs"/>
              </a:rPr>
            </a:br>
            <a:endParaRPr kumimoji="0" lang="en-US" sz="400" b="0" i="0" u="none" strike="noStrike" kern="1200" cap="none" spc="0" normalizeH="0" baseline="0" noProof="0">
              <a:ln>
                <a:noFill/>
              </a:ln>
              <a:solidFill>
                <a:srgbClr val="000000"/>
              </a:solidFill>
              <a:effectLst/>
              <a:uLnTx/>
              <a:uFillTx/>
              <a:latin typeface="Arial" pitchFamily="3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12" name="Rectangle 13">
            <a:extLst>
              <a:ext uri="{FF2B5EF4-FFF2-40B4-BE49-F238E27FC236}">
                <a16:creationId xmlns:a16="http://schemas.microsoft.com/office/drawing/2014/main" id="{302EC270-3346-42CF-85B2-97ABC3944264}"/>
              </a:ext>
            </a:extLst>
          </p:cNvPr>
          <p:cNvSpPr/>
          <p:nvPr/>
        </p:nvSpPr>
        <p:spPr>
          <a:xfrm>
            <a:off x="1883664" y="107780327"/>
            <a:ext cx="9144000"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br>
              <a:rPr kumimoji="0" lang="en-US" sz="1100" b="0" i="0" u="none" strike="noStrike" kern="1200" cap="none" spc="0" normalizeH="0" baseline="0" noProof="0">
                <a:ln>
                  <a:noFill/>
                </a:ln>
                <a:solidFill>
                  <a:srgbClr val="000000"/>
                </a:solidFill>
                <a:effectLst/>
                <a:uLnTx/>
                <a:uFillTx/>
                <a:latin typeface="Arial" pitchFamily="34"/>
                <a:ea typeface="Times New Roman" pitchFamily="18"/>
                <a:cs typeface="+mn-cs"/>
              </a:rPr>
            </a:br>
            <a:br>
              <a:rPr kumimoji="0" lang="en-US" sz="1100" b="0" i="0" u="none" strike="noStrike" kern="1200" cap="none" spc="0" normalizeH="0" baseline="0" noProof="0">
                <a:ln>
                  <a:noFill/>
                </a:ln>
                <a:solidFill>
                  <a:srgbClr val="000000"/>
                </a:solidFill>
                <a:effectLst/>
                <a:uLnTx/>
                <a:uFillTx/>
                <a:latin typeface="Arial" pitchFamily="34"/>
                <a:ea typeface="Times New Roman" pitchFamily="18"/>
                <a:cs typeface="+mn-cs"/>
              </a:rPr>
            </a:br>
            <a:endParaRPr kumimoji="0" lang="en-US" sz="400" b="0" i="0" u="none" strike="noStrike" kern="1200" cap="none" spc="0" normalizeH="0" baseline="0" noProof="0">
              <a:ln>
                <a:noFill/>
              </a:ln>
              <a:solidFill>
                <a:srgbClr val="000000"/>
              </a:solidFill>
              <a:effectLst/>
              <a:uLnTx/>
              <a:uFillTx/>
              <a:latin typeface="Arial" pitchFamily="3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13" name="Rectangle 14">
            <a:extLst>
              <a:ext uri="{FF2B5EF4-FFF2-40B4-BE49-F238E27FC236}">
                <a16:creationId xmlns:a16="http://schemas.microsoft.com/office/drawing/2014/main" id="{BFDBD2CD-DA84-491B-9AC7-DAF945AF9360}"/>
              </a:ext>
            </a:extLst>
          </p:cNvPr>
          <p:cNvSpPr/>
          <p:nvPr/>
        </p:nvSpPr>
        <p:spPr>
          <a:xfrm>
            <a:off x="1883664" y="129268728"/>
            <a:ext cx="9144000" cy="45720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br>
              <a:rPr kumimoji="0" lang="en-US" sz="1100" b="0" i="0" u="none" strike="noStrike" kern="1200" cap="none" spc="0" normalizeH="0" baseline="0" noProof="0">
                <a:ln>
                  <a:noFill/>
                </a:ln>
                <a:solidFill>
                  <a:srgbClr val="000000"/>
                </a:solidFill>
                <a:effectLst/>
                <a:uLnTx/>
                <a:uFillTx/>
                <a:latin typeface="Arial" pitchFamily="34"/>
                <a:ea typeface="Times New Roman" pitchFamily="18"/>
                <a:cs typeface="+mn-cs"/>
              </a:rPr>
            </a:br>
            <a:br>
              <a:rPr kumimoji="0" lang="en-US" sz="1100" b="0" i="0" u="none" strike="noStrike" kern="1200" cap="none" spc="0" normalizeH="0" baseline="0" noProof="0">
                <a:ln>
                  <a:noFill/>
                </a:ln>
                <a:solidFill>
                  <a:srgbClr val="000000"/>
                </a:solidFill>
                <a:effectLst/>
                <a:uLnTx/>
                <a:uFillTx/>
                <a:latin typeface="Arial" pitchFamily="34"/>
                <a:ea typeface="Times New Roman" pitchFamily="18"/>
                <a:cs typeface="+mn-cs"/>
              </a:rPr>
            </a:br>
            <a:endParaRPr kumimoji="0" lang="en-US" sz="400" b="0" i="0" u="none" strike="noStrike" kern="1200" cap="none" spc="0" normalizeH="0" baseline="0" noProof="0">
              <a:ln>
                <a:noFill/>
              </a:ln>
              <a:solidFill>
                <a:srgbClr val="000000"/>
              </a:solidFill>
              <a:effectLst/>
              <a:uLnTx/>
              <a:uFillTx/>
              <a:latin typeface="Arial" pitchFamily="3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pic>
        <p:nvPicPr>
          <p:cNvPr id="14" name="Picture 18" descr="cid:7186aaf4-0852-4fb6-a618-8dcda2935dc9@eurprd05.prod.outlook.com">
            <a:extLst>
              <a:ext uri="{FF2B5EF4-FFF2-40B4-BE49-F238E27FC236}">
                <a16:creationId xmlns:a16="http://schemas.microsoft.com/office/drawing/2014/main" id="{7B10F3AB-C569-4756-B5DA-B3F3A3F5FD19}"/>
              </a:ext>
            </a:extLst>
          </p:cNvPr>
          <p:cNvPicPr>
            <a:picLocks noChangeAspect="1"/>
          </p:cNvPicPr>
          <p:nvPr/>
        </p:nvPicPr>
        <p:blipFill>
          <a:blip r:embed="rId8"/>
          <a:srcRect/>
          <a:stretch>
            <a:fillRect/>
          </a:stretch>
        </p:blipFill>
        <p:spPr>
          <a:xfrm>
            <a:off x="7042580" y="2843655"/>
            <a:ext cx="738963" cy="1313480"/>
          </a:xfrm>
          <a:prstGeom prst="rect">
            <a:avLst/>
          </a:prstGeom>
          <a:noFill/>
          <a:ln w="9528" cap="flat">
            <a:solidFill>
              <a:srgbClr val="000000"/>
            </a:solidFill>
            <a:prstDash val="solid"/>
            <a:miter/>
          </a:ln>
        </p:spPr>
      </p:pic>
      <p:pic>
        <p:nvPicPr>
          <p:cNvPr id="15" name="Picture 19" descr="cid:b8c803be-36e4-4365-a01c-b240955f1734@eurprd05.prod.outlook.com">
            <a:extLst>
              <a:ext uri="{FF2B5EF4-FFF2-40B4-BE49-F238E27FC236}">
                <a16:creationId xmlns:a16="http://schemas.microsoft.com/office/drawing/2014/main" id="{39639DE8-66BE-4229-B285-D828149FB025}"/>
              </a:ext>
            </a:extLst>
          </p:cNvPr>
          <p:cNvPicPr>
            <a:picLocks noChangeAspect="1"/>
          </p:cNvPicPr>
          <p:nvPr/>
        </p:nvPicPr>
        <p:blipFill>
          <a:blip r:embed="rId9"/>
          <a:srcRect/>
          <a:stretch>
            <a:fillRect/>
          </a:stretch>
        </p:blipFill>
        <p:spPr>
          <a:xfrm>
            <a:off x="6625806" y="2030763"/>
            <a:ext cx="806793" cy="1346755"/>
          </a:xfrm>
          <a:prstGeom prst="rect">
            <a:avLst/>
          </a:prstGeom>
          <a:noFill/>
          <a:ln w="9528" cap="flat">
            <a:solidFill>
              <a:srgbClr val="000000"/>
            </a:solidFill>
            <a:prstDash val="solid"/>
            <a:miter/>
          </a:ln>
        </p:spPr>
      </p:pic>
      <p:pic>
        <p:nvPicPr>
          <p:cNvPr id="16" name="D46338EB-8955-4870-9E03-9405533E92D9" descr="E467BDA6-2E4E-4E07-8D19-28E0483ED598">
            <a:extLst>
              <a:ext uri="{FF2B5EF4-FFF2-40B4-BE49-F238E27FC236}">
                <a16:creationId xmlns:a16="http://schemas.microsoft.com/office/drawing/2014/main" id="{B91BCBAD-C553-4BBF-B601-4C8FF781B6F4}"/>
              </a:ext>
            </a:extLst>
          </p:cNvPr>
          <p:cNvPicPr>
            <a:picLocks noChangeAspect="1"/>
          </p:cNvPicPr>
          <p:nvPr/>
        </p:nvPicPr>
        <p:blipFill>
          <a:blip r:embed="rId10"/>
          <a:srcRect/>
          <a:stretch>
            <a:fillRect/>
          </a:stretch>
        </p:blipFill>
        <p:spPr>
          <a:xfrm>
            <a:off x="2994083" y="3427902"/>
            <a:ext cx="1469120" cy="910961"/>
          </a:xfrm>
          <a:prstGeom prst="rect">
            <a:avLst/>
          </a:prstGeom>
          <a:noFill/>
          <a:ln cap="flat">
            <a:noFill/>
          </a:ln>
        </p:spPr>
      </p:pic>
      <p:grpSp>
        <p:nvGrpSpPr>
          <p:cNvPr id="17" name="Group 27">
            <a:extLst>
              <a:ext uri="{FF2B5EF4-FFF2-40B4-BE49-F238E27FC236}">
                <a16:creationId xmlns:a16="http://schemas.microsoft.com/office/drawing/2014/main" id="{9A495A58-95A8-4482-BF91-93C7EE65AA30}"/>
              </a:ext>
            </a:extLst>
          </p:cNvPr>
          <p:cNvGrpSpPr/>
          <p:nvPr/>
        </p:nvGrpSpPr>
        <p:grpSpPr>
          <a:xfrm>
            <a:off x="5824215" y="2146215"/>
            <a:ext cx="987350" cy="1749046"/>
            <a:chOff x="5824215" y="2146215"/>
            <a:chExt cx="987350" cy="1749046"/>
          </a:xfrm>
        </p:grpSpPr>
        <p:pic>
          <p:nvPicPr>
            <p:cNvPr id="18" name="Picture 28" descr="A picture containing iPod, electronics, monitor&#10;&#10;Description generated with high confidence">
              <a:extLst>
                <a:ext uri="{FF2B5EF4-FFF2-40B4-BE49-F238E27FC236}">
                  <a16:creationId xmlns:a16="http://schemas.microsoft.com/office/drawing/2014/main" id="{9EBF16B3-2D5E-44EF-809C-9B0DFDED75DF}"/>
                </a:ext>
              </a:extLst>
            </p:cNvPr>
            <p:cNvPicPr>
              <a:picLocks noChangeAspect="1"/>
            </p:cNvPicPr>
            <p:nvPr/>
          </p:nvPicPr>
          <p:blipFill>
            <a:blip r:embed="rId11"/>
            <a:stretch>
              <a:fillRect/>
            </a:stretch>
          </p:blipFill>
          <p:spPr>
            <a:xfrm>
              <a:off x="5824215" y="2146215"/>
              <a:ext cx="987350" cy="1749046"/>
            </a:xfrm>
            <a:prstGeom prst="rect">
              <a:avLst/>
            </a:prstGeom>
            <a:noFill/>
            <a:ln cap="flat">
              <a:noFill/>
            </a:ln>
          </p:spPr>
        </p:pic>
        <p:pic>
          <p:nvPicPr>
            <p:cNvPr id="19" name="Picture 2" descr="5ade9afb-817f-4d20-9811-1871e615f5be@eurprd05">
              <a:extLst>
                <a:ext uri="{FF2B5EF4-FFF2-40B4-BE49-F238E27FC236}">
                  <a16:creationId xmlns:a16="http://schemas.microsoft.com/office/drawing/2014/main" id="{2B76C537-71CB-42E7-ACF7-608232C2DE61}"/>
                </a:ext>
              </a:extLst>
            </p:cNvPr>
            <p:cNvPicPr>
              <a:picLocks noChangeAspect="1"/>
            </p:cNvPicPr>
            <p:nvPr/>
          </p:nvPicPr>
          <p:blipFill>
            <a:blip r:embed="rId12"/>
            <a:srcRect/>
            <a:stretch>
              <a:fillRect/>
            </a:stretch>
          </p:blipFill>
          <p:spPr>
            <a:xfrm>
              <a:off x="5911019" y="2277066"/>
              <a:ext cx="822457" cy="1415802"/>
            </a:xfrm>
            <a:prstGeom prst="rect">
              <a:avLst/>
            </a:prstGeom>
            <a:noFill/>
            <a:ln w="9528" cap="flat">
              <a:solidFill>
                <a:srgbClr val="000000"/>
              </a:solidFill>
              <a:prstDash val="solid"/>
              <a:miter/>
            </a:ln>
          </p:spPr>
        </p:pic>
      </p:grpSp>
      <p:sp>
        <p:nvSpPr>
          <p:cNvPr id="20" name="TextBox 30">
            <a:extLst>
              <a:ext uri="{FF2B5EF4-FFF2-40B4-BE49-F238E27FC236}">
                <a16:creationId xmlns:a16="http://schemas.microsoft.com/office/drawing/2014/main" id="{CD0F8F72-C039-44AD-9A86-14C15492D65E}"/>
              </a:ext>
            </a:extLst>
          </p:cNvPr>
          <p:cNvSpPr txBox="1"/>
          <p:nvPr/>
        </p:nvSpPr>
        <p:spPr>
          <a:xfrm>
            <a:off x="2606515" y="4520436"/>
            <a:ext cx="2440643" cy="73866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Calibri"/>
                <a:ea typeface="+mn-ea"/>
                <a:cs typeface="+mn-cs"/>
              </a:rPr>
              <a:t>Focus on making homes safer, more efficient and easier to manage.</a:t>
            </a:r>
          </a:p>
        </p:txBody>
      </p:sp>
      <p:sp>
        <p:nvSpPr>
          <p:cNvPr id="21" name="TextBox 31">
            <a:extLst>
              <a:ext uri="{FF2B5EF4-FFF2-40B4-BE49-F238E27FC236}">
                <a16:creationId xmlns:a16="http://schemas.microsoft.com/office/drawing/2014/main" id="{0FCFA476-C829-45F4-B862-41B3A57DFD01}"/>
              </a:ext>
            </a:extLst>
          </p:cNvPr>
          <p:cNvSpPr txBox="1"/>
          <p:nvPr/>
        </p:nvSpPr>
        <p:spPr>
          <a:xfrm>
            <a:off x="5695413" y="1388150"/>
            <a:ext cx="4294927"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Calibri"/>
                <a:ea typeface="+mn-ea"/>
                <a:cs typeface="+mn-cs"/>
              </a:rPr>
              <a:t>Monitoring and support services that add value</a:t>
            </a: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22" name="TextBox 32">
            <a:extLst>
              <a:ext uri="{FF2B5EF4-FFF2-40B4-BE49-F238E27FC236}">
                <a16:creationId xmlns:a16="http://schemas.microsoft.com/office/drawing/2014/main" id="{57E7BB77-3F7E-40A2-A983-FD0C1AB75005}"/>
              </a:ext>
            </a:extLst>
          </p:cNvPr>
          <p:cNvSpPr txBox="1"/>
          <p:nvPr/>
        </p:nvSpPr>
        <p:spPr>
          <a:xfrm>
            <a:off x="2752142" y="1384931"/>
            <a:ext cx="2247540"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Calibri"/>
                <a:ea typeface="+mn-ea"/>
                <a:cs typeface="+mn-cs"/>
              </a:rPr>
              <a:t>Entry Level Smart Home Kits</a:t>
            </a: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23" name="Picture 33">
            <a:extLst>
              <a:ext uri="{FF2B5EF4-FFF2-40B4-BE49-F238E27FC236}">
                <a16:creationId xmlns:a16="http://schemas.microsoft.com/office/drawing/2014/main" id="{404CE3FB-6560-40B1-9CF2-5BA51EA1E165}"/>
              </a:ext>
            </a:extLst>
          </p:cNvPr>
          <p:cNvPicPr>
            <a:picLocks noChangeAspect="1"/>
          </p:cNvPicPr>
          <p:nvPr/>
        </p:nvPicPr>
        <p:blipFill>
          <a:blip r:embed="rId13"/>
          <a:stretch>
            <a:fillRect/>
          </a:stretch>
        </p:blipFill>
        <p:spPr>
          <a:xfrm>
            <a:off x="9311243" y="4919179"/>
            <a:ext cx="533415" cy="755440"/>
          </a:xfrm>
          <a:prstGeom prst="rect">
            <a:avLst/>
          </a:prstGeom>
          <a:noFill/>
          <a:ln cap="flat">
            <a:noFill/>
          </a:ln>
        </p:spPr>
      </p:pic>
      <p:pic>
        <p:nvPicPr>
          <p:cNvPr id="24" name="Picture 34">
            <a:extLst>
              <a:ext uri="{FF2B5EF4-FFF2-40B4-BE49-F238E27FC236}">
                <a16:creationId xmlns:a16="http://schemas.microsoft.com/office/drawing/2014/main" id="{7DB9FD21-B7E1-4A38-98A6-EBBAC08E99BC}"/>
              </a:ext>
            </a:extLst>
          </p:cNvPr>
          <p:cNvPicPr>
            <a:picLocks noChangeAspect="1"/>
          </p:cNvPicPr>
          <p:nvPr/>
        </p:nvPicPr>
        <p:blipFill>
          <a:blip r:embed="rId14"/>
          <a:srcRect l="28056" r="29611"/>
          <a:stretch>
            <a:fillRect/>
          </a:stretch>
        </p:blipFill>
        <p:spPr>
          <a:xfrm>
            <a:off x="9844659" y="4262649"/>
            <a:ext cx="533415" cy="1134102"/>
          </a:xfrm>
          <a:prstGeom prst="rect">
            <a:avLst/>
          </a:prstGeom>
          <a:noFill/>
          <a:ln cap="flat">
            <a:noFill/>
          </a:ln>
        </p:spPr>
      </p:pic>
      <p:sp>
        <p:nvSpPr>
          <p:cNvPr id="25" name="TextBox 35">
            <a:extLst>
              <a:ext uri="{FF2B5EF4-FFF2-40B4-BE49-F238E27FC236}">
                <a16:creationId xmlns:a16="http://schemas.microsoft.com/office/drawing/2014/main" id="{F6876DF4-AE85-4555-82BC-BD7E810F6A11}"/>
              </a:ext>
            </a:extLst>
          </p:cNvPr>
          <p:cNvSpPr txBox="1"/>
          <p:nvPr/>
        </p:nvSpPr>
        <p:spPr>
          <a:xfrm>
            <a:off x="6811566" y="5134557"/>
            <a:ext cx="2440643"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Calibri"/>
                <a:ea typeface="+mn-ea"/>
                <a:cs typeface="+mn-cs"/>
              </a:rPr>
              <a:t>A curated solution open to other 3</a:t>
            </a:r>
            <a:r>
              <a:rPr kumimoji="0" lang="en-GB" sz="1400" b="0" i="0" u="none" strike="noStrike" kern="1200" cap="none" spc="0" normalizeH="0" baseline="30000" noProof="0">
                <a:ln>
                  <a:noFill/>
                </a:ln>
                <a:solidFill>
                  <a:srgbClr val="000000"/>
                </a:solidFill>
                <a:effectLst/>
                <a:uLnTx/>
                <a:uFillTx/>
                <a:latin typeface="Calibri"/>
                <a:ea typeface="+mn-ea"/>
                <a:cs typeface="+mn-cs"/>
              </a:rPr>
              <a:t>rd</a:t>
            </a:r>
            <a:r>
              <a:rPr kumimoji="0" lang="en-GB" sz="1400" b="0" i="0" u="none" strike="noStrike" kern="1200" cap="none" spc="0" normalizeH="0" baseline="0" noProof="0">
                <a:ln>
                  <a:noFill/>
                </a:ln>
                <a:solidFill>
                  <a:srgbClr val="000000"/>
                </a:solidFill>
                <a:effectLst/>
                <a:uLnTx/>
                <a:uFillTx/>
                <a:latin typeface="Calibri"/>
                <a:ea typeface="+mn-ea"/>
                <a:cs typeface="+mn-cs"/>
              </a:rPr>
              <a:t> party devices</a:t>
            </a: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26" name="TextBox 36">
            <a:extLst>
              <a:ext uri="{FF2B5EF4-FFF2-40B4-BE49-F238E27FC236}">
                <a16:creationId xmlns:a16="http://schemas.microsoft.com/office/drawing/2014/main" id="{1DBF73A7-F84B-4E52-8283-78BDFEED9010}"/>
              </a:ext>
            </a:extLst>
          </p:cNvPr>
          <p:cNvSpPr txBox="1"/>
          <p:nvPr/>
        </p:nvSpPr>
        <p:spPr>
          <a:xfrm>
            <a:off x="6033183" y="4167295"/>
            <a:ext cx="1132877"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000000"/>
                </a:solidFill>
                <a:effectLst/>
                <a:uLnTx/>
                <a:uFillTx/>
                <a:latin typeface="Calibri"/>
                <a:ea typeface="+mn-ea"/>
                <a:cs typeface="+mn-cs"/>
              </a:rPr>
              <a:t>Weather.com</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000000"/>
                </a:solidFill>
                <a:effectLst/>
                <a:uLnTx/>
                <a:uFillTx/>
                <a:latin typeface="Calibri"/>
                <a:ea typeface="+mn-ea"/>
                <a:cs typeface="+mn-cs"/>
              </a:rPr>
              <a:t>Pro Monitoring</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000000"/>
                </a:solidFill>
                <a:effectLst/>
                <a:uLnTx/>
                <a:uFillTx/>
                <a:latin typeface="Calibri"/>
                <a:ea typeface="+mn-ea"/>
                <a:cs typeface="+mn-cs"/>
              </a:rPr>
              <a:t>Trade Services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7" name="Slide Number Placeholder 5">
            <a:extLst>
              <a:ext uri="{FF2B5EF4-FFF2-40B4-BE49-F238E27FC236}">
                <a16:creationId xmlns:a16="http://schemas.microsoft.com/office/drawing/2014/main" id="{6FAFA6BC-EDF6-4A77-96CD-3AD021062220}"/>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E08B863D-F91A-4D43-959D-DA2BB6D05399}"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13</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28" name="Date Placeholder 3">
            <a:extLst>
              <a:ext uri="{FF2B5EF4-FFF2-40B4-BE49-F238E27FC236}">
                <a16:creationId xmlns:a16="http://schemas.microsoft.com/office/drawing/2014/main" id="{5107A513-8B40-46E1-A46C-63181AD17A55}"/>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5405B4D-7647-4483-9961-949A22F416DD}"/>
              </a:ext>
            </a:extLst>
          </p:cNvPr>
          <p:cNvSpPr txBox="1"/>
          <p:nvPr/>
        </p:nvSpPr>
        <p:spPr>
          <a:xfrm>
            <a:off x="754599" y="451256"/>
            <a:ext cx="8933331" cy="607463"/>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0" i="0" u="none" strike="noStrike" kern="1200" cap="none" spc="-50" normalizeH="0" baseline="0" noProof="0">
                <a:ln>
                  <a:noFill/>
                </a:ln>
                <a:solidFill>
                  <a:srgbClr val="629DD1"/>
                </a:solidFill>
                <a:effectLst/>
                <a:uLnTx/>
                <a:uFillTx/>
                <a:latin typeface="Calibri Light"/>
                <a:ea typeface="+mn-ea"/>
                <a:cs typeface="+mn-cs"/>
              </a:rPr>
              <a:t>Challenges- a Lot of Moving Parts</a:t>
            </a:r>
          </a:p>
        </p:txBody>
      </p:sp>
      <p:sp>
        <p:nvSpPr>
          <p:cNvPr id="3" name="Content Placeholder 2">
            <a:extLst>
              <a:ext uri="{FF2B5EF4-FFF2-40B4-BE49-F238E27FC236}">
                <a16:creationId xmlns:a16="http://schemas.microsoft.com/office/drawing/2014/main" id="{A6F3BDC3-C024-4BFD-9438-3B6EBA18629F}"/>
              </a:ext>
            </a:extLst>
          </p:cNvPr>
          <p:cNvSpPr txBox="1"/>
          <p:nvPr/>
        </p:nvSpPr>
        <p:spPr>
          <a:xfrm>
            <a:off x="791138" y="1589190"/>
            <a:ext cx="5605125" cy="4351336"/>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eaLnBrk="1" fontAlgn="auto" latinLnBrk="0" hangingPunct="1">
              <a:lnSpc>
                <a:spcPct val="100000"/>
              </a:lnSpc>
              <a:spcBef>
                <a:spcPts val="6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2400" b="0" i="0" u="none" strike="noStrike" kern="1200" cap="none" spc="0" normalizeH="0" baseline="0" noProof="0">
                <a:ln>
                  <a:noFill/>
                </a:ln>
                <a:solidFill>
                  <a:srgbClr val="000000"/>
                </a:solidFill>
                <a:effectLst/>
                <a:uLnTx/>
                <a:uFillTx/>
                <a:latin typeface="Calibri"/>
                <a:ea typeface="+mn-ea"/>
                <a:cs typeface="+mn-cs"/>
              </a:rPr>
              <a:t>Commercial Interests</a:t>
            </a:r>
          </a:p>
          <a:p>
            <a:pPr marL="342900" marR="0" lvl="0" indent="-342900" algn="l" defTabSz="914400" rtl="0" eaLnBrk="1" fontAlgn="auto" latinLnBrk="0" hangingPunct="1">
              <a:lnSpc>
                <a:spcPct val="100000"/>
              </a:lnSpc>
              <a:spcBef>
                <a:spcPts val="6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2400" b="0" i="0" u="none" strike="noStrike" kern="1200" cap="none" spc="0" normalizeH="0" baseline="0" noProof="0">
                <a:ln>
                  <a:noFill/>
                </a:ln>
                <a:solidFill>
                  <a:srgbClr val="000000"/>
                </a:solidFill>
                <a:effectLst/>
                <a:uLnTx/>
                <a:uFillTx/>
                <a:latin typeface="Calibri"/>
                <a:ea typeface="+mn-ea"/>
                <a:cs typeface="+mn-cs"/>
              </a:rPr>
              <a:t>Standards</a:t>
            </a:r>
          </a:p>
          <a:p>
            <a:pPr marL="342900" marR="0" lvl="0" indent="-342900" algn="l" defTabSz="914400" rtl="0" eaLnBrk="1" fontAlgn="auto" latinLnBrk="0" hangingPunct="1">
              <a:lnSpc>
                <a:spcPct val="100000"/>
              </a:lnSpc>
              <a:spcBef>
                <a:spcPts val="6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2400" b="0" i="0" u="none" strike="noStrike" kern="1200" cap="none" spc="0" normalizeH="0" baseline="0" noProof="0">
                <a:ln>
                  <a:noFill/>
                </a:ln>
                <a:solidFill>
                  <a:srgbClr val="000000"/>
                </a:solidFill>
                <a:effectLst/>
                <a:uLnTx/>
                <a:uFillTx/>
                <a:latin typeface="Calibri"/>
                <a:ea typeface="+mn-ea"/>
                <a:cs typeface="+mn-cs"/>
              </a:rPr>
              <a:t>Channels</a:t>
            </a:r>
          </a:p>
          <a:p>
            <a:pPr marL="342900" marR="0" lvl="0" indent="-342900" algn="l" defTabSz="914400" rtl="0" eaLnBrk="1" fontAlgn="auto" latinLnBrk="0" hangingPunct="1">
              <a:lnSpc>
                <a:spcPct val="100000"/>
              </a:lnSpc>
              <a:spcBef>
                <a:spcPts val="6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2400" b="0" i="0" u="none" strike="noStrike" kern="1200" cap="none" spc="0" normalizeH="0" baseline="0" noProof="0">
                <a:ln>
                  <a:noFill/>
                </a:ln>
                <a:solidFill>
                  <a:srgbClr val="000000"/>
                </a:solidFill>
                <a:effectLst/>
                <a:uLnTx/>
                <a:uFillTx/>
                <a:latin typeface="Calibri"/>
                <a:ea typeface="+mn-ea"/>
                <a:cs typeface="+mn-cs"/>
              </a:rPr>
              <a:t>Access to Data</a:t>
            </a:r>
          </a:p>
          <a:p>
            <a:pPr marL="342900" marR="0" lvl="0" indent="-342900" algn="l" defTabSz="914400" rtl="0" eaLnBrk="1" fontAlgn="auto" latinLnBrk="0" hangingPunct="1">
              <a:lnSpc>
                <a:spcPct val="100000"/>
              </a:lnSpc>
              <a:spcBef>
                <a:spcPts val="6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2400" b="0" i="0" u="none" strike="noStrike" kern="1200" cap="none" spc="0" normalizeH="0" baseline="0" noProof="0">
                <a:ln>
                  <a:noFill/>
                </a:ln>
                <a:solidFill>
                  <a:srgbClr val="000000"/>
                </a:solidFill>
                <a:effectLst/>
                <a:uLnTx/>
                <a:uFillTx/>
                <a:latin typeface="Calibri"/>
                <a:ea typeface="+mn-ea"/>
                <a:cs typeface="+mn-cs"/>
              </a:rPr>
              <a:t>Monetising Business Models</a:t>
            </a:r>
          </a:p>
          <a:p>
            <a:pPr marL="342900" marR="0" lvl="0" indent="-342900" algn="l" defTabSz="914400" rtl="0" eaLnBrk="1" fontAlgn="auto" latinLnBrk="0" hangingPunct="1">
              <a:lnSpc>
                <a:spcPct val="100000"/>
              </a:lnSpc>
              <a:spcBef>
                <a:spcPts val="6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2400" b="0" i="0" u="none" strike="noStrike" kern="1200" cap="none" spc="0" normalizeH="0" baseline="0" noProof="0">
                <a:ln>
                  <a:noFill/>
                </a:ln>
                <a:solidFill>
                  <a:srgbClr val="000000"/>
                </a:solidFill>
                <a:effectLst/>
                <a:uLnTx/>
                <a:uFillTx/>
                <a:latin typeface="Calibri"/>
                <a:ea typeface="+mn-ea"/>
                <a:cs typeface="+mn-cs"/>
              </a:rPr>
              <a:t>Forging Partnerships</a:t>
            </a:r>
          </a:p>
          <a:p>
            <a:pPr marL="342900" marR="0" lvl="0" indent="-342900" algn="l" defTabSz="914400" rtl="0" eaLnBrk="1" fontAlgn="auto" latinLnBrk="0" hangingPunct="1">
              <a:lnSpc>
                <a:spcPct val="100000"/>
              </a:lnSpc>
              <a:spcBef>
                <a:spcPts val="6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2400" b="0" i="0" u="none" strike="noStrike" kern="1200" cap="none" spc="0" normalizeH="0" baseline="0" noProof="0">
                <a:ln>
                  <a:noFill/>
                </a:ln>
                <a:solidFill>
                  <a:srgbClr val="000000"/>
                </a:solidFill>
                <a:effectLst/>
                <a:uLnTx/>
                <a:uFillTx/>
                <a:latin typeface="Calibri"/>
                <a:ea typeface="+mn-ea"/>
                <a:cs typeface="+mn-cs"/>
              </a:rPr>
              <a:t>Selling</a:t>
            </a:r>
          </a:p>
          <a:p>
            <a:pPr marL="342900" marR="0" lvl="0" indent="-342900" algn="l" defTabSz="914400" rtl="0" eaLnBrk="1" fontAlgn="auto" latinLnBrk="0" hangingPunct="1">
              <a:lnSpc>
                <a:spcPct val="100000"/>
              </a:lnSpc>
              <a:spcBef>
                <a:spcPts val="60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2400" b="0" i="0" u="none" strike="noStrike" kern="1200" cap="none" spc="0" normalizeH="0" baseline="0" noProof="0">
                <a:ln>
                  <a:noFill/>
                </a:ln>
                <a:solidFill>
                  <a:srgbClr val="000000"/>
                </a:solidFill>
                <a:effectLst/>
                <a:uLnTx/>
                <a:uFillTx/>
                <a:latin typeface="Calibri"/>
                <a:ea typeface="+mn-ea"/>
                <a:cs typeface="+mn-cs"/>
              </a:rPr>
              <a:t>Customer Focus</a:t>
            </a: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grpSp>
        <p:nvGrpSpPr>
          <p:cNvPr id="4" name="Diagram 11">
            <a:extLst>
              <a:ext uri="{FF2B5EF4-FFF2-40B4-BE49-F238E27FC236}">
                <a16:creationId xmlns:a16="http://schemas.microsoft.com/office/drawing/2014/main" id="{03A1E672-F630-4AFE-A1C6-F95DFE04EF22}"/>
              </a:ext>
            </a:extLst>
          </p:cNvPr>
          <p:cNvGrpSpPr/>
          <p:nvPr/>
        </p:nvGrpSpPr>
        <p:grpSpPr>
          <a:xfrm>
            <a:off x="7801516" y="2460974"/>
            <a:ext cx="4149634" cy="4001181"/>
            <a:chOff x="7801516" y="2460974"/>
            <a:chExt cx="4149634" cy="4001181"/>
          </a:xfrm>
        </p:grpSpPr>
        <p:sp>
          <p:nvSpPr>
            <p:cNvPr id="5" name="Rectangle 4">
              <a:extLst>
                <a:ext uri="{FF2B5EF4-FFF2-40B4-BE49-F238E27FC236}">
                  <a16:creationId xmlns:a16="http://schemas.microsoft.com/office/drawing/2014/main" id="{ED550ABD-2662-48BE-A4E7-C7DE5CB3CFD6}"/>
                </a:ext>
              </a:extLst>
            </p:cNvPr>
            <p:cNvSpPr/>
            <p:nvPr/>
          </p:nvSpPr>
          <p:spPr>
            <a:xfrm>
              <a:off x="8033790" y="2561179"/>
              <a:ext cx="3810853" cy="3900976"/>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Freeform: Shape 6">
              <a:extLst>
                <a:ext uri="{FF2B5EF4-FFF2-40B4-BE49-F238E27FC236}">
                  <a16:creationId xmlns:a16="http://schemas.microsoft.com/office/drawing/2014/main" id="{3ABE8634-F9DC-4949-AB55-AB76514F57EF}"/>
                </a:ext>
              </a:extLst>
            </p:cNvPr>
            <p:cNvSpPr/>
            <p:nvPr/>
          </p:nvSpPr>
          <p:spPr>
            <a:xfrm rot="412323">
              <a:off x="8249982" y="4420941"/>
              <a:ext cx="1524341" cy="1524341"/>
            </a:xfrm>
            <a:custGeom>
              <a:avLst/>
              <a:gdLst>
                <a:gd name="f0" fmla="val 10800000"/>
                <a:gd name="f1" fmla="val 5400000"/>
                <a:gd name="f2" fmla="val 180"/>
                <a:gd name="f3" fmla="val w"/>
                <a:gd name="f4" fmla="val h"/>
                <a:gd name="f5" fmla="val 0"/>
                <a:gd name="f6" fmla="val 1524340"/>
                <a:gd name="f7" fmla="val 1140583"/>
                <a:gd name="f8" fmla="val 386077"/>
                <a:gd name="f9" fmla="val 1365475"/>
                <a:gd name="f10" fmla="val 318298"/>
                <a:gd name="f11" fmla="val 1448226"/>
                <a:gd name="f12" fmla="val 461629"/>
                <a:gd name="f13" fmla="val 1277083"/>
                <a:gd name="f14" fmla="val 622502"/>
                <a:gd name="f15" fmla="val 1301891"/>
                <a:gd name="f16" fmla="val 713962"/>
                <a:gd name="f17" fmla="val 810379"/>
                <a:gd name="f18" fmla="val 901839"/>
                <a:gd name="f19" fmla="val 1062711"/>
                <a:gd name="f20" fmla="val 1206042"/>
                <a:gd name="f21" fmla="val 1138263"/>
                <a:gd name="f22" fmla="val 1073781"/>
                <a:gd name="f23" fmla="val 1205477"/>
                <a:gd name="f24" fmla="val 990281"/>
                <a:gd name="f25" fmla="val 1253686"/>
                <a:gd name="f26" fmla="val 898670"/>
                <a:gd name="f27" fmla="val 1277931"/>
                <a:gd name="f28" fmla="val 844922"/>
                <a:gd name="f29" fmla="val 1506583"/>
                <a:gd name="f30" fmla="val 679418"/>
                <a:gd name="f31" fmla="val 625670"/>
                <a:gd name="f32" fmla="val 1277932"/>
                <a:gd name="f33" fmla="val 534059"/>
                <a:gd name="f34" fmla="val 1253687"/>
                <a:gd name="f35" fmla="val 450560"/>
                <a:gd name="f36" fmla="val 1205478"/>
                <a:gd name="f37" fmla="val 383757"/>
                <a:gd name="f38" fmla="val 1138264"/>
                <a:gd name="f39" fmla="val 158865"/>
                <a:gd name="f40" fmla="val 76114"/>
                <a:gd name="f41" fmla="val 247257"/>
                <a:gd name="f42" fmla="val 901838"/>
                <a:gd name="f43" fmla="val 222449"/>
                <a:gd name="f44" fmla="val 810378"/>
                <a:gd name="f45" fmla="val 713961"/>
                <a:gd name="f46" fmla="val 622501"/>
                <a:gd name="f47" fmla="val 450559"/>
                <a:gd name="f48" fmla="val 318863"/>
                <a:gd name="f49" fmla="val 270654"/>
                <a:gd name="f50" fmla="val 246409"/>
                <a:gd name="f51" fmla="val 17757"/>
                <a:gd name="f52" fmla="val 246408"/>
                <a:gd name="f53" fmla="val 270653"/>
                <a:gd name="f54" fmla="val 1073780"/>
                <a:gd name="f55" fmla="val 318862"/>
                <a:gd name="f56" fmla="val 386076"/>
                <a:gd name="f57" fmla="+- 0 0 -90"/>
                <a:gd name="f58" fmla="*/ f3 1 1524340"/>
                <a:gd name="f59" fmla="*/ f4 1 1524340"/>
                <a:gd name="f60" fmla="+- f6 0 f5"/>
                <a:gd name="f61" fmla="*/ f57 f0 1"/>
                <a:gd name="f62" fmla="*/ f60 1 1524340"/>
                <a:gd name="f63" fmla="*/ 1140583 f60 1"/>
                <a:gd name="f64" fmla="*/ 386077 f60 1"/>
                <a:gd name="f65" fmla="*/ 1365475 f60 1"/>
                <a:gd name="f66" fmla="*/ 318298 f60 1"/>
                <a:gd name="f67" fmla="*/ 1448226 f60 1"/>
                <a:gd name="f68" fmla="*/ 461629 f60 1"/>
                <a:gd name="f69" fmla="*/ 1277083 f60 1"/>
                <a:gd name="f70" fmla="*/ 622502 f60 1"/>
                <a:gd name="f71" fmla="*/ 901839 f60 1"/>
                <a:gd name="f72" fmla="*/ 1062711 f60 1"/>
                <a:gd name="f73" fmla="*/ 1206042 f60 1"/>
                <a:gd name="f74" fmla="*/ 1138263 f60 1"/>
                <a:gd name="f75" fmla="*/ 898670 f60 1"/>
                <a:gd name="f76" fmla="*/ 1277931 f60 1"/>
                <a:gd name="f77" fmla="*/ 844922 f60 1"/>
                <a:gd name="f78" fmla="*/ 1506583 f60 1"/>
                <a:gd name="f79" fmla="*/ 679418 f60 1"/>
                <a:gd name="f80" fmla="*/ 625670 f60 1"/>
                <a:gd name="f81" fmla="*/ 1277932 f60 1"/>
                <a:gd name="f82" fmla="*/ 383757 f60 1"/>
                <a:gd name="f83" fmla="*/ 1138264 f60 1"/>
                <a:gd name="f84" fmla="*/ 158865 f60 1"/>
                <a:gd name="f85" fmla="*/ 76114 f60 1"/>
                <a:gd name="f86" fmla="*/ 247257 f60 1"/>
                <a:gd name="f87" fmla="*/ 901838 f60 1"/>
                <a:gd name="f88" fmla="*/ 622501 f60 1"/>
                <a:gd name="f89" fmla="*/ 246409 f60 1"/>
                <a:gd name="f90" fmla="*/ 17757 f60 1"/>
                <a:gd name="f91" fmla="*/ 246408 f60 1"/>
                <a:gd name="f92" fmla="*/ 386076 f60 1"/>
                <a:gd name="f93" fmla="*/ f61 1 f2"/>
                <a:gd name="f94" fmla="*/ f63 1 1524340"/>
                <a:gd name="f95" fmla="*/ f64 1 1524340"/>
                <a:gd name="f96" fmla="*/ f65 1 1524340"/>
                <a:gd name="f97" fmla="*/ f66 1 1524340"/>
                <a:gd name="f98" fmla="*/ f67 1 1524340"/>
                <a:gd name="f99" fmla="*/ f68 1 1524340"/>
                <a:gd name="f100" fmla="*/ f69 1 1524340"/>
                <a:gd name="f101" fmla="*/ f70 1 1524340"/>
                <a:gd name="f102" fmla="*/ f71 1 1524340"/>
                <a:gd name="f103" fmla="*/ f72 1 1524340"/>
                <a:gd name="f104" fmla="*/ f73 1 1524340"/>
                <a:gd name="f105" fmla="*/ f74 1 1524340"/>
                <a:gd name="f106" fmla="*/ f75 1 1524340"/>
                <a:gd name="f107" fmla="*/ f76 1 1524340"/>
                <a:gd name="f108" fmla="*/ f77 1 1524340"/>
                <a:gd name="f109" fmla="*/ f78 1 1524340"/>
                <a:gd name="f110" fmla="*/ f79 1 1524340"/>
                <a:gd name="f111" fmla="*/ f80 1 1524340"/>
                <a:gd name="f112" fmla="*/ f81 1 1524340"/>
                <a:gd name="f113" fmla="*/ f82 1 1524340"/>
                <a:gd name="f114" fmla="*/ f83 1 1524340"/>
                <a:gd name="f115" fmla="*/ f84 1 1524340"/>
                <a:gd name="f116" fmla="*/ f85 1 1524340"/>
                <a:gd name="f117" fmla="*/ f86 1 1524340"/>
                <a:gd name="f118" fmla="*/ f87 1 1524340"/>
                <a:gd name="f119" fmla="*/ f88 1 1524340"/>
                <a:gd name="f120" fmla="*/ f89 1 1524340"/>
                <a:gd name="f121" fmla="*/ f90 1 1524340"/>
                <a:gd name="f122" fmla="*/ f91 1 1524340"/>
                <a:gd name="f123" fmla="*/ f92 1 1524340"/>
                <a:gd name="f124" fmla="*/ f5 1 f62"/>
                <a:gd name="f125" fmla="*/ f6 1 f62"/>
                <a:gd name="f126" fmla="+- f93 0 f1"/>
                <a:gd name="f127" fmla="*/ f94 1 f62"/>
                <a:gd name="f128" fmla="*/ f95 1 f62"/>
                <a:gd name="f129" fmla="*/ f96 1 f62"/>
                <a:gd name="f130" fmla="*/ f97 1 f62"/>
                <a:gd name="f131" fmla="*/ f98 1 f62"/>
                <a:gd name="f132" fmla="*/ f99 1 f62"/>
                <a:gd name="f133" fmla="*/ f100 1 f62"/>
                <a:gd name="f134" fmla="*/ f101 1 f62"/>
                <a:gd name="f135" fmla="*/ f102 1 f62"/>
                <a:gd name="f136" fmla="*/ f103 1 f62"/>
                <a:gd name="f137" fmla="*/ f104 1 f62"/>
                <a:gd name="f138" fmla="*/ f105 1 f62"/>
                <a:gd name="f139" fmla="*/ f106 1 f62"/>
                <a:gd name="f140" fmla="*/ f107 1 f62"/>
                <a:gd name="f141" fmla="*/ f108 1 f62"/>
                <a:gd name="f142" fmla="*/ f109 1 f62"/>
                <a:gd name="f143" fmla="*/ f110 1 f62"/>
                <a:gd name="f144" fmla="*/ f111 1 f62"/>
                <a:gd name="f145" fmla="*/ f112 1 f62"/>
                <a:gd name="f146" fmla="*/ f113 1 f62"/>
                <a:gd name="f147" fmla="*/ f114 1 f62"/>
                <a:gd name="f148" fmla="*/ f115 1 f62"/>
                <a:gd name="f149" fmla="*/ f116 1 f62"/>
                <a:gd name="f150" fmla="*/ f117 1 f62"/>
                <a:gd name="f151" fmla="*/ f118 1 f62"/>
                <a:gd name="f152" fmla="*/ f119 1 f62"/>
                <a:gd name="f153" fmla="*/ f120 1 f62"/>
                <a:gd name="f154" fmla="*/ f121 1 f62"/>
                <a:gd name="f155" fmla="*/ f122 1 f62"/>
                <a:gd name="f156" fmla="*/ f123 1 f62"/>
                <a:gd name="f157" fmla="*/ f124 f58 1"/>
                <a:gd name="f158" fmla="*/ f125 f58 1"/>
                <a:gd name="f159" fmla="*/ f125 f59 1"/>
                <a:gd name="f160" fmla="*/ f124 f59 1"/>
                <a:gd name="f161" fmla="*/ f127 f58 1"/>
                <a:gd name="f162" fmla="*/ f128 f59 1"/>
                <a:gd name="f163" fmla="*/ f129 f58 1"/>
                <a:gd name="f164" fmla="*/ f130 f59 1"/>
                <a:gd name="f165" fmla="*/ f131 f58 1"/>
                <a:gd name="f166" fmla="*/ f132 f59 1"/>
                <a:gd name="f167" fmla="*/ f133 f58 1"/>
                <a:gd name="f168" fmla="*/ f134 f59 1"/>
                <a:gd name="f169" fmla="*/ f135 f59 1"/>
                <a:gd name="f170" fmla="*/ f136 f59 1"/>
                <a:gd name="f171" fmla="*/ f137 f59 1"/>
                <a:gd name="f172" fmla="*/ f138 f59 1"/>
                <a:gd name="f173" fmla="*/ f139 f58 1"/>
                <a:gd name="f174" fmla="*/ f140 f59 1"/>
                <a:gd name="f175" fmla="*/ f141 f58 1"/>
                <a:gd name="f176" fmla="*/ f142 f59 1"/>
                <a:gd name="f177" fmla="*/ f143 f58 1"/>
                <a:gd name="f178" fmla="*/ f144 f58 1"/>
                <a:gd name="f179" fmla="*/ f145 f59 1"/>
                <a:gd name="f180" fmla="*/ f146 f58 1"/>
                <a:gd name="f181" fmla="*/ f147 f59 1"/>
                <a:gd name="f182" fmla="*/ f148 f58 1"/>
                <a:gd name="f183" fmla="*/ f149 f58 1"/>
                <a:gd name="f184" fmla="*/ f150 f58 1"/>
                <a:gd name="f185" fmla="*/ f151 f59 1"/>
                <a:gd name="f186" fmla="*/ f152 f59 1"/>
                <a:gd name="f187" fmla="*/ f153 f59 1"/>
                <a:gd name="f188" fmla="*/ f154 f59 1"/>
                <a:gd name="f189" fmla="*/ f155 f59 1"/>
                <a:gd name="f190" fmla="*/ f156 f59 1"/>
              </a:gdLst>
              <a:ahLst/>
              <a:cxnLst>
                <a:cxn ang="3cd4">
                  <a:pos x="hc" y="t"/>
                </a:cxn>
                <a:cxn ang="0">
                  <a:pos x="r" y="vc"/>
                </a:cxn>
                <a:cxn ang="cd4">
                  <a:pos x="hc" y="b"/>
                </a:cxn>
                <a:cxn ang="cd2">
                  <a:pos x="l" y="vc"/>
                </a:cxn>
                <a:cxn ang="f126">
                  <a:pos x="f161" y="f162"/>
                </a:cxn>
                <a:cxn ang="f126">
                  <a:pos x="f163" y="f164"/>
                </a:cxn>
                <a:cxn ang="f126">
                  <a:pos x="f165" y="f166"/>
                </a:cxn>
                <a:cxn ang="f126">
                  <a:pos x="f167" y="f168"/>
                </a:cxn>
                <a:cxn ang="f126">
                  <a:pos x="f167" y="f169"/>
                </a:cxn>
                <a:cxn ang="f126">
                  <a:pos x="f165" y="f170"/>
                </a:cxn>
                <a:cxn ang="f126">
                  <a:pos x="f163" y="f171"/>
                </a:cxn>
                <a:cxn ang="f126">
                  <a:pos x="f161" y="f172"/>
                </a:cxn>
                <a:cxn ang="f126">
                  <a:pos x="f173" y="f174"/>
                </a:cxn>
                <a:cxn ang="f126">
                  <a:pos x="f175" y="f176"/>
                </a:cxn>
                <a:cxn ang="f126">
                  <a:pos x="f177" y="f176"/>
                </a:cxn>
                <a:cxn ang="f126">
                  <a:pos x="f178" y="f179"/>
                </a:cxn>
                <a:cxn ang="f126">
                  <a:pos x="f180" y="f181"/>
                </a:cxn>
                <a:cxn ang="f126">
                  <a:pos x="f182" y="f171"/>
                </a:cxn>
                <a:cxn ang="f126">
                  <a:pos x="f183" y="f170"/>
                </a:cxn>
                <a:cxn ang="f126">
                  <a:pos x="f184" y="f185"/>
                </a:cxn>
                <a:cxn ang="f126">
                  <a:pos x="f184" y="f186"/>
                </a:cxn>
                <a:cxn ang="f126">
                  <a:pos x="f183" y="f166"/>
                </a:cxn>
                <a:cxn ang="f126">
                  <a:pos x="f182" y="f164"/>
                </a:cxn>
                <a:cxn ang="f126">
                  <a:pos x="f180" y="f162"/>
                </a:cxn>
                <a:cxn ang="f126">
                  <a:pos x="f178" y="f187"/>
                </a:cxn>
                <a:cxn ang="f126">
                  <a:pos x="f177" y="f188"/>
                </a:cxn>
                <a:cxn ang="f126">
                  <a:pos x="f175" y="f188"/>
                </a:cxn>
                <a:cxn ang="f126">
                  <a:pos x="f173" y="f189"/>
                </a:cxn>
                <a:cxn ang="f126">
                  <a:pos x="f161" y="f190"/>
                </a:cxn>
                <a:cxn ang="f126">
                  <a:pos x="f161" y="f162"/>
                </a:cxn>
              </a:cxnLst>
              <a:rect l="f157" t="f160" r="f158" b="f159"/>
              <a:pathLst>
                <a:path w="1524340" h="1524340">
                  <a:moveTo>
                    <a:pt x="f7" y="f8"/>
                  </a:moveTo>
                  <a:lnTo>
                    <a:pt x="f9" y="f10"/>
                  </a:lnTo>
                  <a:lnTo>
                    <a:pt x="f11" y="f12"/>
                  </a:lnTo>
                  <a:lnTo>
                    <a:pt x="f13" y="f14"/>
                  </a:lnTo>
                  <a:cubicBezTo>
                    <a:pt x="f15" y="f16"/>
                    <a:pt x="f15" y="f17"/>
                    <a:pt x="f13" y="f18"/>
                  </a:cubicBezTo>
                  <a:lnTo>
                    <a:pt x="f11" y="f19"/>
                  </a:lnTo>
                  <a:lnTo>
                    <a:pt x="f9" y="f20"/>
                  </a:lnTo>
                  <a:lnTo>
                    <a:pt x="f7" y="f21"/>
                  </a:lnTo>
                  <a:cubicBezTo>
                    <a:pt x="f22" y="f23"/>
                    <a:pt x="f24" y="f25"/>
                    <a:pt x="f26" y="f27"/>
                  </a:cubicBezTo>
                  <a:lnTo>
                    <a:pt x="f28" y="f29"/>
                  </a:lnTo>
                  <a:lnTo>
                    <a:pt x="f30" y="f29"/>
                  </a:lnTo>
                  <a:lnTo>
                    <a:pt x="f31" y="f32"/>
                  </a:lnTo>
                  <a:cubicBezTo>
                    <a:pt x="f33" y="f34"/>
                    <a:pt x="f35" y="f36"/>
                    <a:pt x="f37" y="f38"/>
                  </a:cubicBezTo>
                  <a:lnTo>
                    <a:pt x="f39" y="f20"/>
                  </a:lnTo>
                  <a:lnTo>
                    <a:pt x="f40" y="f19"/>
                  </a:lnTo>
                  <a:lnTo>
                    <a:pt x="f41" y="f42"/>
                  </a:lnTo>
                  <a:cubicBezTo>
                    <a:pt x="f43" y="f44"/>
                    <a:pt x="f43" y="f45"/>
                    <a:pt x="f41" y="f46"/>
                  </a:cubicBezTo>
                  <a:lnTo>
                    <a:pt x="f40" y="f12"/>
                  </a:lnTo>
                  <a:lnTo>
                    <a:pt x="f39" y="f10"/>
                  </a:lnTo>
                  <a:lnTo>
                    <a:pt x="f37" y="f8"/>
                  </a:lnTo>
                  <a:cubicBezTo>
                    <a:pt x="f47" y="f48"/>
                    <a:pt x="f33" y="f49"/>
                    <a:pt x="f31" y="f50"/>
                  </a:cubicBezTo>
                  <a:lnTo>
                    <a:pt x="f30" y="f51"/>
                  </a:lnTo>
                  <a:lnTo>
                    <a:pt x="f28" y="f51"/>
                  </a:lnTo>
                  <a:lnTo>
                    <a:pt x="f26" y="f52"/>
                  </a:lnTo>
                  <a:cubicBezTo>
                    <a:pt x="f24" y="f53"/>
                    <a:pt x="f54" y="f55"/>
                    <a:pt x="f7" y="f56"/>
                  </a:cubicBezTo>
                  <a:lnTo>
                    <a:pt x="f7" y="f8"/>
                  </a:lnTo>
                  <a:close/>
                </a:path>
              </a:pathLst>
            </a:custGeom>
            <a:solidFill>
              <a:srgbClr val="0E405E">
                <a:alpha val="40000"/>
              </a:srgbClr>
            </a:solidFill>
            <a:ln w="12701" cap="flat">
              <a:solidFill>
                <a:srgbClr val="7F7F7F"/>
              </a:solidFill>
              <a:prstDash val="solid"/>
              <a:miter/>
            </a:ln>
          </p:spPr>
          <p:txBody>
            <a:bodyPr vert="horz" wrap="square" lIns="398998" tIns="401311" rIns="398998" bIns="401321"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CA" sz="1200" b="1" i="0" u="none" strike="noStrike" kern="1200" cap="none" spc="0" normalizeH="0" baseline="0" noProof="0">
                  <a:ln>
                    <a:noFill/>
                  </a:ln>
                  <a:solidFill>
                    <a:srgbClr val="3B3838"/>
                  </a:solidFill>
                  <a:effectLst/>
                  <a:uLnTx/>
                  <a:uFillTx/>
                  <a:latin typeface="Calibri"/>
                  <a:ea typeface="+mn-ea"/>
                  <a:cs typeface="+mn-cs"/>
                </a:rPr>
                <a:t>Customer</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CA" sz="1200" b="1" i="0" u="none" strike="noStrike" kern="1200" cap="none" spc="0" normalizeH="0" baseline="0" noProof="0">
                  <a:ln>
                    <a:noFill/>
                  </a:ln>
                  <a:solidFill>
                    <a:srgbClr val="3B3838"/>
                  </a:solidFill>
                  <a:effectLst/>
                  <a:uLnTx/>
                  <a:uFillTx/>
                  <a:latin typeface="Calibri"/>
                  <a:ea typeface="+mn-ea"/>
                  <a:cs typeface="+mn-cs"/>
                </a:rPr>
                <a:t>Support</a:t>
              </a:r>
            </a:p>
          </p:txBody>
        </p:sp>
        <p:sp>
          <p:nvSpPr>
            <p:cNvPr id="7" name="Freeform: Shape 7">
              <a:extLst>
                <a:ext uri="{FF2B5EF4-FFF2-40B4-BE49-F238E27FC236}">
                  <a16:creationId xmlns:a16="http://schemas.microsoft.com/office/drawing/2014/main" id="{8D83E359-8097-4CF2-9E73-6E56C0D1CEA1}"/>
                </a:ext>
              </a:extLst>
            </p:cNvPr>
            <p:cNvSpPr/>
            <p:nvPr/>
          </p:nvSpPr>
          <p:spPr>
            <a:xfrm rot="21426547">
              <a:off x="9839191" y="2716536"/>
              <a:ext cx="1829211" cy="1829211"/>
            </a:xfrm>
            <a:custGeom>
              <a:avLst/>
              <a:gdLst>
                <a:gd name="f0" fmla="val 10800000"/>
                <a:gd name="f1" fmla="val 5400000"/>
                <a:gd name="f2" fmla="val 180"/>
                <a:gd name="f3" fmla="val w"/>
                <a:gd name="f4" fmla="val h"/>
                <a:gd name="f5" fmla="val 0"/>
                <a:gd name="f6" fmla="val 1493542"/>
                <a:gd name="f7" fmla="val 961314"/>
                <a:gd name="f8" fmla="val 377796"/>
                <a:gd name="f9" fmla="val 1121063"/>
                <a:gd name="f10" fmla="val 278856"/>
                <a:gd name="f11" fmla="val 1214686"/>
                <a:gd name="f12" fmla="val 372479"/>
                <a:gd name="f13" fmla="val 1115746"/>
                <a:gd name="f14" fmla="val 532228"/>
                <a:gd name="f15" fmla="val 1153853"/>
                <a:gd name="f16" fmla="val 597766"/>
                <a:gd name="f17" fmla="val 1173817"/>
                <a:gd name="f18" fmla="val 672271"/>
                <a:gd name="f19" fmla="val 1173584"/>
                <a:gd name="f20" fmla="val 748083"/>
                <a:gd name="f21" fmla="val 1339143"/>
                <a:gd name="f22" fmla="val 836960"/>
                <a:gd name="f23" fmla="val 1304875"/>
                <a:gd name="f24" fmla="val 964852"/>
                <a:gd name="f25" fmla="val 1117058"/>
                <a:gd name="f26" fmla="val 959042"/>
                <a:gd name="f27" fmla="val 1079354"/>
                <a:gd name="f28" fmla="val 1024812"/>
                <a:gd name="f29" fmla="val 1079355"/>
                <a:gd name="f30" fmla="val 959041"/>
                <a:gd name="f31" fmla="val 1117059"/>
                <a:gd name="f32" fmla="val 964851"/>
                <a:gd name="f33" fmla="val 1339144"/>
                <a:gd name="f34" fmla="val 597767"/>
                <a:gd name="f35" fmla="val 1115745"/>
                <a:gd name="f36" fmla="val 339689"/>
                <a:gd name="f37" fmla="val 895776"/>
                <a:gd name="f38" fmla="val 319725"/>
                <a:gd name="f39" fmla="val 821271"/>
                <a:gd name="f40" fmla="val 319958"/>
                <a:gd name="f41" fmla="val 745459"/>
                <a:gd name="f42" fmla="val 154399"/>
                <a:gd name="f43" fmla="val 656582"/>
                <a:gd name="f44" fmla="val 188667"/>
                <a:gd name="f45" fmla="val 528690"/>
                <a:gd name="f46" fmla="val 376484"/>
                <a:gd name="f47" fmla="val 534500"/>
                <a:gd name="f48" fmla="val 414188"/>
                <a:gd name="f49" fmla="val 468730"/>
                <a:gd name="f50" fmla="val 414187"/>
                <a:gd name="f51" fmla="val 534501"/>
                <a:gd name="f52" fmla="val 376483"/>
                <a:gd name="f53" fmla="val 528691"/>
                <a:gd name="f54" fmla="val 154398"/>
                <a:gd name="f55" fmla="val 895775"/>
                <a:gd name="f56" fmla="val 377797"/>
                <a:gd name="f57" fmla="+- 0 0 -90"/>
                <a:gd name="f58" fmla="*/ f3 1 1493542"/>
                <a:gd name="f59" fmla="*/ f4 1 1493542"/>
                <a:gd name="f60" fmla="+- f6 0 f5"/>
                <a:gd name="f61" fmla="*/ f57 f0 1"/>
                <a:gd name="f62" fmla="*/ f60 1 1493542"/>
                <a:gd name="f63" fmla="*/ 1117538 f60 1"/>
                <a:gd name="f64" fmla="*/ 378276 f60 1"/>
                <a:gd name="f65" fmla="*/ 1337886 f60 1"/>
                <a:gd name="f66" fmla="*/ 311867 f60 1"/>
                <a:gd name="f67" fmla="*/ 1418966 f60 1"/>
                <a:gd name="f68" fmla="*/ 452302 f60 1"/>
                <a:gd name="f69" fmla="*/ 1251280 f60 1"/>
                <a:gd name="f70" fmla="*/ 609924 f60 1"/>
                <a:gd name="f71" fmla="*/ 883617 f60 1"/>
                <a:gd name="f72" fmla="*/ 1041240 f60 1"/>
                <a:gd name="f73" fmla="*/ 1181675 f60 1"/>
                <a:gd name="f74" fmla="*/ 1115266 f60 1"/>
                <a:gd name="f75" fmla="*/ 880513 f60 1"/>
                <a:gd name="f76" fmla="*/ 1252113 f60 1"/>
                <a:gd name="f77" fmla="*/ 827851 f60 1"/>
                <a:gd name="f78" fmla="*/ 1476144 f60 1"/>
                <a:gd name="f79" fmla="*/ 665691 f60 1"/>
                <a:gd name="f80" fmla="*/ 613029 f60 1"/>
                <a:gd name="f81" fmla="*/ 1252112 f60 1"/>
                <a:gd name="f82" fmla="*/ 376004 f60 1"/>
                <a:gd name="f83" fmla="*/ 1115265 f60 1"/>
                <a:gd name="f84" fmla="*/ 155656 f60 1"/>
                <a:gd name="f85" fmla="*/ 74576 f60 1"/>
                <a:gd name="f86" fmla="*/ 242262 f60 1"/>
                <a:gd name="f87" fmla="*/ 883618 f60 1"/>
                <a:gd name="f88" fmla="*/ 609925 f60 1"/>
                <a:gd name="f89" fmla="*/ 241429 f60 1"/>
                <a:gd name="f90" fmla="*/ 17398 f60 1"/>
                <a:gd name="f91" fmla="*/ 241430 f60 1"/>
                <a:gd name="f92" fmla="*/ 378277 f60 1"/>
                <a:gd name="f93" fmla="*/ f61 1 f2"/>
                <a:gd name="f94" fmla="*/ f63 1 1493542"/>
                <a:gd name="f95" fmla="*/ f64 1 1493542"/>
                <a:gd name="f96" fmla="*/ f65 1 1493542"/>
                <a:gd name="f97" fmla="*/ f66 1 1493542"/>
                <a:gd name="f98" fmla="*/ f67 1 1493542"/>
                <a:gd name="f99" fmla="*/ f68 1 1493542"/>
                <a:gd name="f100" fmla="*/ f69 1 1493542"/>
                <a:gd name="f101" fmla="*/ f70 1 1493542"/>
                <a:gd name="f102" fmla="*/ f71 1 1493542"/>
                <a:gd name="f103" fmla="*/ f72 1 1493542"/>
                <a:gd name="f104" fmla="*/ f73 1 1493542"/>
                <a:gd name="f105" fmla="*/ f74 1 1493542"/>
                <a:gd name="f106" fmla="*/ f75 1 1493542"/>
                <a:gd name="f107" fmla="*/ f76 1 1493542"/>
                <a:gd name="f108" fmla="*/ f77 1 1493542"/>
                <a:gd name="f109" fmla="*/ f78 1 1493542"/>
                <a:gd name="f110" fmla="*/ f79 1 1493542"/>
                <a:gd name="f111" fmla="*/ f80 1 1493542"/>
                <a:gd name="f112" fmla="*/ f81 1 1493542"/>
                <a:gd name="f113" fmla="*/ f82 1 1493542"/>
                <a:gd name="f114" fmla="*/ f83 1 1493542"/>
                <a:gd name="f115" fmla="*/ f84 1 1493542"/>
                <a:gd name="f116" fmla="*/ f85 1 1493542"/>
                <a:gd name="f117" fmla="*/ f86 1 1493542"/>
                <a:gd name="f118" fmla="*/ f87 1 1493542"/>
                <a:gd name="f119" fmla="*/ f88 1 1493542"/>
                <a:gd name="f120" fmla="*/ f89 1 1493542"/>
                <a:gd name="f121" fmla="*/ f90 1 1493542"/>
                <a:gd name="f122" fmla="*/ f91 1 1493542"/>
                <a:gd name="f123" fmla="*/ f92 1 1493542"/>
                <a:gd name="f124" fmla="*/ f5 1 f62"/>
                <a:gd name="f125" fmla="*/ f6 1 f62"/>
                <a:gd name="f126" fmla="+- f93 0 f1"/>
                <a:gd name="f127" fmla="*/ f94 1 f62"/>
                <a:gd name="f128" fmla="*/ f95 1 f62"/>
                <a:gd name="f129" fmla="*/ f96 1 f62"/>
                <a:gd name="f130" fmla="*/ f97 1 f62"/>
                <a:gd name="f131" fmla="*/ f98 1 f62"/>
                <a:gd name="f132" fmla="*/ f99 1 f62"/>
                <a:gd name="f133" fmla="*/ f100 1 f62"/>
                <a:gd name="f134" fmla="*/ f101 1 f62"/>
                <a:gd name="f135" fmla="*/ f102 1 f62"/>
                <a:gd name="f136" fmla="*/ f103 1 f62"/>
                <a:gd name="f137" fmla="*/ f104 1 f62"/>
                <a:gd name="f138" fmla="*/ f105 1 f62"/>
                <a:gd name="f139" fmla="*/ f106 1 f62"/>
                <a:gd name="f140" fmla="*/ f107 1 f62"/>
                <a:gd name="f141" fmla="*/ f108 1 f62"/>
                <a:gd name="f142" fmla="*/ f109 1 f62"/>
                <a:gd name="f143" fmla="*/ f110 1 f62"/>
                <a:gd name="f144" fmla="*/ f111 1 f62"/>
                <a:gd name="f145" fmla="*/ f112 1 f62"/>
                <a:gd name="f146" fmla="*/ f113 1 f62"/>
                <a:gd name="f147" fmla="*/ f114 1 f62"/>
                <a:gd name="f148" fmla="*/ f115 1 f62"/>
                <a:gd name="f149" fmla="*/ f116 1 f62"/>
                <a:gd name="f150" fmla="*/ f117 1 f62"/>
                <a:gd name="f151" fmla="*/ f118 1 f62"/>
                <a:gd name="f152" fmla="*/ f119 1 f62"/>
                <a:gd name="f153" fmla="*/ f120 1 f62"/>
                <a:gd name="f154" fmla="*/ f121 1 f62"/>
                <a:gd name="f155" fmla="*/ f122 1 f62"/>
                <a:gd name="f156" fmla="*/ f123 1 f62"/>
                <a:gd name="f157" fmla="*/ f124 f58 1"/>
                <a:gd name="f158" fmla="*/ f125 f58 1"/>
                <a:gd name="f159" fmla="*/ f125 f59 1"/>
                <a:gd name="f160" fmla="*/ f124 f59 1"/>
                <a:gd name="f161" fmla="*/ f127 f58 1"/>
                <a:gd name="f162" fmla="*/ f128 f59 1"/>
                <a:gd name="f163" fmla="*/ f129 f58 1"/>
                <a:gd name="f164" fmla="*/ f130 f59 1"/>
                <a:gd name="f165" fmla="*/ f131 f58 1"/>
                <a:gd name="f166" fmla="*/ f132 f59 1"/>
                <a:gd name="f167" fmla="*/ f133 f58 1"/>
                <a:gd name="f168" fmla="*/ f134 f59 1"/>
                <a:gd name="f169" fmla="*/ f135 f59 1"/>
                <a:gd name="f170" fmla="*/ f136 f59 1"/>
                <a:gd name="f171" fmla="*/ f137 f59 1"/>
                <a:gd name="f172" fmla="*/ f138 f59 1"/>
                <a:gd name="f173" fmla="*/ f139 f58 1"/>
                <a:gd name="f174" fmla="*/ f140 f59 1"/>
                <a:gd name="f175" fmla="*/ f141 f58 1"/>
                <a:gd name="f176" fmla="*/ f142 f59 1"/>
                <a:gd name="f177" fmla="*/ f143 f58 1"/>
                <a:gd name="f178" fmla="*/ f144 f58 1"/>
                <a:gd name="f179" fmla="*/ f145 f59 1"/>
                <a:gd name="f180" fmla="*/ f146 f58 1"/>
                <a:gd name="f181" fmla="*/ f147 f59 1"/>
                <a:gd name="f182" fmla="*/ f148 f58 1"/>
                <a:gd name="f183" fmla="*/ f149 f58 1"/>
                <a:gd name="f184" fmla="*/ f150 f58 1"/>
                <a:gd name="f185" fmla="*/ f151 f59 1"/>
                <a:gd name="f186" fmla="*/ f152 f59 1"/>
                <a:gd name="f187" fmla="*/ f153 f59 1"/>
                <a:gd name="f188" fmla="*/ f154 f59 1"/>
                <a:gd name="f189" fmla="*/ f155 f59 1"/>
                <a:gd name="f190" fmla="*/ f156 f59 1"/>
              </a:gdLst>
              <a:ahLst/>
              <a:cxnLst>
                <a:cxn ang="3cd4">
                  <a:pos x="hc" y="t"/>
                </a:cxn>
                <a:cxn ang="0">
                  <a:pos x="r" y="vc"/>
                </a:cxn>
                <a:cxn ang="cd4">
                  <a:pos x="hc" y="b"/>
                </a:cxn>
                <a:cxn ang="cd2">
                  <a:pos x="l" y="vc"/>
                </a:cxn>
                <a:cxn ang="f126">
                  <a:pos x="f161" y="f162"/>
                </a:cxn>
                <a:cxn ang="f126">
                  <a:pos x="f163" y="f164"/>
                </a:cxn>
                <a:cxn ang="f126">
                  <a:pos x="f165" y="f166"/>
                </a:cxn>
                <a:cxn ang="f126">
                  <a:pos x="f167" y="f168"/>
                </a:cxn>
                <a:cxn ang="f126">
                  <a:pos x="f167" y="f169"/>
                </a:cxn>
                <a:cxn ang="f126">
                  <a:pos x="f165" y="f170"/>
                </a:cxn>
                <a:cxn ang="f126">
                  <a:pos x="f163" y="f171"/>
                </a:cxn>
                <a:cxn ang="f126">
                  <a:pos x="f161" y="f172"/>
                </a:cxn>
                <a:cxn ang="f126">
                  <a:pos x="f173" y="f174"/>
                </a:cxn>
                <a:cxn ang="f126">
                  <a:pos x="f175" y="f176"/>
                </a:cxn>
                <a:cxn ang="f126">
                  <a:pos x="f177" y="f176"/>
                </a:cxn>
                <a:cxn ang="f126">
                  <a:pos x="f178" y="f179"/>
                </a:cxn>
                <a:cxn ang="f126">
                  <a:pos x="f180" y="f181"/>
                </a:cxn>
                <a:cxn ang="f126">
                  <a:pos x="f182" y="f171"/>
                </a:cxn>
                <a:cxn ang="f126">
                  <a:pos x="f183" y="f170"/>
                </a:cxn>
                <a:cxn ang="f126">
                  <a:pos x="f184" y="f185"/>
                </a:cxn>
                <a:cxn ang="f126">
                  <a:pos x="f184" y="f186"/>
                </a:cxn>
                <a:cxn ang="f126">
                  <a:pos x="f183" y="f166"/>
                </a:cxn>
                <a:cxn ang="f126">
                  <a:pos x="f182" y="f164"/>
                </a:cxn>
                <a:cxn ang="f126">
                  <a:pos x="f180" y="f162"/>
                </a:cxn>
                <a:cxn ang="f126">
                  <a:pos x="f178" y="f187"/>
                </a:cxn>
                <a:cxn ang="f126">
                  <a:pos x="f177" y="f188"/>
                </a:cxn>
                <a:cxn ang="f126">
                  <a:pos x="f175" y="f188"/>
                </a:cxn>
                <a:cxn ang="f126">
                  <a:pos x="f173" y="f189"/>
                </a:cxn>
                <a:cxn ang="f126">
                  <a:pos x="f161" y="f190"/>
                </a:cxn>
                <a:cxn ang="f126">
                  <a:pos x="f161" y="f162"/>
                </a:cxn>
              </a:cxnLst>
              <a:rect l="f157" t="f160" r="f158" b="f159"/>
              <a:pathLst>
                <a:path w="1493542" h="1493542">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8" y="f29"/>
                    <a:pt x="f30" y="f31"/>
                  </a:cubicBezTo>
                  <a:lnTo>
                    <a:pt x="f32" y="f23"/>
                  </a:lnTo>
                  <a:lnTo>
                    <a:pt x="f22" y="f33"/>
                  </a:lnTo>
                  <a:lnTo>
                    <a:pt x="f20" y="f19"/>
                  </a:lnTo>
                  <a:cubicBezTo>
                    <a:pt x="f18" y="f17"/>
                    <a:pt x="f34" y="f15"/>
                    <a:pt x="f14" y="f35"/>
                  </a:cubicBezTo>
                  <a:lnTo>
                    <a:pt x="f12" y="f11"/>
                  </a:lnTo>
                  <a:lnTo>
                    <a:pt x="f10" y="f9"/>
                  </a:lnTo>
                  <a:lnTo>
                    <a:pt x="f8" y="f7"/>
                  </a:lnTo>
                  <a:cubicBezTo>
                    <a:pt x="f36" y="f37"/>
                    <a:pt x="f38" y="f39"/>
                    <a:pt x="f40" y="f41"/>
                  </a:cubicBezTo>
                  <a:lnTo>
                    <a:pt x="f42" y="f43"/>
                  </a:lnTo>
                  <a:lnTo>
                    <a:pt x="f44" y="f45"/>
                  </a:lnTo>
                  <a:lnTo>
                    <a:pt x="f46" y="f47"/>
                  </a:lnTo>
                  <a:cubicBezTo>
                    <a:pt x="f48" y="f49"/>
                    <a:pt x="f49" y="f50"/>
                    <a:pt x="f51" y="f52"/>
                  </a:cubicBezTo>
                  <a:lnTo>
                    <a:pt x="f53" y="f44"/>
                  </a:lnTo>
                  <a:lnTo>
                    <a:pt x="f43" y="f54"/>
                  </a:lnTo>
                  <a:lnTo>
                    <a:pt x="f41" y="f40"/>
                  </a:lnTo>
                  <a:cubicBezTo>
                    <a:pt x="f39" y="f38"/>
                    <a:pt x="f55" y="f36"/>
                    <a:pt x="f7" y="f56"/>
                  </a:cubicBezTo>
                  <a:lnTo>
                    <a:pt x="f7" y="f8"/>
                  </a:lnTo>
                  <a:close/>
                </a:path>
              </a:pathLst>
            </a:custGeom>
            <a:solidFill>
              <a:srgbClr val="9DC3E6"/>
            </a:solidFill>
            <a:ln w="12701" cap="flat">
              <a:solidFill>
                <a:srgbClr val="7F7F7F"/>
              </a:solidFill>
              <a:prstDash val="solid"/>
              <a:miter/>
            </a:ln>
          </p:spPr>
          <p:txBody>
            <a:bodyPr vert="horz" wrap="square" lIns="515730" tIns="515730" rIns="515730" bIns="515730" anchor="ctr" anchorCtr="1" compatLnSpc="1">
              <a:noAutofit/>
            </a:bodyPr>
            <a:lstStyle/>
            <a:p>
              <a:pPr marL="0" marR="0" lvl="0" indent="0" algn="ctr" defTabSz="711202" rtl="0" eaLnBrk="1" fontAlgn="auto" latinLnBrk="0" hangingPunct="1">
                <a:lnSpc>
                  <a:spcPct val="90000"/>
                </a:lnSpc>
                <a:spcBef>
                  <a:spcPts val="0"/>
                </a:spcBef>
                <a:spcAft>
                  <a:spcPts val="700"/>
                </a:spcAft>
                <a:buClrTx/>
                <a:buSzTx/>
                <a:buFontTx/>
                <a:buNone/>
                <a:tabLst/>
                <a:defRPr sz="1800" b="0" i="0" u="none" strike="noStrike" kern="0" cap="none" spc="0" baseline="0">
                  <a:solidFill>
                    <a:srgbClr val="000000"/>
                  </a:solidFill>
                  <a:uFillTx/>
                </a:defRPr>
              </a:pPr>
              <a:r>
                <a:rPr kumimoji="0" lang="en-CA" sz="1600" b="1" i="0" u="none" strike="noStrike" kern="1200" cap="none" spc="0" normalizeH="0" baseline="0" noProof="0">
                  <a:ln>
                    <a:noFill/>
                  </a:ln>
                  <a:solidFill>
                    <a:srgbClr val="595959"/>
                  </a:solidFill>
                  <a:effectLst/>
                  <a:uLnTx/>
                  <a:uFillTx/>
                  <a:latin typeface="Calibri"/>
                  <a:ea typeface="+mn-ea"/>
                  <a:cs typeface="+mn-cs"/>
                </a:rPr>
                <a:t>Service Plans</a:t>
              </a:r>
            </a:p>
          </p:txBody>
        </p:sp>
        <p:sp>
          <p:nvSpPr>
            <p:cNvPr id="8" name="Freeform: Shape 8">
              <a:extLst>
                <a:ext uri="{FF2B5EF4-FFF2-40B4-BE49-F238E27FC236}">
                  <a16:creationId xmlns:a16="http://schemas.microsoft.com/office/drawing/2014/main" id="{0FDC316D-BFFE-4CD2-913B-EA05036F10EA}"/>
                </a:ext>
              </a:extLst>
            </p:cNvPr>
            <p:cNvSpPr/>
            <p:nvPr/>
          </p:nvSpPr>
          <p:spPr>
            <a:xfrm rot="1738778">
              <a:off x="9494551" y="4425725"/>
              <a:ext cx="2062730" cy="1676214"/>
            </a:xfrm>
            <a:custGeom>
              <a:avLst/>
              <a:gdLst>
                <a:gd name="f0" fmla="val 10800000"/>
                <a:gd name="f1" fmla="val 5400000"/>
                <a:gd name="f2" fmla="val 180"/>
                <a:gd name="f3" fmla="val w"/>
                <a:gd name="f4" fmla="val h"/>
                <a:gd name="f5" fmla="val 0"/>
                <a:gd name="f6" fmla="val 2062728"/>
                <a:gd name="f7" fmla="val 1676211"/>
                <a:gd name="f8" fmla="+- 0 0 8209187"/>
                <a:gd name="f9" fmla="val 958781"/>
                <a:gd name="f10" fmla="val 54544"/>
                <a:gd name="f11" fmla="val 978982"/>
                <a:gd name="f12" fmla="val 785724"/>
                <a:gd name="f13" fmla="val 15882460"/>
                <a:gd name="f14" fmla="val 8237379"/>
                <a:gd name="f15" fmla="val 1718606"/>
                <a:gd name="f16" fmla="val 1462677"/>
                <a:gd name="f17" fmla="val 1593756"/>
                <a:gd name="f18" fmla="val 1436098"/>
                <a:gd name="f19" fmla="val 1592999"/>
                <a:gd name="f20" fmla="val 1329118"/>
                <a:gd name="f21" fmla="val 1628785"/>
                <a:gd name="f22" fmla="val 1367170"/>
                <a:gd name="f23" fmla="val 900402"/>
                <a:gd name="f24" fmla="val 707143"/>
                <a:gd name="f25" fmla="val 2491648"/>
                <a:gd name="f26" fmla="+- 0 0 -264"/>
                <a:gd name="f27" fmla="+- 0 0 -136"/>
                <a:gd name="f28" fmla="+- 0 0 -226"/>
                <a:gd name="f29" fmla="+- 0 0 -316"/>
                <a:gd name="f30" fmla="*/ f3 1 2062728"/>
                <a:gd name="f31" fmla="*/ f4 1 1676211"/>
                <a:gd name="f32" fmla="+- f7 0 f5"/>
                <a:gd name="f33" fmla="+- f6 0 f5"/>
                <a:gd name="f34" fmla="*/ f26 f0 1"/>
                <a:gd name="f35" fmla="*/ f27 f0 1"/>
                <a:gd name="f36" fmla="*/ f28 f0 1"/>
                <a:gd name="f37" fmla="*/ f29 f0 1"/>
                <a:gd name="f38" fmla="*/ f33 1 2062728"/>
                <a:gd name="f39" fmla="*/ f32 1 1676211"/>
                <a:gd name="f40" fmla="*/ f34 1 f2"/>
                <a:gd name="f41" fmla="*/ f35 1 f2"/>
                <a:gd name="f42" fmla="*/ f36 1 f2"/>
                <a:gd name="f43" fmla="*/ f37 1 f2"/>
                <a:gd name="f44" fmla="*/ 962407 1 f38"/>
                <a:gd name="f45" fmla="*/ 93684 1 f39"/>
                <a:gd name="f46" fmla="*/ 1718606 1 f38"/>
                <a:gd name="f47" fmla="*/ 1462677 1 f39"/>
                <a:gd name="f48" fmla="*/ 1593756 1 f38"/>
                <a:gd name="f49" fmla="*/ 1436098 1 f39"/>
                <a:gd name="f50" fmla="*/ 1592999 1 f38"/>
                <a:gd name="f51" fmla="*/ 1329118 1 f39"/>
                <a:gd name="f52" fmla="*/ 339119 1 f38"/>
                <a:gd name="f53" fmla="*/ 1723609 1 f38"/>
                <a:gd name="f54" fmla="*/ 282515 1 f39"/>
                <a:gd name="f55" fmla="*/ 1393696 1 f39"/>
                <a:gd name="f56" fmla="+- f40 0 f1"/>
                <a:gd name="f57" fmla="+- f41 0 f1"/>
                <a:gd name="f58" fmla="+- f42 0 f1"/>
                <a:gd name="f59" fmla="+- f43 0 f1"/>
                <a:gd name="f60" fmla="*/ f52 f30 1"/>
                <a:gd name="f61" fmla="*/ f53 f30 1"/>
                <a:gd name="f62" fmla="*/ f55 f31 1"/>
                <a:gd name="f63" fmla="*/ f54 f31 1"/>
                <a:gd name="f64" fmla="*/ f44 f30 1"/>
                <a:gd name="f65" fmla="*/ f45 f31 1"/>
                <a:gd name="f66" fmla="*/ f46 f30 1"/>
                <a:gd name="f67" fmla="*/ f47 f31 1"/>
                <a:gd name="f68" fmla="*/ f48 f30 1"/>
                <a:gd name="f69" fmla="*/ f49 f31 1"/>
                <a:gd name="f70" fmla="*/ f50 f30 1"/>
                <a:gd name="f71" fmla="*/ f51 f31 1"/>
              </a:gdLst>
              <a:ahLst/>
              <a:cxnLst>
                <a:cxn ang="3cd4">
                  <a:pos x="hc" y="t"/>
                </a:cxn>
                <a:cxn ang="0">
                  <a:pos x="r" y="vc"/>
                </a:cxn>
                <a:cxn ang="cd4">
                  <a:pos x="hc" y="b"/>
                </a:cxn>
                <a:cxn ang="cd2">
                  <a:pos x="l" y="vc"/>
                </a:cxn>
                <a:cxn ang="f56">
                  <a:pos x="f64" y="f65"/>
                </a:cxn>
                <a:cxn ang="f57">
                  <a:pos x="f66" y="f67"/>
                </a:cxn>
                <a:cxn ang="f58">
                  <a:pos x="f68" y="f69"/>
                </a:cxn>
                <a:cxn ang="f59">
                  <a:pos x="f70" y="f71"/>
                </a:cxn>
              </a:cxnLst>
              <a:rect l="f60" t="f63" r="f61" b="f62"/>
              <a:pathLst>
                <a:path w="2062728" h="1676211">
                  <a:moveTo>
                    <a:pt x="f9" y="f10"/>
                  </a:moveTo>
                  <a:arcTo wR="f11" hR="f12" stAng="f13" swAng="f14"/>
                  <a:lnTo>
                    <a:pt x="f15" y="f16"/>
                  </a:lnTo>
                  <a:lnTo>
                    <a:pt x="f17" y="f18"/>
                  </a:lnTo>
                  <a:lnTo>
                    <a:pt x="f19" y="f20"/>
                  </a:lnTo>
                  <a:lnTo>
                    <a:pt x="f21" y="f22"/>
                  </a:lnTo>
                  <a:arcTo wR="f23" hR="f24" stAng="f25" swAng="f8"/>
                  <a:close/>
                </a:path>
              </a:pathLst>
            </a:custGeom>
            <a:no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 name="Freeform: Shape 9">
              <a:extLst>
                <a:ext uri="{FF2B5EF4-FFF2-40B4-BE49-F238E27FC236}">
                  <a16:creationId xmlns:a16="http://schemas.microsoft.com/office/drawing/2014/main" id="{F59CABA4-B06E-435E-BD3E-AC187BD8C02C}"/>
                </a:ext>
              </a:extLst>
            </p:cNvPr>
            <p:cNvSpPr/>
            <p:nvPr/>
          </p:nvSpPr>
          <p:spPr>
            <a:xfrm rot="18718256">
              <a:off x="7801516" y="4266046"/>
              <a:ext cx="1949253" cy="1949253"/>
            </a:xfrm>
            <a:custGeom>
              <a:avLst/>
              <a:gdLst>
                <a:gd name="f0" fmla="val 10800000"/>
                <a:gd name="f1" fmla="val 5400000"/>
                <a:gd name="f2" fmla="val 180"/>
                <a:gd name="f3" fmla="val w"/>
                <a:gd name="f4" fmla="val h"/>
                <a:gd name="f5" fmla="val 0"/>
                <a:gd name="f6" fmla="val 1949250"/>
                <a:gd name="f7" fmla="+- 0 0 4313128"/>
                <a:gd name="f8" fmla="val 630818"/>
                <a:gd name="f9" fmla="val 152859"/>
                <a:gd name="f10" fmla="val 679359"/>
                <a:gd name="f11" fmla="val 268880"/>
                <a:gd name="f12" fmla="val 765022"/>
                <a:gd name="f13" fmla="val 14837806"/>
                <a:gd name="f14" fmla="val 293429"/>
                <a:gd name="f15" fmla="val 1018015"/>
                <a:gd name="f16" fmla="val 165872"/>
                <a:gd name="f17" fmla="val 1151670"/>
                <a:gd name="f18" fmla="val 6777"/>
                <a:gd name="f19" fmla="val 1080766"/>
                <a:gd name="f20" fmla="val 88226"/>
                <a:gd name="f21" fmla="val 1062936"/>
                <a:gd name="f22" fmla="val 890788"/>
                <a:gd name="f23" fmla="val 10458627"/>
                <a:gd name="f24" fmla="val 4379179"/>
                <a:gd name="f25" fmla="+- 0 0 -427"/>
                <a:gd name="f26" fmla="+- 0 0 -257"/>
                <a:gd name="f27" fmla="+- 0 0 -167"/>
                <a:gd name="f28" fmla="+- 0 0 -437"/>
                <a:gd name="f29" fmla="*/ f3 1 1949250"/>
                <a:gd name="f30" fmla="*/ f4 1 1949250"/>
                <a:gd name="f31" fmla="+- f6 0 f5"/>
                <a:gd name="f32" fmla="*/ f25 f0 1"/>
                <a:gd name="f33" fmla="*/ f26 f0 1"/>
                <a:gd name="f34" fmla="*/ f27 f0 1"/>
                <a:gd name="f35" fmla="*/ f28 f0 1"/>
                <a:gd name="f36" fmla="*/ f31 1 1949250"/>
                <a:gd name="f37" fmla="*/ f32 1 f2"/>
                <a:gd name="f38" fmla="*/ f33 1 f2"/>
                <a:gd name="f39" fmla="*/ f34 1 f2"/>
                <a:gd name="f40" fmla="*/ f35 1 f2"/>
                <a:gd name="f41" fmla="*/ 655088 1 f36"/>
                <a:gd name="f42" fmla="*/ 210869 1 f36"/>
                <a:gd name="f43" fmla="*/ 6777 1 f36"/>
                <a:gd name="f44" fmla="*/ 1080766 1 f36"/>
                <a:gd name="f45" fmla="*/ 165872 1 f36"/>
                <a:gd name="f46" fmla="*/ 1151670 1 f36"/>
                <a:gd name="f47" fmla="*/ 293429 1 f36"/>
                <a:gd name="f48" fmla="*/ 1018015 1 f36"/>
                <a:gd name="f49" fmla="*/ 344743 1 f36"/>
                <a:gd name="f50" fmla="*/ 1604507 1 f36"/>
                <a:gd name="f51" fmla="+- f37 0 f1"/>
                <a:gd name="f52" fmla="+- f38 0 f1"/>
                <a:gd name="f53" fmla="+- f39 0 f1"/>
                <a:gd name="f54" fmla="+- f40 0 f1"/>
                <a:gd name="f55" fmla="*/ f49 f29 1"/>
                <a:gd name="f56" fmla="*/ f50 f29 1"/>
                <a:gd name="f57" fmla="*/ f50 f30 1"/>
                <a:gd name="f58" fmla="*/ f49 f30 1"/>
                <a:gd name="f59" fmla="*/ f41 f29 1"/>
                <a:gd name="f60" fmla="*/ f42 f30 1"/>
                <a:gd name="f61" fmla="*/ f43 f29 1"/>
                <a:gd name="f62" fmla="*/ f44 f30 1"/>
                <a:gd name="f63" fmla="*/ f45 f29 1"/>
                <a:gd name="f64" fmla="*/ f46 f30 1"/>
                <a:gd name="f65" fmla="*/ f47 f29 1"/>
                <a:gd name="f66" fmla="*/ f48 f30 1"/>
              </a:gdLst>
              <a:ahLst/>
              <a:cxnLst>
                <a:cxn ang="3cd4">
                  <a:pos x="hc" y="t"/>
                </a:cxn>
                <a:cxn ang="0">
                  <a:pos x="r" y="vc"/>
                </a:cxn>
                <a:cxn ang="cd4">
                  <a:pos x="hc" y="b"/>
                </a:cxn>
                <a:cxn ang="cd2">
                  <a:pos x="l" y="vc"/>
                </a:cxn>
                <a:cxn ang="f51">
                  <a:pos x="f59" y="f60"/>
                </a:cxn>
                <a:cxn ang="f52">
                  <a:pos x="f61" y="f62"/>
                </a:cxn>
                <a:cxn ang="f53">
                  <a:pos x="f63" y="f64"/>
                </a:cxn>
                <a:cxn ang="f54">
                  <a:pos x="f65" y="f66"/>
                </a:cxn>
              </a:cxnLst>
              <a:rect l="f55" t="f58" r="f56" b="f57"/>
              <a:pathLst>
                <a:path w="1949250" h="1949250">
                  <a:moveTo>
                    <a:pt x="f8" y="f9"/>
                  </a:moveTo>
                  <a:lnTo>
                    <a:pt x="f10" y="f11"/>
                  </a:lnTo>
                  <a:arcTo wR="f12" hR="f12" stAng="f13" swAng="f7"/>
                  <a:lnTo>
                    <a:pt x="f14" y="f15"/>
                  </a:lnTo>
                  <a:lnTo>
                    <a:pt x="f16" y="f17"/>
                  </a:lnTo>
                  <a:lnTo>
                    <a:pt x="f18" y="f19"/>
                  </a:lnTo>
                  <a:lnTo>
                    <a:pt x="f20" y="f21"/>
                  </a:lnTo>
                  <a:arcTo wR="f22" hR="f22" stAng="f23" swAng="f24"/>
                  <a:close/>
                </a:path>
              </a:pathLst>
            </a:custGeom>
            <a:solidFill>
              <a:srgbClr val="629DD1"/>
            </a:solidFill>
            <a:ln w="9528" cap="flat">
              <a:solidFill>
                <a:srgbClr val="A6A6A6"/>
              </a:solidFill>
              <a:prstDash val="solid"/>
              <a:miter/>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 name="Freeform: Shape 10">
              <a:extLst>
                <a:ext uri="{FF2B5EF4-FFF2-40B4-BE49-F238E27FC236}">
                  <a16:creationId xmlns:a16="http://schemas.microsoft.com/office/drawing/2014/main" id="{311A7FC4-DE70-40E3-9E94-25A9AFFAFA24}"/>
                </a:ext>
              </a:extLst>
            </p:cNvPr>
            <p:cNvSpPr/>
            <p:nvPr/>
          </p:nvSpPr>
          <p:spPr>
            <a:xfrm rot="8267609">
              <a:off x="9849466" y="2460974"/>
              <a:ext cx="2101684" cy="2101684"/>
            </a:xfrm>
            <a:custGeom>
              <a:avLst/>
              <a:gdLst>
                <a:gd name="f0" fmla="val 10800000"/>
                <a:gd name="f1" fmla="val 5400000"/>
                <a:gd name="f2" fmla="val 180"/>
                <a:gd name="f3" fmla="val w"/>
                <a:gd name="f4" fmla="val h"/>
                <a:gd name="f5" fmla="val 0"/>
                <a:gd name="f6" fmla="val 2101684"/>
                <a:gd name="f7" fmla="+- 0 0 2775998"/>
                <a:gd name="f8" fmla="val 87317"/>
                <a:gd name="f9" fmla="val 1132818"/>
                <a:gd name="f10" fmla="val 967006"/>
                <a:gd name="f11" fmla="val 10508221"/>
                <a:gd name="f12" fmla="val 2831334"/>
                <a:gd name="f13" fmla="val 280577"/>
                <a:gd name="f14" fmla="val 337246"/>
                <a:gd name="f15" fmla="val 451348"/>
                <a:gd name="f16" fmla="val 374051"/>
                <a:gd name="f17" fmla="val 475146"/>
                <a:gd name="f18" fmla="val 556901"/>
                <a:gd name="f19" fmla="val 419853"/>
                <a:gd name="f20" fmla="val 494479"/>
                <a:gd name="f21" fmla="val 841241"/>
                <a:gd name="f22" fmla="val 13284219"/>
                <a:gd name="f23" fmla="+- 0 0 -175"/>
                <a:gd name="f24" fmla="+- 0 0 -318"/>
                <a:gd name="f25" fmla="+- 0 0 -408"/>
                <a:gd name="f26" fmla="+- 0 0 -498"/>
                <a:gd name="f27" fmla="*/ f3 1 2101684"/>
                <a:gd name="f28" fmla="*/ f4 1 2101684"/>
                <a:gd name="f29" fmla="+- f6 0 f5"/>
                <a:gd name="f30" fmla="*/ f23 f0 1"/>
                <a:gd name="f31" fmla="*/ f24 f0 1"/>
                <a:gd name="f32" fmla="*/ f25 f0 1"/>
                <a:gd name="f33" fmla="*/ f26 f0 1"/>
                <a:gd name="f34" fmla="*/ f29 1 2101684"/>
                <a:gd name="f35" fmla="*/ f30 1 f2"/>
                <a:gd name="f36" fmla="*/ f31 1 f2"/>
                <a:gd name="f37" fmla="*/ f32 1 f2"/>
                <a:gd name="f38" fmla="*/ f33 1 f2"/>
                <a:gd name="f39" fmla="*/ 149973 1 f34"/>
                <a:gd name="f40" fmla="*/ 1127487 1 f34"/>
                <a:gd name="f41" fmla="*/ 280577 1 f34"/>
                <a:gd name="f42" fmla="*/ 337246 1 f34"/>
                <a:gd name="f43" fmla="*/ 451348 1 f34"/>
                <a:gd name="f44" fmla="*/ 374051 1 f34"/>
                <a:gd name="f45" fmla="*/ 475146 1 f34"/>
                <a:gd name="f46" fmla="*/ 556901 1 f34"/>
                <a:gd name="f47" fmla="*/ 367066 1 f34"/>
                <a:gd name="f48" fmla="*/ 1734618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2101684" h="2101684">
                  <a:moveTo>
                    <a:pt x="f8" y="f9"/>
                  </a:moveTo>
                  <a:arcTo wR="f10" hR="f10" stAng="f11" swAng="f12"/>
                  <a:lnTo>
                    <a:pt x="f13" y="f14"/>
                  </a:lnTo>
                  <a:lnTo>
                    <a:pt x="f15" y="f16"/>
                  </a:lnTo>
                  <a:lnTo>
                    <a:pt x="f17" y="f18"/>
                  </a:lnTo>
                  <a:lnTo>
                    <a:pt x="f19" y="f20"/>
                  </a:lnTo>
                  <a:arcTo wR="f21" hR="f21" stAng="f22" swAng="f7"/>
                  <a:close/>
                </a:path>
              </a:pathLst>
            </a:custGeom>
            <a:solidFill>
              <a:srgbClr val="629DD1"/>
            </a:solidFill>
            <a:ln w="9528" cap="flat">
              <a:solidFill>
                <a:srgbClr val="A6A6A6"/>
              </a:solidFill>
              <a:prstDash val="solid"/>
              <a:miter/>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 name="Diagram 12">
            <a:extLst>
              <a:ext uri="{FF2B5EF4-FFF2-40B4-BE49-F238E27FC236}">
                <a16:creationId xmlns:a16="http://schemas.microsoft.com/office/drawing/2014/main" id="{1848B559-5AED-4449-8EAE-BF0F0B35E09B}"/>
              </a:ext>
            </a:extLst>
          </p:cNvPr>
          <p:cNvGrpSpPr/>
          <p:nvPr/>
        </p:nvGrpSpPr>
        <p:grpSpPr>
          <a:xfrm>
            <a:off x="6930778" y="1165708"/>
            <a:ext cx="3338509" cy="3594777"/>
            <a:chOff x="6930778" y="1165708"/>
            <a:chExt cx="3338509" cy="3594777"/>
          </a:xfrm>
        </p:grpSpPr>
        <p:sp>
          <p:nvSpPr>
            <p:cNvPr id="12" name="Freeform: Shape 12">
              <a:extLst>
                <a:ext uri="{FF2B5EF4-FFF2-40B4-BE49-F238E27FC236}">
                  <a16:creationId xmlns:a16="http://schemas.microsoft.com/office/drawing/2014/main" id="{6207793B-13CD-451D-B85C-00DE094A1960}"/>
                </a:ext>
              </a:extLst>
            </p:cNvPr>
            <p:cNvSpPr/>
            <p:nvPr/>
          </p:nvSpPr>
          <p:spPr>
            <a:xfrm rot="856927">
              <a:off x="8278052" y="2739406"/>
              <a:ext cx="1926869" cy="1809167"/>
            </a:xfrm>
            <a:custGeom>
              <a:avLst/>
              <a:gdLst>
                <a:gd name="f0" fmla="val 10800000"/>
                <a:gd name="f1" fmla="val 5400000"/>
                <a:gd name="f2" fmla="val 180"/>
                <a:gd name="f3" fmla="val w"/>
                <a:gd name="f4" fmla="val h"/>
                <a:gd name="f5" fmla="val 0"/>
                <a:gd name="f6" fmla="val 1926865"/>
                <a:gd name="f7" fmla="val 1809164"/>
                <a:gd name="f8" fmla="val 1373871"/>
                <a:gd name="f9" fmla="val 288450"/>
                <a:gd name="f10" fmla="val 1509982"/>
                <a:gd name="f11" fmla="val 165074"/>
                <a:gd name="f12" fmla="val 1633991"/>
                <a:gd name="f13" fmla="val 261304"/>
                <a:gd name="f14" fmla="val 1548276"/>
                <a:gd name="f15" fmla="val 423788"/>
                <a:gd name="f16" fmla="val 1618904"/>
                <a:gd name="f17" fmla="val 497264"/>
                <a:gd name="f18" fmla="val 1672602"/>
                <a:gd name="f19" fmla="val 583278"/>
                <a:gd name="f20" fmla="val 1706095"/>
                <a:gd name="f21" fmla="val 676581"/>
                <a:gd name="f22" fmla="val 1889784"/>
                <a:gd name="f23" fmla="val 674028"/>
                <a:gd name="f24" fmla="val 1917371"/>
                <a:gd name="f25" fmla="val 818715"/>
                <a:gd name="f26" fmla="val 1745630"/>
                <a:gd name="f27" fmla="val 883930"/>
                <a:gd name="f28" fmla="val 1748664"/>
                <a:gd name="f29" fmla="val 982200"/>
                <a:gd name="f30" fmla="val 1730014"/>
                <a:gd name="f31" fmla="val 1080011"/>
                <a:gd name="f32" fmla="val 1690820"/>
                <a:gd name="f33" fmla="val 1171395"/>
                <a:gd name="f34" fmla="val 1827394"/>
                <a:gd name="f35" fmla="val 1294260"/>
                <a:gd name="f36" fmla="val 1747341"/>
                <a:gd name="f37" fmla="val 1422488"/>
                <a:gd name="f38" fmla="val 1576985"/>
                <a:gd name="f39" fmla="val 1353736"/>
                <a:gd name="f40" fmla="val 1511005"/>
                <a:gd name="f41" fmla="val 1430819"/>
                <a:gd name="f42" fmla="val 1428734"/>
                <a:gd name="f43" fmla="val 1494660"/>
                <a:gd name="f44" fmla="val 1335192"/>
                <a:gd name="f45" fmla="val 1541366"/>
                <a:gd name="f46" fmla="val 1362677"/>
                <a:gd name="f47" fmla="val 1723004"/>
                <a:gd name="f48" fmla="val 1209195"/>
                <a:gd name="f49" fmla="val 1774666"/>
                <a:gd name="f50" fmla="val 1121252"/>
                <a:gd name="f51" fmla="val 1613377"/>
                <a:gd name="f52" fmla="val 1017131"/>
                <a:gd name="f53" fmla="val 1633204"/>
                <a:gd name="f54" fmla="val 909734"/>
                <a:gd name="f55" fmla="val 805614"/>
                <a:gd name="f56" fmla="val 717670"/>
                <a:gd name="f57" fmla="val 564188"/>
                <a:gd name="f58" fmla="val 591673"/>
                <a:gd name="f59" fmla="val 1541365"/>
                <a:gd name="f60" fmla="val 498131"/>
                <a:gd name="f61" fmla="val 415860"/>
                <a:gd name="f62" fmla="val 1430818"/>
                <a:gd name="f63" fmla="val 349880"/>
                <a:gd name="f64" fmla="val 1353735"/>
                <a:gd name="f65" fmla="val 179524"/>
                <a:gd name="f66" fmla="val 99471"/>
                <a:gd name="f67" fmla="val 236045"/>
                <a:gd name="f68" fmla="val 1171396"/>
                <a:gd name="f69" fmla="val 196851"/>
                <a:gd name="f70" fmla="val 1080012"/>
                <a:gd name="f71" fmla="val 178201"/>
                <a:gd name="f72" fmla="val 982201"/>
                <a:gd name="f73" fmla="val 181235"/>
                <a:gd name="f74" fmla="val 883931"/>
                <a:gd name="f75" fmla="val 9494"/>
                <a:gd name="f76" fmla="val 37081"/>
                <a:gd name="f77" fmla="val 220770"/>
                <a:gd name="f78" fmla="val 254263"/>
                <a:gd name="f79" fmla="val 307961"/>
                <a:gd name="f80" fmla="val 378589"/>
                <a:gd name="f81" fmla="val 292874"/>
                <a:gd name="f82" fmla="val 416883"/>
                <a:gd name="f83" fmla="val 552994"/>
                <a:gd name="f84" fmla="val 643502"/>
                <a:gd name="f85" fmla="val 236885"/>
                <a:gd name="f86" fmla="val 744423"/>
                <a:gd name="f87" fmla="val 202916"/>
                <a:gd name="f88" fmla="val 849597"/>
                <a:gd name="f89" fmla="val 188614"/>
                <a:gd name="f90" fmla="val 881493"/>
                <a:gd name="f91" fmla="val 7698"/>
                <a:gd name="f92" fmla="val 1045372"/>
                <a:gd name="f93" fmla="val 1077268"/>
                <a:gd name="f94" fmla="val 188615"/>
                <a:gd name="f95" fmla="val 1182442"/>
                <a:gd name="f96" fmla="val 202917"/>
                <a:gd name="f97" fmla="val 1283362"/>
                <a:gd name="f98" fmla="val 236886"/>
                <a:gd name="f99" fmla="val 288451"/>
                <a:gd name="f100" fmla="+- 0 0 -90"/>
                <a:gd name="f101" fmla="*/ f3 1 1926865"/>
                <a:gd name="f102" fmla="*/ f4 1 1809164"/>
                <a:gd name="f103" fmla="+- f7 0 f5"/>
                <a:gd name="f104" fmla="+- f6 0 f5"/>
                <a:gd name="f105" fmla="*/ f100 f0 1"/>
                <a:gd name="f106" fmla="*/ f104 1 1926865"/>
                <a:gd name="f107" fmla="*/ f103 1 1809164"/>
                <a:gd name="f108" fmla="*/ 1373871 f104 1"/>
                <a:gd name="f109" fmla="*/ 288450 f103 1"/>
                <a:gd name="f110" fmla="*/ 1509982 f104 1"/>
                <a:gd name="f111" fmla="*/ 165074 f103 1"/>
                <a:gd name="f112" fmla="*/ 1633991 f104 1"/>
                <a:gd name="f113" fmla="*/ 261304 f103 1"/>
                <a:gd name="f114" fmla="*/ 1548276 f104 1"/>
                <a:gd name="f115" fmla="*/ 423788 f103 1"/>
                <a:gd name="f116" fmla="*/ 1706095 f104 1"/>
                <a:gd name="f117" fmla="*/ 676581 f103 1"/>
                <a:gd name="f118" fmla="*/ 1889784 f104 1"/>
                <a:gd name="f119" fmla="*/ 674028 f103 1"/>
                <a:gd name="f120" fmla="*/ 1917371 f104 1"/>
                <a:gd name="f121" fmla="*/ 818715 f103 1"/>
                <a:gd name="f122" fmla="*/ 1745630 f104 1"/>
                <a:gd name="f123" fmla="*/ 883930 f103 1"/>
                <a:gd name="f124" fmla="*/ 1690820 f104 1"/>
                <a:gd name="f125" fmla="*/ 1171395 f103 1"/>
                <a:gd name="f126" fmla="*/ 1827394 f104 1"/>
                <a:gd name="f127" fmla="*/ 1294260 f103 1"/>
                <a:gd name="f128" fmla="*/ 1747341 f104 1"/>
                <a:gd name="f129" fmla="*/ 1422488 f103 1"/>
                <a:gd name="f130" fmla="*/ 1576985 f104 1"/>
                <a:gd name="f131" fmla="*/ 1353736 f103 1"/>
                <a:gd name="f132" fmla="*/ 1335192 f104 1"/>
                <a:gd name="f133" fmla="*/ 1541366 f103 1"/>
                <a:gd name="f134" fmla="*/ 1362677 f104 1"/>
                <a:gd name="f135" fmla="*/ 1723004 f103 1"/>
                <a:gd name="f136" fmla="*/ 1209195 f104 1"/>
                <a:gd name="f137" fmla="*/ 1774666 f103 1"/>
                <a:gd name="f138" fmla="*/ 1121252 f104 1"/>
                <a:gd name="f139" fmla="*/ 1613377 f103 1"/>
                <a:gd name="f140" fmla="*/ 805614 f104 1"/>
                <a:gd name="f141" fmla="*/ 717670 f104 1"/>
                <a:gd name="f142" fmla="*/ 564188 f104 1"/>
                <a:gd name="f143" fmla="*/ 591673 f104 1"/>
                <a:gd name="f144" fmla="*/ 1541365 f103 1"/>
                <a:gd name="f145" fmla="*/ 349880 f104 1"/>
                <a:gd name="f146" fmla="*/ 1353735 f103 1"/>
                <a:gd name="f147" fmla="*/ 179524 f104 1"/>
                <a:gd name="f148" fmla="*/ 99471 f104 1"/>
                <a:gd name="f149" fmla="*/ 236045 f104 1"/>
                <a:gd name="f150" fmla="*/ 1171396 f103 1"/>
                <a:gd name="f151" fmla="*/ 181235 f104 1"/>
                <a:gd name="f152" fmla="*/ 883931 f103 1"/>
                <a:gd name="f153" fmla="*/ 9494 f104 1"/>
                <a:gd name="f154" fmla="*/ 37081 f104 1"/>
                <a:gd name="f155" fmla="*/ 220770 f104 1"/>
                <a:gd name="f156" fmla="*/ 378589 f104 1"/>
                <a:gd name="f157" fmla="*/ 292874 f104 1"/>
                <a:gd name="f158" fmla="*/ 416883 f104 1"/>
                <a:gd name="f159" fmla="*/ 552994 f104 1"/>
                <a:gd name="f160" fmla="*/ 849597 f104 1"/>
                <a:gd name="f161" fmla="*/ 188614 f103 1"/>
                <a:gd name="f162" fmla="*/ 881493 f104 1"/>
                <a:gd name="f163" fmla="*/ 7698 f103 1"/>
                <a:gd name="f164" fmla="*/ 1045372 f104 1"/>
                <a:gd name="f165" fmla="*/ 1077268 f104 1"/>
                <a:gd name="f166" fmla="*/ 188615 f103 1"/>
                <a:gd name="f167" fmla="*/ 288451 f103 1"/>
                <a:gd name="f168" fmla="*/ f105 1 f2"/>
                <a:gd name="f169" fmla="*/ f108 1 1926865"/>
                <a:gd name="f170" fmla="*/ f109 1 1809164"/>
                <a:gd name="f171" fmla="*/ f110 1 1926865"/>
                <a:gd name="f172" fmla="*/ f111 1 1809164"/>
                <a:gd name="f173" fmla="*/ f112 1 1926865"/>
                <a:gd name="f174" fmla="*/ f113 1 1809164"/>
                <a:gd name="f175" fmla="*/ f114 1 1926865"/>
                <a:gd name="f176" fmla="*/ f115 1 1809164"/>
                <a:gd name="f177" fmla="*/ f116 1 1926865"/>
                <a:gd name="f178" fmla="*/ f117 1 1809164"/>
                <a:gd name="f179" fmla="*/ f118 1 1926865"/>
                <a:gd name="f180" fmla="*/ f119 1 1809164"/>
                <a:gd name="f181" fmla="*/ f120 1 1926865"/>
                <a:gd name="f182" fmla="*/ f121 1 1809164"/>
                <a:gd name="f183" fmla="*/ f122 1 1926865"/>
                <a:gd name="f184" fmla="*/ f123 1 1809164"/>
                <a:gd name="f185" fmla="*/ f124 1 1926865"/>
                <a:gd name="f186" fmla="*/ f125 1 1809164"/>
                <a:gd name="f187" fmla="*/ f126 1 1926865"/>
                <a:gd name="f188" fmla="*/ f127 1 1809164"/>
                <a:gd name="f189" fmla="*/ f128 1 1926865"/>
                <a:gd name="f190" fmla="*/ f129 1 1809164"/>
                <a:gd name="f191" fmla="*/ f130 1 1926865"/>
                <a:gd name="f192" fmla="*/ f131 1 1809164"/>
                <a:gd name="f193" fmla="*/ f132 1 1926865"/>
                <a:gd name="f194" fmla="*/ f133 1 1809164"/>
                <a:gd name="f195" fmla="*/ f134 1 1926865"/>
                <a:gd name="f196" fmla="*/ f135 1 1809164"/>
                <a:gd name="f197" fmla="*/ f136 1 1926865"/>
                <a:gd name="f198" fmla="*/ f137 1 1809164"/>
                <a:gd name="f199" fmla="*/ f138 1 1926865"/>
                <a:gd name="f200" fmla="*/ f139 1 1809164"/>
                <a:gd name="f201" fmla="*/ f140 1 1926865"/>
                <a:gd name="f202" fmla="*/ f141 1 1926865"/>
                <a:gd name="f203" fmla="*/ f142 1 1926865"/>
                <a:gd name="f204" fmla="*/ f143 1 1926865"/>
                <a:gd name="f205" fmla="*/ f144 1 1809164"/>
                <a:gd name="f206" fmla="*/ f145 1 1926865"/>
                <a:gd name="f207" fmla="*/ f146 1 1809164"/>
                <a:gd name="f208" fmla="*/ f147 1 1926865"/>
                <a:gd name="f209" fmla="*/ f148 1 1926865"/>
                <a:gd name="f210" fmla="*/ f149 1 1926865"/>
                <a:gd name="f211" fmla="*/ f150 1 1809164"/>
                <a:gd name="f212" fmla="*/ f151 1 1926865"/>
                <a:gd name="f213" fmla="*/ f152 1 1809164"/>
                <a:gd name="f214" fmla="*/ f153 1 1926865"/>
                <a:gd name="f215" fmla="*/ f154 1 1926865"/>
                <a:gd name="f216" fmla="*/ f155 1 1926865"/>
                <a:gd name="f217" fmla="*/ f156 1 1926865"/>
                <a:gd name="f218" fmla="*/ f157 1 1926865"/>
                <a:gd name="f219" fmla="*/ f158 1 1926865"/>
                <a:gd name="f220" fmla="*/ f159 1 1926865"/>
                <a:gd name="f221" fmla="*/ f160 1 1926865"/>
                <a:gd name="f222" fmla="*/ f161 1 1809164"/>
                <a:gd name="f223" fmla="*/ f162 1 1926865"/>
                <a:gd name="f224" fmla="*/ f163 1 1809164"/>
                <a:gd name="f225" fmla="*/ f164 1 1926865"/>
                <a:gd name="f226" fmla="*/ f165 1 1926865"/>
                <a:gd name="f227" fmla="*/ f166 1 1809164"/>
                <a:gd name="f228" fmla="*/ f167 1 1809164"/>
                <a:gd name="f229" fmla="*/ f5 1 f106"/>
                <a:gd name="f230" fmla="*/ f6 1 f106"/>
                <a:gd name="f231" fmla="*/ f5 1 f107"/>
                <a:gd name="f232" fmla="*/ f7 1 f107"/>
                <a:gd name="f233" fmla="+- f168 0 f1"/>
                <a:gd name="f234" fmla="*/ f169 1 f106"/>
                <a:gd name="f235" fmla="*/ f170 1 f107"/>
                <a:gd name="f236" fmla="*/ f171 1 f106"/>
                <a:gd name="f237" fmla="*/ f172 1 f107"/>
                <a:gd name="f238" fmla="*/ f173 1 f106"/>
                <a:gd name="f239" fmla="*/ f174 1 f107"/>
                <a:gd name="f240" fmla="*/ f175 1 f106"/>
                <a:gd name="f241" fmla="*/ f176 1 f107"/>
                <a:gd name="f242" fmla="*/ f177 1 f106"/>
                <a:gd name="f243" fmla="*/ f178 1 f107"/>
                <a:gd name="f244" fmla="*/ f179 1 f106"/>
                <a:gd name="f245" fmla="*/ f180 1 f107"/>
                <a:gd name="f246" fmla="*/ f181 1 f106"/>
                <a:gd name="f247" fmla="*/ f182 1 f107"/>
                <a:gd name="f248" fmla="*/ f183 1 f106"/>
                <a:gd name="f249" fmla="*/ f184 1 f107"/>
                <a:gd name="f250" fmla="*/ f185 1 f106"/>
                <a:gd name="f251" fmla="*/ f186 1 f107"/>
                <a:gd name="f252" fmla="*/ f187 1 f106"/>
                <a:gd name="f253" fmla="*/ f188 1 f107"/>
                <a:gd name="f254" fmla="*/ f189 1 f106"/>
                <a:gd name="f255" fmla="*/ f190 1 f107"/>
                <a:gd name="f256" fmla="*/ f191 1 f106"/>
                <a:gd name="f257" fmla="*/ f192 1 f107"/>
                <a:gd name="f258" fmla="*/ f193 1 f106"/>
                <a:gd name="f259" fmla="*/ f194 1 f107"/>
                <a:gd name="f260" fmla="*/ f195 1 f106"/>
                <a:gd name="f261" fmla="*/ f196 1 f107"/>
                <a:gd name="f262" fmla="*/ f197 1 f106"/>
                <a:gd name="f263" fmla="*/ f198 1 f107"/>
                <a:gd name="f264" fmla="*/ f199 1 f106"/>
                <a:gd name="f265" fmla="*/ f200 1 f107"/>
                <a:gd name="f266" fmla="*/ f201 1 f106"/>
                <a:gd name="f267" fmla="*/ f202 1 f106"/>
                <a:gd name="f268" fmla="*/ f203 1 f106"/>
                <a:gd name="f269" fmla="*/ f204 1 f106"/>
                <a:gd name="f270" fmla="*/ f205 1 f107"/>
                <a:gd name="f271" fmla="*/ f206 1 f106"/>
                <a:gd name="f272" fmla="*/ f207 1 f107"/>
                <a:gd name="f273" fmla="*/ f208 1 f106"/>
                <a:gd name="f274" fmla="*/ f209 1 f106"/>
                <a:gd name="f275" fmla="*/ f210 1 f106"/>
                <a:gd name="f276" fmla="*/ f211 1 f107"/>
                <a:gd name="f277" fmla="*/ f212 1 f106"/>
                <a:gd name="f278" fmla="*/ f213 1 f107"/>
                <a:gd name="f279" fmla="*/ f214 1 f106"/>
                <a:gd name="f280" fmla="*/ f215 1 f106"/>
                <a:gd name="f281" fmla="*/ f216 1 f106"/>
                <a:gd name="f282" fmla="*/ f217 1 f106"/>
                <a:gd name="f283" fmla="*/ f218 1 f106"/>
                <a:gd name="f284" fmla="*/ f219 1 f106"/>
                <a:gd name="f285" fmla="*/ f220 1 f106"/>
                <a:gd name="f286" fmla="*/ f221 1 f106"/>
                <a:gd name="f287" fmla="*/ f222 1 f107"/>
                <a:gd name="f288" fmla="*/ f223 1 f106"/>
                <a:gd name="f289" fmla="*/ f224 1 f107"/>
                <a:gd name="f290" fmla="*/ f225 1 f106"/>
                <a:gd name="f291" fmla="*/ f226 1 f106"/>
                <a:gd name="f292" fmla="*/ f227 1 f107"/>
                <a:gd name="f293" fmla="*/ f228 1 f107"/>
                <a:gd name="f294" fmla="*/ f229 f101 1"/>
                <a:gd name="f295" fmla="*/ f230 f101 1"/>
                <a:gd name="f296" fmla="*/ f232 f102 1"/>
                <a:gd name="f297" fmla="*/ f231 f102 1"/>
                <a:gd name="f298" fmla="*/ f234 f101 1"/>
                <a:gd name="f299" fmla="*/ f235 f102 1"/>
                <a:gd name="f300" fmla="*/ f236 f101 1"/>
                <a:gd name="f301" fmla="*/ f237 f102 1"/>
                <a:gd name="f302" fmla="*/ f238 f101 1"/>
                <a:gd name="f303" fmla="*/ f239 f102 1"/>
                <a:gd name="f304" fmla="*/ f240 f101 1"/>
                <a:gd name="f305" fmla="*/ f241 f102 1"/>
                <a:gd name="f306" fmla="*/ f242 f101 1"/>
                <a:gd name="f307" fmla="*/ f243 f102 1"/>
                <a:gd name="f308" fmla="*/ f244 f101 1"/>
                <a:gd name="f309" fmla="*/ f245 f102 1"/>
                <a:gd name="f310" fmla="*/ f246 f101 1"/>
                <a:gd name="f311" fmla="*/ f247 f102 1"/>
                <a:gd name="f312" fmla="*/ f248 f101 1"/>
                <a:gd name="f313" fmla="*/ f249 f102 1"/>
                <a:gd name="f314" fmla="*/ f250 f101 1"/>
                <a:gd name="f315" fmla="*/ f251 f102 1"/>
                <a:gd name="f316" fmla="*/ f252 f101 1"/>
                <a:gd name="f317" fmla="*/ f253 f102 1"/>
                <a:gd name="f318" fmla="*/ f254 f101 1"/>
                <a:gd name="f319" fmla="*/ f255 f102 1"/>
                <a:gd name="f320" fmla="*/ f256 f101 1"/>
                <a:gd name="f321" fmla="*/ f257 f102 1"/>
                <a:gd name="f322" fmla="*/ f258 f101 1"/>
                <a:gd name="f323" fmla="*/ f259 f102 1"/>
                <a:gd name="f324" fmla="*/ f260 f101 1"/>
                <a:gd name="f325" fmla="*/ f261 f102 1"/>
                <a:gd name="f326" fmla="*/ f262 f101 1"/>
                <a:gd name="f327" fmla="*/ f263 f102 1"/>
                <a:gd name="f328" fmla="*/ f264 f101 1"/>
                <a:gd name="f329" fmla="*/ f265 f102 1"/>
                <a:gd name="f330" fmla="*/ f266 f101 1"/>
                <a:gd name="f331" fmla="*/ f267 f101 1"/>
                <a:gd name="f332" fmla="*/ f268 f101 1"/>
                <a:gd name="f333" fmla="*/ f269 f101 1"/>
                <a:gd name="f334" fmla="*/ f270 f102 1"/>
                <a:gd name="f335" fmla="*/ f271 f101 1"/>
                <a:gd name="f336" fmla="*/ f272 f102 1"/>
                <a:gd name="f337" fmla="*/ f273 f101 1"/>
                <a:gd name="f338" fmla="*/ f274 f101 1"/>
                <a:gd name="f339" fmla="*/ f275 f101 1"/>
                <a:gd name="f340" fmla="*/ f276 f102 1"/>
                <a:gd name="f341" fmla="*/ f277 f101 1"/>
                <a:gd name="f342" fmla="*/ f278 f102 1"/>
                <a:gd name="f343" fmla="*/ f279 f101 1"/>
                <a:gd name="f344" fmla="*/ f280 f101 1"/>
                <a:gd name="f345" fmla="*/ f281 f101 1"/>
                <a:gd name="f346" fmla="*/ f282 f101 1"/>
                <a:gd name="f347" fmla="*/ f283 f101 1"/>
                <a:gd name="f348" fmla="*/ f284 f101 1"/>
                <a:gd name="f349" fmla="*/ f285 f101 1"/>
                <a:gd name="f350" fmla="*/ f286 f101 1"/>
                <a:gd name="f351" fmla="*/ f287 f102 1"/>
                <a:gd name="f352" fmla="*/ f288 f101 1"/>
                <a:gd name="f353" fmla="*/ f289 f102 1"/>
                <a:gd name="f354" fmla="*/ f290 f101 1"/>
                <a:gd name="f355" fmla="*/ f291 f101 1"/>
                <a:gd name="f356" fmla="*/ f292 f102 1"/>
                <a:gd name="f357" fmla="*/ f293 f102 1"/>
              </a:gdLst>
              <a:ahLst/>
              <a:cxnLst>
                <a:cxn ang="3cd4">
                  <a:pos x="hc" y="t"/>
                </a:cxn>
                <a:cxn ang="0">
                  <a:pos x="r" y="vc"/>
                </a:cxn>
                <a:cxn ang="cd4">
                  <a:pos x="hc" y="b"/>
                </a:cxn>
                <a:cxn ang="cd2">
                  <a:pos x="l" y="vc"/>
                </a:cxn>
                <a:cxn ang="f233">
                  <a:pos x="f298" y="f299"/>
                </a:cxn>
                <a:cxn ang="f233">
                  <a:pos x="f300" y="f301"/>
                </a:cxn>
                <a:cxn ang="f233">
                  <a:pos x="f302" y="f303"/>
                </a:cxn>
                <a:cxn ang="f233">
                  <a:pos x="f304" y="f305"/>
                </a:cxn>
                <a:cxn ang="f233">
                  <a:pos x="f306" y="f307"/>
                </a:cxn>
                <a:cxn ang="f233">
                  <a:pos x="f308" y="f309"/>
                </a:cxn>
                <a:cxn ang="f233">
                  <a:pos x="f310" y="f311"/>
                </a:cxn>
                <a:cxn ang="f233">
                  <a:pos x="f312" y="f313"/>
                </a:cxn>
                <a:cxn ang="f233">
                  <a:pos x="f314" y="f315"/>
                </a:cxn>
                <a:cxn ang="f233">
                  <a:pos x="f316" y="f317"/>
                </a:cxn>
                <a:cxn ang="f233">
                  <a:pos x="f318" y="f319"/>
                </a:cxn>
                <a:cxn ang="f233">
                  <a:pos x="f320" y="f321"/>
                </a:cxn>
                <a:cxn ang="f233">
                  <a:pos x="f322" y="f323"/>
                </a:cxn>
                <a:cxn ang="f233">
                  <a:pos x="f324" y="f325"/>
                </a:cxn>
                <a:cxn ang="f233">
                  <a:pos x="f326" y="f327"/>
                </a:cxn>
                <a:cxn ang="f233">
                  <a:pos x="f328" y="f329"/>
                </a:cxn>
                <a:cxn ang="f233">
                  <a:pos x="f330" y="f329"/>
                </a:cxn>
                <a:cxn ang="f233">
                  <a:pos x="f331" y="f327"/>
                </a:cxn>
                <a:cxn ang="f233">
                  <a:pos x="f332" y="f325"/>
                </a:cxn>
                <a:cxn ang="f233">
                  <a:pos x="f333" y="f334"/>
                </a:cxn>
                <a:cxn ang="f233">
                  <a:pos x="f335" y="f336"/>
                </a:cxn>
                <a:cxn ang="f233">
                  <a:pos x="f337" y="f319"/>
                </a:cxn>
                <a:cxn ang="f233">
                  <a:pos x="f338" y="f317"/>
                </a:cxn>
                <a:cxn ang="f233">
                  <a:pos x="f339" y="f340"/>
                </a:cxn>
                <a:cxn ang="f233">
                  <a:pos x="f341" y="f342"/>
                </a:cxn>
                <a:cxn ang="f233">
                  <a:pos x="f343" y="f311"/>
                </a:cxn>
                <a:cxn ang="f233">
                  <a:pos x="f344" y="f309"/>
                </a:cxn>
                <a:cxn ang="f233">
                  <a:pos x="f345" y="f307"/>
                </a:cxn>
                <a:cxn ang="f233">
                  <a:pos x="f346" y="f305"/>
                </a:cxn>
                <a:cxn ang="f233">
                  <a:pos x="f347" y="f303"/>
                </a:cxn>
                <a:cxn ang="f233">
                  <a:pos x="f348" y="f301"/>
                </a:cxn>
                <a:cxn ang="f233">
                  <a:pos x="f349" y="f299"/>
                </a:cxn>
                <a:cxn ang="f233">
                  <a:pos x="f350" y="f351"/>
                </a:cxn>
                <a:cxn ang="f233">
                  <a:pos x="f352" y="f353"/>
                </a:cxn>
                <a:cxn ang="f233">
                  <a:pos x="f354" y="f353"/>
                </a:cxn>
                <a:cxn ang="f233">
                  <a:pos x="f355" y="f356"/>
                </a:cxn>
                <a:cxn ang="f233">
                  <a:pos x="f298" y="f357"/>
                </a:cxn>
                <a:cxn ang="f233">
                  <a:pos x="f298" y="f299"/>
                </a:cxn>
              </a:cxnLst>
              <a:rect l="f294" t="f297" r="f295" b="f296"/>
              <a:pathLst>
                <a:path w="1926865" h="1809164">
                  <a:moveTo>
                    <a:pt x="f8" y="f9"/>
                  </a:moveTo>
                  <a:lnTo>
                    <a:pt x="f10" y="f11"/>
                  </a:lnTo>
                  <a:lnTo>
                    <a:pt x="f12" y="f13"/>
                  </a:lnTo>
                  <a:lnTo>
                    <a:pt x="f14" y="f15"/>
                  </a:lnTo>
                  <a:cubicBezTo>
                    <a:pt x="f16" y="f17"/>
                    <a:pt x="f18" y="f19"/>
                    <a:pt x="f20" y="f21"/>
                  </a:cubicBezTo>
                  <a:lnTo>
                    <a:pt x="f22" y="f23"/>
                  </a:lnTo>
                  <a:lnTo>
                    <a:pt x="f24" y="f25"/>
                  </a:lnTo>
                  <a:lnTo>
                    <a:pt x="f26" y="f27"/>
                  </a:lnTo>
                  <a:cubicBezTo>
                    <a:pt x="f28" y="f29"/>
                    <a:pt x="f30" y="f31"/>
                    <a:pt x="f32" y="f33"/>
                  </a:cubicBezTo>
                  <a:lnTo>
                    <a:pt x="f34" y="f35"/>
                  </a:lnTo>
                  <a:lnTo>
                    <a:pt x="f36" y="f37"/>
                  </a:lnTo>
                  <a:lnTo>
                    <a:pt x="f38" y="f39"/>
                  </a:lnTo>
                  <a:cubicBezTo>
                    <a:pt x="f40" y="f41"/>
                    <a:pt x="f42" y="f43"/>
                    <a:pt x="f44" y="f45"/>
                  </a:cubicBezTo>
                  <a:lnTo>
                    <a:pt x="f46" y="f47"/>
                  </a:lnTo>
                  <a:lnTo>
                    <a:pt x="f48" y="f49"/>
                  </a:lnTo>
                  <a:lnTo>
                    <a:pt x="f50" y="f51"/>
                  </a:lnTo>
                  <a:cubicBezTo>
                    <a:pt x="f52" y="f53"/>
                    <a:pt x="f54" y="f53"/>
                    <a:pt x="f55" y="f51"/>
                  </a:cubicBezTo>
                  <a:lnTo>
                    <a:pt x="f56" y="f49"/>
                  </a:lnTo>
                  <a:lnTo>
                    <a:pt x="f57" y="f47"/>
                  </a:lnTo>
                  <a:lnTo>
                    <a:pt x="f58" y="f59"/>
                  </a:lnTo>
                  <a:cubicBezTo>
                    <a:pt x="f60" y="f43"/>
                    <a:pt x="f61" y="f62"/>
                    <a:pt x="f63" y="f64"/>
                  </a:cubicBezTo>
                  <a:lnTo>
                    <a:pt x="f65" y="f37"/>
                  </a:lnTo>
                  <a:lnTo>
                    <a:pt x="f66" y="f35"/>
                  </a:lnTo>
                  <a:lnTo>
                    <a:pt x="f67" y="f68"/>
                  </a:lnTo>
                  <a:cubicBezTo>
                    <a:pt x="f69" y="f70"/>
                    <a:pt x="f71" y="f72"/>
                    <a:pt x="f73" y="f74"/>
                  </a:cubicBezTo>
                  <a:lnTo>
                    <a:pt x="f75" y="f25"/>
                  </a:lnTo>
                  <a:lnTo>
                    <a:pt x="f76" y="f23"/>
                  </a:lnTo>
                  <a:lnTo>
                    <a:pt x="f77" y="f21"/>
                  </a:lnTo>
                  <a:cubicBezTo>
                    <a:pt x="f78" y="f19"/>
                    <a:pt x="f79" y="f17"/>
                    <a:pt x="f80" y="f15"/>
                  </a:cubicBezTo>
                  <a:lnTo>
                    <a:pt x="f81" y="f13"/>
                  </a:lnTo>
                  <a:lnTo>
                    <a:pt x="f82" y="f11"/>
                  </a:lnTo>
                  <a:lnTo>
                    <a:pt x="f83" y="f9"/>
                  </a:lnTo>
                  <a:cubicBezTo>
                    <a:pt x="f84" y="f85"/>
                    <a:pt x="f86" y="f87"/>
                    <a:pt x="f88" y="f89"/>
                  </a:cubicBezTo>
                  <a:lnTo>
                    <a:pt x="f90" y="f91"/>
                  </a:lnTo>
                  <a:lnTo>
                    <a:pt x="f92" y="f91"/>
                  </a:lnTo>
                  <a:lnTo>
                    <a:pt x="f93" y="f94"/>
                  </a:lnTo>
                  <a:cubicBezTo>
                    <a:pt x="f95" y="f96"/>
                    <a:pt x="f97" y="f98"/>
                    <a:pt x="f8" y="f99"/>
                  </a:cubicBezTo>
                  <a:lnTo>
                    <a:pt x="f8" y="f9"/>
                  </a:lnTo>
                  <a:close/>
                </a:path>
              </a:pathLst>
            </a:custGeom>
            <a:solidFill>
              <a:srgbClr val="14588C">
                <a:alpha val="38039"/>
              </a:srgbClr>
            </a:solidFill>
            <a:ln w="12701" cap="flat">
              <a:solidFill>
                <a:srgbClr val="A6A6A6"/>
              </a:solidFill>
              <a:prstDash val="solid"/>
              <a:miter/>
            </a:ln>
          </p:spPr>
          <p:txBody>
            <a:bodyPr vert="horz" wrap="square" lIns="396364" tIns="441563" rIns="396364" bIns="473211" anchor="ctr" anchorCtr="1" compatLnSpc="1">
              <a:noAutofit/>
            </a:bodyPr>
            <a:lstStyle/>
            <a:p>
              <a:pPr marL="0" marR="0" lvl="0" indent="0" algn="ctr" defTabSz="622304" rtl="0" eaLnBrk="1" fontAlgn="auto" latinLnBrk="0" hangingPunct="1">
                <a:lnSpc>
                  <a:spcPct val="90000"/>
                </a:lnSpc>
                <a:spcBef>
                  <a:spcPts val="0"/>
                </a:spcBef>
                <a:spcAft>
                  <a:spcPts val="600"/>
                </a:spcAft>
                <a:buClrTx/>
                <a:buSzTx/>
                <a:buFontTx/>
                <a:buNone/>
                <a:tabLst/>
                <a:defRPr sz="1800" b="0" i="0" u="none" strike="noStrike" kern="0" cap="none" spc="0" baseline="0">
                  <a:solidFill>
                    <a:srgbClr val="000000"/>
                  </a:solidFill>
                  <a:uFillTx/>
                </a:defRPr>
              </a:pPr>
              <a:r>
                <a:rPr kumimoji="0" lang="en-CA" sz="1400" b="1" i="0" u="none" strike="noStrike" kern="1200" cap="none" spc="0" normalizeH="0" baseline="0" noProof="0">
                  <a:ln>
                    <a:noFill/>
                  </a:ln>
                  <a:solidFill>
                    <a:srgbClr val="203864"/>
                  </a:solidFill>
                  <a:effectLst/>
                  <a:uLnTx/>
                  <a:uFillTx/>
                  <a:latin typeface="Calibri"/>
                  <a:ea typeface="+mn-ea"/>
                  <a:cs typeface="+mn-cs"/>
                </a:rPr>
                <a:t>SMART HOME PRODUCTS AND SERVICES</a:t>
              </a:r>
            </a:p>
          </p:txBody>
        </p:sp>
        <p:sp>
          <p:nvSpPr>
            <p:cNvPr id="13" name="Freeform: Shape 13">
              <a:extLst>
                <a:ext uri="{FF2B5EF4-FFF2-40B4-BE49-F238E27FC236}">
                  <a16:creationId xmlns:a16="http://schemas.microsoft.com/office/drawing/2014/main" id="{F549304A-45D8-4698-9A34-0BBC22325B40}"/>
                </a:ext>
              </a:extLst>
            </p:cNvPr>
            <p:cNvSpPr/>
            <p:nvPr/>
          </p:nvSpPr>
          <p:spPr>
            <a:xfrm rot="20237534">
              <a:off x="7366333" y="2285168"/>
              <a:ext cx="1266663" cy="1266663"/>
            </a:xfrm>
            <a:custGeom>
              <a:avLst/>
              <a:gdLst>
                <a:gd name="f0" fmla="val 10800000"/>
                <a:gd name="f1" fmla="val 5400000"/>
                <a:gd name="f2" fmla="val 180"/>
                <a:gd name="f3" fmla="val w"/>
                <a:gd name="f4" fmla="val h"/>
                <a:gd name="f5" fmla="val 0"/>
                <a:gd name="f6" fmla="val 1266660"/>
                <a:gd name="f7" fmla="val 947775"/>
                <a:gd name="f8" fmla="val 320813"/>
                <a:gd name="f9" fmla="val 1134650"/>
                <a:gd name="f10" fmla="val 264492"/>
                <a:gd name="f11" fmla="val 1203413"/>
                <a:gd name="f12" fmla="val 383593"/>
                <a:gd name="f13" fmla="val 1061200"/>
                <a:gd name="f14" fmla="val 517272"/>
                <a:gd name="f15" fmla="val 1081815"/>
                <a:gd name="f16" fmla="val 593271"/>
                <a:gd name="f17" fmla="val 673390"/>
                <a:gd name="f18" fmla="val 749389"/>
                <a:gd name="f19" fmla="val 883067"/>
                <a:gd name="f20" fmla="val 1002168"/>
                <a:gd name="f21" fmla="val 945847"/>
                <a:gd name="f22" fmla="val 892265"/>
                <a:gd name="f23" fmla="val 1001699"/>
                <a:gd name="f24" fmla="val 822880"/>
                <a:gd name="f25" fmla="val 1041758"/>
                <a:gd name="f26" fmla="val 746756"/>
                <a:gd name="f27" fmla="val 1061905"/>
                <a:gd name="f28" fmla="val 702093"/>
                <a:gd name="f29" fmla="val 1251905"/>
                <a:gd name="f30" fmla="val 564567"/>
                <a:gd name="f31" fmla="val 519904"/>
                <a:gd name="f32" fmla="val 1061906"/>
                <a:gd name="f33" fmla="val 443780"/>
                <a:gd name="f34" fmla="val 1041759"/>
                <a:gd name="f35" fmla="val 374395"/>
                <a:gd name="f36" fmla="val 1001700"/>
                <a:gd name="f37" fmla="val 318885"/>
                <a:gd name="f38" fmla="val 945848"/>
                <a:gd name="f39" fmla="val 132010"/>
                <a:gd name="f40" fmla="val 63247"/>
                <a:gd name="f41" fmla="val 205460"/>
                <a:gd name="f42" fmla="val 749388"/>
                <a:gd name="f43" fmla="val 184845"/>
                <a:gd name="f44" fmla="val 673389"/>
                <a:gd name="f45" fmla="val 593270"/>
                <a:gd name="f46" fmla="val 517271"/>
                <a:gd name="f47" fmla="val 264961"/>
                <a:gd name="f48" fmla="val 224902"/>
                <a:gd name="f49" fmla="val 204755"/>
                <a:gd name="f50" fmla="val 14755"/>
                <a:gd name="f51" fmla="val 204754"/>
                <a:gd name="f52" fmla="val 224901"/>
                <a:gd name="f53" fmla="val 264960"/>
                <a:gd name="f54" fmla="val 320812"/>
                <a:gd name="f55" fmla="+- 0 0 -90"/>
                <a:gd name="f56" fmla="*/ f3 1 1266660"/>
                <a:gd name="f57" fmla="*/ f4 1 1266660"/>
                <a:gd name="f58" fmla="+- f6 0 f5"/>
                <a:gd name="f59" fmla="*/ f55 f0 1"/>
                <a:gd name="f60" fmla="*/ f58 1 1266660"/>
                <a:gd name="f61" fmla="*/ 947775 f58 1"/>
                <a:gd name="f62" fmla="*/ 320813 f58 1"/>
                <a:gd name="f63" fmla="*/ 1134650 f58 1"/>
                <a:gd name="f64" fmla="*/ 264492 f58 1"/>
                <a:gd name="f65" fmla="*/ 1203413 f58 1"/>
                <a:gd name="f66" fmla="*/ 383593 f58 1"/>
                <a:gd name="f67" fmla="*/ 1061200 f58 1"/>
                <a:gd name="f68" fmla="*/ 517272 f58 1"/>
                <a:gd name="f69" fmla="*/ 749389 f58 1"/>
                <a:gd name="f70" fmla="*/ 883067 f58 1"/>
                <a:gd name="f71" fmla="*/ 1002168 f58 1"/>
                <a:gd name="f72" fmla="*/ 945847 f58 1"/>
                <a:gd name="f73" fmla="*/ 746756 f58 1"/>
                <a:gd name="f74" fmla="*/ 1061905 f58 1"/>
                <a:gd name="f75" fmla="*/ 702093 f58 1"/>
                <a:gd name="f76" fmla="*/ 1251905 f58 1"/>
                <a:gd name="f77" fmla="*/ 564567 f58 1"/>
                <a:gd name="f78" fmla="*/ 519904 f58 1"/>
                <a:gd name="f79" fmla="*/ 1061906 f58 1"/>
                <a:gd name="f80" fmla="*/ 318885 f58 1"/>
                <a:gd name="f81" fmla="*/ 945848 f58 1"/>
                <a:gd name="f82" fmla="*/ 132010 f58 1"/>
                <a:gd name="f83" fmla="*/ 63247 f58 1"/>
                <a:gd name="f84" fmla="*/ 205460 f58 1"/>
                <a:gd name="f85" fmla="*/ 749388 f58 1"/>
                <a:gd name="f86" fmla="*/ 517271 f58 1"/>
                <a:gd name="f87" fmla="*/ 204755 f58 1"/>
                <a:gd name="f88" fmla="*/ 14755 f58 1"/>
                <a:gd name="f89" fmla="*/ 204754 f58 1"/>
                <a:gd name="f90" fmla="*/ 320812 f58 1"/>
                <a:gd name="f91" fmla="*/ f59 1 f2"/>
                <a:gd name="f92" fmla="*/ f61 1 1266660"/>
                <a:gd name="f93" fmla="*/ f62 1 1266660"/>
                <a:gd name="f94" fmla="*/ f63 1 1266660"/>
                <a:gd name="f95" fmla="*/ f64 1 1266660"/>
                <a:gd name="f96" fmla="*/ f65 1 1266660"/>
                <a:gd name="f97" fmla="*/ f66 1 1266660"/>
                <a:gd name="f98" fmla="*/ f67 1 1266660"/>
                <a:gd name="f99" fmla="*/ f68 1 1266660"/>
                <a:gd name="f100" fmla="*/ f69 1 1266660"/>
                <a:gd name="f101" fmla="*/ f70 1 1266660"/>
                <a:gd name="f102" fmla="*/ f71 1 1266660"/>
                <a:gd name="f103" fmla="*/ f72 1 1266660"/>
                <a:gd name="f104" fmla="*/ f73 1 1266660"/>
                <a:gd name="f105" fmla="*/ f74 1 1266660"/>
                <a:gd name="f106" fmla="*/ f75 1 1266660"/>
                <a:gd name="f107" fmla="*/ f76 1 1266660"/>
                <a:gd name="f108" fmla="*/ f77 1 1266660"/>
                <a:gd name="f109" fmla="*/ f78 1 1266660"/>
                <a:gd name="f110" fmla="*/ f79 1 1266660"/>
                <a:gd name="f111" fmla="*/ f80 1 1266660"/>
                <a:gd name="f112" fmla="*/ f81 1 1266660"/>
                <a:gd name="f113" fmla="*/ f82 1 1266660"/>
                <a:gd name="f114" fmla="*/ f83 1 1266660"/>
                <a:gd name="f115" fmla="*/ f84 1 1266660"/>
                <a:gd name="f116" fmla="*/ f85 1 1266660"/>
                <a:gd name="f117" fmla="*/ f86 1 1266660"/>
                <a:gd name="f118" fmla="*/ f87 1 1266660"/>
                <a:gd name="f119" fmla="*/ f88 1 1266660"/>
                <a:gd name="f120" fmla="*/ f89 1 1266660"/>
                <a:gd name="f121" fmla="*/ f90 1 1266660"/>
                <a:gd name="f122" fmla="*/ f5 1 f60"/>
                <a:gd name="f123" fmla="*/ f6 1 f60"/>
                <a:gd name="f124" fmla="+- f91 0 f1"/>
                <a:gd name="f125" fmla="*/ f92 1 f60"/>
                <a:gd name="f126" fmla="*/ f93 1 f60"/>
                <a:gd name="f127" fmla="*/ f94 1 f60"/>
                <a:gd name="f128" fmla="*/ f95 1 f60"/>
                <a:gd name="f129" fmla="*/ f96 1 f60"/>
                <a:gd name="f130" fmla="*/ f97 1 f60"/>
                <a:gd name="f131" fmla="*/ f98 1 f60"/>
                <a:gd name="f132" fmla="*/ f99 1 f60"/>
                <a:gd name="f133" fmla="*/ f100 1 f60"/>
                <a:gd name="f134" fmla="*/ f101 1 f60"/>
                <a:gd name="f135" fmla="*/ f102 1 f60"/>
                <a:gd name="f136" fmla="*/ f103 1 f60"/>
                <a:gd name="f137" fmla="*/ f104 1 f60"/>
                <a:gd name="f138" fmla="*/ f105 1 f60"/>
                <a:gd name="f139" fmla="*/ f106 1 f60"/>
                <a:gd name="f140" fmla="*/ f107 1 f60"/>
                <a:gd name="f141" fmla="*/ f108 1 f60"/>
                <a:gd name="f142" fmla="*/ f109 1 f60"/>
                <a:gd name="f143" fmla="*/ f110 1 f60"/>
                <a:gd name="f144" fmla="*/ f111 1 f60"/>
                <a:gd name="f145" fmla="*/ f112 1 f60"/>
                <a:gd name="f146" fmla="*/ f113 1 f60"/>
                <a:gd name="f147" fmla="*/ f114 1 f60"/>
                <a:gd name="f148" fmla="*/ f115 1 f60"/>
                <a:gd name="f149" fmla="*/ f116 1 f60"/>
                <a:gd name="f150" fmla="*/ f117 1 f60"/>
                <a:gd name="f151" fmla="*/ f118 1 f60"/>
                <a:gd name="f152" fmla="*/ f119 1 f60"/>
                <a:gd name="f153" fmla="*/ f120 1 f60"/>
                <a:gd name="f154" fmla="*/ f121 1 f60"/>
                <a:gd name="f155" fmla="*/ f122 f56 1"/>
                <a:gd name="f156" fmla="*/ f123 f56 1"/>
                <a:gd name="f157" fmla="*/ f123 f57 1"/>
                <a:gd name="f158" fmla="*/ f122 f57 1"/>
                <a:gd name="f159" fmla="*/ f125 f56 1"/>
                <a:gd name="f160" fmla="*/ f126 f57 1"/>
                <a:gd name="f161" fmla="*/ f127 f56 1"/>
                <a:gd name="f162" fmla="*/ f128 f57 1"/>
                <a:gd name="f163" fmla="*/ f129 f56 1"/>
                <a:gd name="f164" fmla="*/ f130 f57 1"/>
                <a:gd name="f165" fmla="*/ f131 f56 1"/>
                <a:gd name="f166" fmla="*/ f132 f57 1"/>
                <a:gd name="f167" fmla="*/ f133 f57 1"/>
                <a:gd name="f168" fmla="*/ f134 f57 1"/>
                <a:gd name="f169" fmla="*/ f135 f57 1"/>
                <a:gd name="f170" fmla="*/ f136 f57 1"/>
                <a:gd name="f171" fmla="*/ f137 f56 1"/>
                <a:gd name="f172" fmla="*/ f138 f57 1"/>
                <a:gd name="f173" fmla="*/ f139 f56 1"/>
                <a:gd name="f174" fmla="*/ f140 f57 1"/>
                <a:gd name="f175" fmla="*/ f141 f56 1"/>
                <a:gd name="f176" fmla="*/ f142 f56 1"/>
                <a:gd name="f177" fmla="*/ f143 f57 1"/>
                <a:gd name="f178" fmla="*/ f144 f56 1"/>
                <a:gd name="f179" fmla="*/ f145 f57 1"/>
                <a:gd name="f180" fmla="*/ f146 f56 1"/>
                <a:gd name="f181" fmla="*/ f147 f56 1"/>
                <a:gd name="f182" fmla="*/ f148 f56 1"/>
                <a:gd name="f183" fmla="*/ f149 f57 1"/>
                <a:gd name="f184" fmla="*/ f150 f57 1"/>
                <a:gd name="f185" fmla="*/ f151 f57 1"/>
                <a:gd name="f186" fmla="*/ f152 f57 1"/>
                <a:gd name="f187" fmla="*/ f153 f57 1"/>
                <a:gd name="f188" fmla="*/ f154 f57 1"/>
              </a:gdLst>
              <a:ahLst/>
              <a:cxnLst>
                <a:cxn ang="3cd4">
                  <a:pos x="hc" y="t"/>
                </a:cxn>
                <a:cxn ang="0">
                  <a:pos x="r" y="vc"/>
                </a:cxn>
                <a:cxn ang="cd4">
                  <a:pos x="hc" y="b"/>
                </a:cxn>
                <a:cxn ang="cd2">
                  <a:pos x="l" y="vc"/>
                </a:cxn>
                <a:cxn ang="f124">
                  <a:pos x="f159" y="f160"/>
                </a:cxn>
                <a:cxn ang="f124">
                  <a:pos x="f161" y="f162"/>
                </a:cxn>
                <a:cxn ang="f124">
                  <a:pos x="f163" y="f164"/>
                </a:cxn>
                <a:cxn ang="f124">
                  <a:pos x="f165" y="f166"/>
                </a:cxn>
                <a:cxn ang="f124">
                  <a:pos x="f165" y="f167"/>
                </a:cxn>
                <a:cxn ang="f124">
                  <a:pos x="f163" y="f168"/>
                </a:cxn>
                <a:cxn ang="f124">
                  <a:pos x="f161" y="f169"/>
                </a:cxn>
                <a:cxn ang="f124">
                  <a:pos x="f159" y="f170"/>
                </a:cxn>
                <a:cxn ang="f124">
                  <a:pos x="f171" y="f172"/>
                </a:cxn>
                <a:cxn ang="f124">
                  <a:pos x="f173" y="f174"/>
                </a:cxn>
                <a:cxn ang="f124">
                  <a:pos x="f175" y="f174"/>
                </a:cxn>
                <a:cxn ang="f124">
                  <a:pos x="f176" y="f177"/>
                </a:cxn>
                <a:cxn ang="f124">
                  <a:pos x="f178" y="f179"/>
                </a:cxn>
                <a:cxn ang="f124">
                  <a:pos x="f180" y="f169"/>
                </a:cxn>
                <a:cxn ang="f124">
                  <a:pos x="f181" y="f168"/>
                </a:cxn>
                <a:cxn ang="f124">
                  <a:pos x="f182" y="f183"/>
                </a:cxn>
                <a:cxn ang="f124">
                  <a:pos x="f182" y="f184"/>
                </a:cxn>
                <a:cxn ang="f124">
                  <a:pos x="f181" y="f164"/>
                </a:cxn>
                <a:cxn ang="f124">
                  <a:pos x="f180" y="f162"/>
                </a:cxn>
                <a:cxn ang="f124">
                  <a:pos x="f178" y="f160"/>
                </a:cxn>
                <a:cxn ang="f124">
                  <a:pos x="f176" y="f185"/>
                </a:cxn>
                <a:cxn ang="f124">
                  <a:pos x="f175" y="f186"/>
                </a:cxn>
                <a:cxn ang="f124">
                  <a:pos x="f173" y="f186"/>
                </a:cxn>
                <a:cxn ang="f124">
                  <a:pos x="f171" y="f187"/>
                </a:cxn>
                <a:cxn ang="f124">
                  <a:pos x="f159" y="f188"/>
                </a:cxn>
                <a:cxn ang="f124">
                  <a:pos x="f159" y="f160"/>
                </a:cxn>
              </a:cxnLst>
              <a:rect l="f155" t="f158" r="f156" b="f157"/>
              <a:pathLst>
                <a:path w="1266660" h="1266660">
                  <a:moveTo>
                    <a:pt x="f7" y="f8"/>
                  </a:moveTo>
                  <a:lnTo>
                    <a:pt x="f9" y="f10"/>
                  </a:lnTo>
                  <a:lnTo>
                    <a:pt x="f11" y="f12"/>
                  </a:lnTo>
                  <a:lnTo>
                    <a:pt x="f13" y="f14"/>
                  </a:lnTo>
                  <a:cubicBezTo>
                    <a:pt x="f15" y="f16"/>
                    <a:pt x="f15" y="f17"/>
                    <a:pt x="f13" y="f18"/>
                  </a:cubicBezTo>
                  <a:lnTo>
                    <a:pt x="f11" y="f19"/>
                  </a:lnTo>
                  <a:lnTo>
                    <a:pt x="f9" y="f20"/>
                  </a:lnTo>
                  <a:lnTo>
                    <a:pt x="f7" y="f21"/>
                  </a:lnTo>
                  <a:cubicBezTo>
                    <a:pt x="f22" y="f23"/>
                    <a:pt x="f24" y="f25"/>
                    <a:pt x="f26" y="f27"/>
                  </a:cubicBezTo>
                  <a:lnTo>
                    <a:pt x="f28" y="f29"/>
                  </a:lnTo>
                  <a:lnTo>
                    <a:pt x="f30" y="f29"/>
                  </a:lnTo>
                  <a:lnTo>
                    <a:pt x="f31" y="f32"/>
                  </a:lnTo>
                  <a:cubicBezTo>
                    <a:pt x="f33" y="f34"/>
                    <a:pt x="f35" y="f36"/>
                    <a:pt x="f37" y="f38"/>
                  </a:cubicBezTo>
                  <a:lnTo>
                    <a:pt x="f39" y="f20"/>
                  </a:lnTo>
                  <a:lnTo>
                    <a:pt x="f40" y="f19"/>
                  </a:lnTo>
                  <a:lnTo>
                    <a:pt x="f41" y="f42"/>
                  </a:lnTo>
                  <a:cubicBezTo>
                    <a:pt x="f43" y="f44"/>
                    <a:pt x="f43" y="f45"/>
                    <a:pt x="f41" y="f46"/>
                  </a:cubicBezTo>
                  <a:lnTo>
                    <a:pt x="f40" y="f12"/>
                  </a:lnTo>
                  <a:lnTo>
                    <a:pt x="f39" y="f10"/>
                  </a:lnTo>
                  <a:lnTo>
                    <a:pt x="f37" y="f8"/>
                  </a:lnTo>
                  <a:cubicBezTo>
                    <a:pt x="f35" y="f47"/>
                    <a:pt x="f33" y="f48"/>
                    <a:pt x="f31" y="f49"/>
                  </a:cubicBezTo>
                  <a:lnTo>
                    <a:pt x="f30" y="f50"/>
                  </a:lnTo>
                  <a:lnTo>
                    <a:pt x="f28" y="f50"/>
                  </a:lnTo>
                  <a:lnTo>
                    <a:pt x="f26" y="f51"/>
                  </a:lnTo>
                  <a:cubicBezTo>
                    <a:pt x="f24" y="f52"/>
                    <a:pt x="f22" y="f53"/>
                    <a:pt x="f7" y="f54"/>
                  </a:cubicBezTo>
                  <a:lnTo>
                    <a:pt x="f7" y="f8"/>
                  </a:lnTo>
                  <a:close/>
                </a:path>
              </a:pathLst>
            </a:custGeom>
            <a:solidFill>
              <a:srgbClr val="8FAADC"/>
            </a:solidFill>
            <a:ln w="12701" cap="flat">
              <a:solidFill>
                <a:srgbClr val="7F7F7F"/>
              </a:solidFill>
              <a:prstDash val="solid"/>
              <a:miter/>
            </a:ln>
          </p:spPr>
          <p:txBody>
            <a:bodyPr vert="horz" wrap="square" lIns="329046" tIns="330976" rIns="329046" bIns="330976" anchor="ctr" anchorCtr="1" compatLnSpc="1">
              <a:noAutofit/>
            </a:bodyPr>
            <a:lstStyle/>
            <a:p>
              <a:pPr marL="0" marR="0" lvl="0" indent="0" algn="ctr" defTabSz="355601" rtl="0" eaLnBrk="1" fontAlgn="auto" latinLnBrk="0" hangingPunct="1">
                <a:lnSpc>
                  <a:spcPct val="90000"/>
                </a:lnSpc>
                <a:spcBef>
                  <a:spcPts val="0"/>
                </a:spcBef>
                <a:spcAft>
                  <a:spcPts val="300"/>
                </a:spcAft>
                <a:buClrTx/>
                <a:buSzTx/>
                <a:buFontTx/>
                <a:buNone/>
                <a:tabLst/>
                <a:defRPr sz="1800" b="0" i="0" u="none" strike="noStrike" kern="0" cap="none" spc="0" baseline="0">
                  <a:solidFill>
                    <a:srgbClr val="000000"/>
                  </a:solidFill>
                  <a:uFillTx/>
                </a:defRPr>
              </a:pPr>
              <a:r>
                <a:rPr kumimoji="0" lang="en-CA" sz="800" b="1" i="0" u="none" strike="noStrike" kern="1200" cap="none" spc="0" normalizeH="0" baseline="0" noProof="0">
                  <a:ln>
                    <a:noFill/>
                  </a:ln>
                  <a:solidFill>
                    <a:srgbClr val="FFFFFF"/>
                  </a:solidFill>
                  <a:effectLst/>
                  <a:uLnTx/>
                  <a:uFillTx/>
                  <a:latin typeface="Calibri"/>
                  <a:ea typeface="+mn-ea"/>
                  <a:cs typeface="+mn-cs"/>
                </a:rPr>
                <a:t>IoT DATA AND ANALYTICS</a:t>
              </a:r>
            </a:p>
          </p:txBody>
        </p:sp>
        <p:sp>
          <p:nvSpPr>
            <p:cNvPr id="14" name="Freeform: Shape 14">
              <a:extLst>
                <a:ext uri="{FF2B5EF4-FFF2-40B4-BE49-F238E27FC236}">
                  <a16:creationId xmlns:a16="http://schemas.microsoft.com/office/drawing/2014/main" id="{90D38452-A9CA-4F01-9402-72377A39BB41}"/>
                </a:ext>
              </a:extLst>
            </p:cNvPr>
            <p:cNvSpPr/>
            <p:nvPr/>
          </p:nvSpPr>
          <p:spPr>
            <a:xfrm>
              <a:off x="8123730" y="1384392"/>
              <a:ext cx="1699842" cy="1679533"/>
            </a:xfrm>
            <a:custGeom>
              <a:avLst/>
              <a:gdLst>
                <a:gd name="f0" fmla="val 10800000"/>
                <a:gd name="f1" fmla="val 5400000"/>
                <a:gd name="f2" fmla="val 180"/>
                <a:gd name="f3" fmla="val w"/>
                <a:gd name="f4" fmla="val h"/>
                <a:gd name="f5" fmla="val 0"/>
                <a:gd name="f6" fmla="val 1393980"/>
                <a:gd name="f7" fmla="val 1365261"/>
                <a:gd name="f8" fmla="val 902031"/>
                <a:gd name="f9" fmla="val 344697"/>
                <a:gd name="f10" fmla="val 1047512"/>
                <a:gd name="f11" fmla="val 252786"/>
                <a:gd name="f12" fmla="val 1135662"/>
                <a:gd name="f13" fmla="val 337935"/>
                <a:gd name="f14" fmla="val 1046726"/>
                <a:gd name="f15" fmla="val 484467"/>
                <a:gd name="f16" fmla="val 1082242"/>
                <a:gd name="f17" fmla="val 543970"/>
                <a:gd name="f18" fmla="val 1100571"/>
                <a:gd name="f19" fmla="val 611775"/>
                <a:gd name="f20" fmla="val 1099828"/>
                <a:gd name="f21" fmla="val 680909"/>
                <a:gd name="f22" fmla="val 1250762"/>
                <a:gd name="f23" fmla="val 763731"/>
                <a:gd name="f24" fmla="val 1217373"/>
                <a:gd name="f25" fmla="val 881161"/>
                <a:gd name="f26" fmla="val 1045021"/>
                <a:gd name="f27" fmla="val 873667"/>
                <a:gd name="f28" fmla="val 1008980"/>
                <a:gd name="f29" fmla="val 933901"/>
                <a:gd name="f30" fmla="val 957125"/>
                <a:gd name="f31" fmla="val 984010"/>
                <a:gd name="f32" fmla="val 894787"/>
                <a:gd name="f33" fmla="val 1018842"/>
                <a:gd name="f34" fmla="val 900121"/>
                <a:gd name="f35" fmla="val 1189767"/>
                <a:gd name="f36" fmla="val 776883"/>
                <a:gd name="f37" fmla="val 1222500"/>
                <a:gd name="f38" fmla="val 695284"/>
                <a:gd name="f39" fmla="val 1071831"/>
                <a:gd name="f40" fmla="val 623728"/>
                <a:gd name="f41" fmla="val 1072562"/>
                <a:gd name="f42" fmla="val 553544"/>
                <a:gd name="f43" fmla="val 1054866"/>
                <a:gd name="f44" fmla="val 491949"/>
                <a:gd name="f45" fmla="val 1020564"/>
                <a:gd name="f46" fmla="val 346468"/>
                <a:gd name="f47" fmla="val 1112475"/>
                <a:gd name="f48" fmla="val 258318"/>
                <a:gd name="f49" fmla="val 1027326"/>
                <a:gd name="f50" fmla="val 347254"/>
                <a:gd name="f51" fmla="val 880794"/>
                <a:gd name="f52" fmla="val 311738"/>
                <a:gd name="f53" fmla="val 821291"/>
                <a:gd name="f54" fmla="val 293409"/>
                <a:gd name="f55" fmla="val 753486"/>
                <a:gd name="f56" fmla="val 294152"/>
                <a:gd name="f57" fmla="val 684352"/>
                <a:gd name="f58" fmla="val 143218"/>
                <a:gd name="f59" fmla="val 601530"/>
                <a:gd name="f60" fmla="val 176607"/>
                <a:gd name="f61" fmla="val 484100"/>
                <a:gd name="f62" fmla="val 348959"/>
                <a:gd name="f63" fmla="val 491594"/>
                <a:gd name="f64" fmla="val 385000"/>
                <a:gd name="f65" fmla="val 431360"/>
                <a:gd name="f66" fmla="val 436855"/>
                <a:gd name="f67" fmla="val 381251"/>
                <a:gd name="f68" fmla="val 499193"/>
                <a:gd name="f69" fmla="val 346419"/>
                <a:gd name="f70" fmla="val 493859"/>
                <a:gd name="f71" fmla="val 175494"/>
                <a:gd name="f72" fmla="val 617097"/>
                <a:gd name="f73" fmla="val 142761"/>
                <a:gd name="f74" fmla="val 698696"/>
                <a:gd name="f75" fmla="val 293430"/>
                <a:gd name="f76" fmla="val 770252"/>
                <a:gd name="f77" fmla="val 292699"/>
                <a:gd name="f78" fmla="val 840436"/>
                <a:gd name="f79" fmla="val 310395"/>
                <a:gd name="f80" fmla="+- 0 0 -90"/>
                <a:gd name="f81" fmla="*/ f3 1 1393980"/>
                <a:gd name="f82" fmla="*/ f4 1 1365261"/>
                <a:gd name="f83" fmla="+- f7 0 f5"/>
                <a:gd name="f84" fmla="+- f6 0 f5"/>
                <a:gd name="f85" fmla="*/ f80 f0 1"/>
                <a:gd name="f86" fmla="*/ f84 1 1393980"/>
                <a:gd name="f87" fmla="*/ f83 1 1365261"/>
                <a:gd name="f88" fmla="*/ 1046097 f84 1"/>
                <a:gd name="f89" fmla="*/ 345786 f83 1"/>
                <a:gd name="f90" fmla="*/ 1246718 f84 1"/>
                <a:gd name="f91" fmla="*/ 282485 f83 1"/>
                <a:gd name="f92" fmla="*/ 1323435 f84 1"/>
                <a:gd name="f93" fmla="*/ 411486 f83 1"/>
                <a:gd name="f94" fmla="*/ 1172026 f84 1"/>
                <a:gd name="f95" fmla="*/ 557538 f83 1"/>
                <a:gd name="f96" fmla="*/ 807723 f83 1"/>
                <a:gd name="f97" fmla="*/ 953775 f83 1"/>
                <a:gd name="f98" fmla="*/ 1082776 f83 1"/>
                <a:gd name="f99" fmla="*/ 1019475 f83 1"/>
                <a:gd name="f100" fmla="*/ 822919 f84 1"/>
                <a:gd name="f101" fmla="*/ 1144567 f83 1"/>
                <a:gd name="f102" fmla="*/ 774780 f84 1"/>
                <a:gd name="f103" fmla="*/ 1349357 f83 1"/>
                <a:gd name="f104" fmla="*/ 619200 f84 1"/>
                <a:gd name="f105" fmla="*/ 571061 f84 1"/>
                <a:gd name="f106" fmla="*/ 1144568 f83 1"/>
                <a:gd name="f107" fmla="*/ 347883 f84 1"/>
                <a:gd name="f108" fmla="*/ 147262 f84 1"/>
                <a:gd name="f109" fmla="*/ 70545 f84 1"/>
                <a:gd name="f110" fmla="*/ 221954 f84 1"/>
                <a:gd name="f111" fmla="*/ 220694 f83 1"/>
                <a:gd name="f112" fmla="*/ 15904 f83 1"/>
                <a:gd name="f113" fmla="*/ 220693 f83 1"/>
                <a:gd name="f114" fmla="*/ f85 1 f2"/>
                <a:gd name="f115" fmla="*/ f88 1 1393980"/>
                <a:gd name="f116" fmla="*/ f89 1 1365261"/>
                <a:gd name="f117" fmla="*/ f90 1 1393980"/>
                <a:gd name="f118" fmla="*/ f91 1 1365261"/>
                <a:gd name="f119" fmla="*/ f92 1 1393980"/>
                <a:gd name="f120" fmla="*/ f93 1 1365261"/>
                <a:gd name="f121" fmla="*/ f94 1 1393980"/>
                <a:gd name="f122" fmla="*/ f95 1 1365261"/>
                <a:gd name="f123" fmla="*/ f96 1 1365261"/>
                <a:gd name="f124" fmla="*/ f97 1 1365261"/>
                <a:gd name="f125" fmla="*/ f98 1 1365261"/>
                <a:gd name="f126" fmla="*/ f99 1 1365261"/>
                <a:gd name="f127" fmla="*/ f100 1 1393980"/>
                <a:gd name="f128" fmla="*/ f101 1 1365261"/>
                <a:gd name="f129" fmla="*/ f102 1 1393980"/>
                <a:gd name="f130" fmla="*/ f103 1 1365261"/>
                <a:gd name="f131" fmla="*/ f104 1 1393980"/>
                <a:gd name="f132" fmla="*/ f105 1 1393980"/>
                <a:gd name="f133" fmla="*/ f106 1 1365261"/>
                <a:gd name="f134" fmla="*/ f107 1 1393980"/>
                <a:gd name="f135" fmla="*/ f108 1 1393980"/>
                <a:gd name="f136" fmla="*/ f109 1 1393980"/>
                <a:gd name="f137" fmla="*/ f110 1 1393980"/>
                <a:gd name="f138" fmla="*/ f111 1 1365261"/>
                <a:gd name="f139" fmla="*/ f112 1 1365261"/>
                <a:gd name="f140" fmla="*/ f113 1 1365261"/>
                <a:gd name="f141" fmla="*/ f5 1 f86"/>
                <a:gd name="f142" fmla="*/ f6 1 f86"/>
                <a:gd name="f143" fmla="*/ f5 1 f87"/>
                <a:gd name="f144" fmla="*/ f7 1 f87"/>
                <a:gd name="f145" fmla="+- f114 0 f1"/>
                <a:gd name="f146" fmla="*/ f115 1 f86"/>
                <a:gd name="f147" fmla="*/ f116 1 f87"/>
                <a:gd name="f148" fmla="*/ f117 1 f86"/>
                <a:gd name="f149" fmla="*/ f118 1 f87"/>
                <a:gd name="f150" fmla="*/ f119 1 f86"/>
                <a:gd name="f151" fmla="*/ f120 1 f87"/>
                <a:gd name="f152" fmla="*/ f121 1 f86"/>
                <a:gd name="f153" fmla="*/ f122 1 f87"/>
                <a:gd name="f154" fmla="*/ f123 1 f87"/>
                <a:gd name="f155" fmla="*/ f124 1 f87"/>
                <a:gd name="f156" fmla="*/ f125 1 f87"/>
                <a:gd name="f157" fmla="*/ f126 1 f87"/>
                <a:gd name="f158" fmla="*/ f127 1 f86"/>
                <a:gd name="f159" fmla="*/ f128 1 f87"/>
                <a:gd name="f160" fmla="*/ f129 1 f86"/>
                <a:gd name="f161" fmla="*/ f130 1 f87"/>
                <a:gd name="f162" fmla="*/ f131 1 f86"/>
                <a:gd name="f163" fmla="*/ f132 1 f86"/>
                <a:gd name="f164" fmla="*/ f133 1 f87"/>
                <a:gd name="f165" fmla="*/ f134 1 f86"/>
                <a:gd name="f166" fmla="*/ f135 1 f86"/>
                <a:gd name="f167" fmla="*/ f136 1 f86"/>
                <a:gd name="f168" fmla="*/ f137 1 f86"/>
                <a:gd name="f169" fmla="*/ f138 1 f87"/>
                <a:gd name="f170" fmla="*/ f139 1 f87"/>
                <a:gd name="f171" fmla="*/ f140 1 f87"/>
                <a:gd name="f172" fmla="*/ f141 f81 1"/>
                <a:gd name="f173" fmla="*/ f142 f81 1"/>
                <a:gd name="f174" fmla="*/ f144 f82 1"/>
                <a:gd name="f175" fmla="*/ f143 f82 1"/>
                <a:gd name="f176" fmla="*/ f146 f81 1"/>
                <a:gd name="f177" fmla="*/ f147 f82 1"/>
                <a:gd name="f178" fmla="*/ f148 f81 1"/>
                <a:gd name="f179" fmla="*/ f149 f82 1"/>
                <a:gd name="f180" fmla="*/ f150 f81 1"/>
                <a:gd name="f181" fmla="*/ f151 f82 1"/>
                <a:gd name="f182" fmla="*/ f152 f81 1"/>
                <a:gd name="f183" fmla="*/ f153 f82 1"/>
                <a:gd name="f184" fmla="*/ f154 f82 1"/>
                <a:gd name="f185" fmla="*/ f155 f82 1"/>
                <a:gd name="f186" fmla="*/ f156 f82 1"/>
                <a:gd name="f187" fmla="*/ f157 f82 1"/>
                <a:gd name="f188" fmla="*/ f158 f81 1"/>
                <a:gd name="f189" fmla="*/ f159 f82 1"/>
                <a:gd name="f190" fmla="*/ f160 f81 1"/>
                <a:gd name="f191" fmla="*/ f161 f82 1"/>
                <a:gd name="f192" fmla="*/ f162 f81 1"/>
                <a:gd name="f193" fmla="*/ f163 f81 1"/>
                <a:gd name="f194" fmla="*/ f164 f82 1"/>
                <a:gd name="f195" fmla="*/ f165 f81 1"/>
                <a:gd name="f196" fmla="*/ f166 f81 1"/>
                <a:gd name="f197" fmla="*/ f167 f81 1"/>
                <a:gd name="f198" fmla="*/ f168 f81 1"/>
                <a:gd name="f199" fmla="*/ f169 f82 1"/>
                <a:gd name="f200" fmla="*/ f170 f82 1"/>
                <a:gd name="f201" fmla="*/ f171 f82 1"/>
              </a:gdLst>
              <a:ahLst/>
              <a:cxnLst>
                <a:cxn ang="3cd4">
                  <a:pos x="hc" y="t"/>
                </a:cxn>
                <a:cxn ang="0">
                  <a:pos x="r" y="vc"/>
                </a:cxn>
                <a:cxn ang="cd4">
                  <a:pos x="hc" y="b"/>
                </a:cxn>
                <a:cxn ang="cd2">
                  <a:pos x="l" y="vc"/>
                </a:cxn>
                <a:cxn ang="f145">
                  <a:pos x="f176" y="f177"/>
                </a:cxn>
                <a:cxn ang="f145">
                  <a:pos x="f178" y="f179"/>
                </a:cxn>
                <a:cxn ang="f145">
                  <a:pos x="f180" y="f181"/>
                </a:cxn>
                <a:cxn ang="f145">
                  <a:pos x="f182" y="f183"/>
                </a:cxn>
                <a:cxn ang="f145">
                  <a:pos x="f182" y="f184"/>
                </a:cxn>
                <a:cxn ang="f145">
                  <a:pos x="f180" y="f185"/>
                </a:cxn>
                <a:cxn ang="f145">
                  <a:pos x="f178" y="f186"/>
                </a:cxn>
                <a:cxn ang="f145">
                  <a:pos x="f176" y="f187"/>
                </a:cxn>
                <a:cxn ang="f145">
                  <a:pos x="f188" y="f189"/>
                </a:cxn>
                <a:cxn ang="f145">
                  <a:pos x="f190" y="f191"/>
                </a:cxn>
                <a:cxn ang="f145">
                  <a:pos x="f192" y="f191"/>
                </a:cxn>
                <a:cxn ang="f145">
                  <a:pos x="f193" y="f194"/>
                </a:cxn>
                <a:cxn ang="f145">
                  <a:pos x="f195" y="f187"/>
                </a:cxn>
                <a:cxn ang="f145">
                  <a:pos x="f196" y="f186"/>
                </a:cxn>
                <a:cxn ang="f145">
                  <a:pos x="f197" y="f185"/>
                </a:cxn>
                <a:cxn ang="f145">
                  <a:pos x="f198" y="f184"/>
                </a:cxn>
                <a:cxn ang="f145">
                  <a:pos x="f198" y="f183"/>
                </a:cxn>
                <a:cxn ang="f145">
                  <a:pos x="f197" y="f181"/>
                </a:cxn>
                <a:cxn ang="f145">
                  <a:pos x="f196" y="f179"/>
                </a:cxn>
                <a:cxn ang="f145">
                  <a:pos x="f195" y="f177"/>
                </a:cxn>
                <a:cxn ang="f145">
                  <a:pos x="f193" y="f199"/>
                </a:cxn>
                <a:cxn ang="f145">
                  <a:pos x="f192" y="f200"/>
                </a:cxn>
                <a:cxn ang="f145">
                  <a:pos x="f190" y="f200"/>
                </a:cxn>
                <a:cxn ang="f145">
                  <a:pos x="f188" y="f201"/>
                </a:cxn>
                <a:cxn ang="f145">
                  <a:pos x="f176" y="f177"/>
                </a:cxn>
              </a:cxnLst>
              <a:rect l="f172" t="f175" r="f173" b="f174"/>
              <a:pathLst>
                <a:path w="1393980" h="1365261">
                  <a:moveTo>
                    <a:pt x="f8" y="f9"/>
                  </a:moveTo>
                  <a:lnTo>
                    <a:pt x="f10" y="f11"/>
                  </a:lnTo>
                  <a:lnTo>
                    <a:pt x="f12" y="f13"/>
                  </a:lnTo>
                  <a:lnTo>
                    <a:pt x="f14" y="f15"/>
                  </a:lnTo>
                  <a:cubicBezTo>
                    <a:pt x="f16" y="f17"/>
                    <a:pt x="f18" y="f19"/>
                    <a:pt x="f20" y="f21"/>
                  </a:cubicBezTo>
                  <a:lnTo>
                    <a:pt x="f22" y="f23"/>
                  </a:lnTo>
                  <a:lnTo>
                    <a:pt x="f24" y="f25"/>
                  </a:lnTo>
                  <a:lnTo>
                    <a:pt x="f26" y="f27"/>
                  </a:lnTo>
                  <a:cubicBezTo>
                    <a:pt x="f28" y="f29"/>
                    <a:pt x="f30" y="f31"/>
                    <a:pt x="f32" y="f33"/>
                  </a:cubicBezTo>
                  <a:lnTo>
                    <a:pt x="f34" y="f35"/>
                  </a:lnTo>
                  <a:lnTo>
                    <a:pt x="f36" y="f37"/>
                  </a:lnTo>
                  <a:lnTo>
                    <a:pt x="f38" y="f39"/>
                  </a:lnTo>
                  <a:cubicBezTo>
                    <a:pt x="f40" y="f41"/>
                    <a:pt x="f42" y="f43"/>
                    <a:pt x="f44" y="f45"/>
                  </a:cubicBezTo>
                  <a:lnTo>
                    <a:pt x="f46" y="f47"/>
                  </a:lnTo>
                  <a:lnTo>
                    <a:pt x="f48" y="f49"/>
                  </a:lnTo>
                  <a:lnTo>
                    <a:pt x="f50" y="f51"/>
                  </a:lnTo>
                  <a:cubicBezTo>
                    <a:pt x="f52" y="f53"/>
                    <a:pt x="f54" y="f55"/>
                    <a:pt x="f56" y="f57"/>
                  </a:cubicBezTo>
                  <a:lnTo>
                    <a:pt x="f58" y="f59"/>
                  </a:lnTo>
                  <a:lnTo>
                    <a:pt x="f60" y="f61"/>
                  </a:lnTo>
                  <a:lnTo>
                    <a:pt x="f62" y="f63"/>
                  </a:lnTo>
                  <a:cubicBezTo>
                    <a:pt x="f64" y="f65"/>
                    <a:pt x="f66" y="f67"/>
                    <a:pt x="f68" y="f69"/>
                  </a:cubicBezTo>
                  <a:lnTo>
                    <a:pt x="f70" y="f71"/>
                  </a:lnTo>
                  <a:lnTo>
                    <a:pt x="f72" y="f73"/>
                  </a:lnTo>
                  <a:lnTo>
                    <a:pt x="f74" y="f75"/>
                  </a:lnTo>
                  <a:cubicBezTo>
                    <a:pt x="f76" y="f77"/>
                    <a:pt x="f78" y="f79"/>
                    <a:pt x="f8" y="f9"/>
                  </a:cubicBezTo>
                  <a:close/>
                </a:path>
              </a:pathLst>
            </a:custGeom>
            <a:solidFill>
              <a:srgbClr val="F2F2F2"/>
            </a:solidFill>
            <a:ln w="12701" cap="flat">
              <a:solidFill>
                <a:srgbClr val="93C572"/>
              </a:solidFill>
              <a:prstDash val="solid"/>
              <a:miter/>
            </a:ln>
          </p:spPr>
          <p:txBody>
            <a:bodyPr vert="horz" wrap="square" lIns="474345" tIns="468840" rIns="474345" bIns="468840" anchor="ctr" anchorCtr="1" compatLnSpc="1">
              <a:noAutofit/>
            </a:bodyPr>
            <a:lstStyle/>
            <a:p>
              <a:pPr marL="0" marR="0" lvl="0" indent="0" algn="ctr" defTabSz="48894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A" sz="1100" b="1" i="0" u="none" strike="noStrike" kern="1200" cap="none" spc="0" normalizeH="0" baseline="0" noProof="0">
                  <a:ln>
                    <a:noFill/>
                  </a:ln>
                  <a:solidFill>
                    <a:srgbClr val="767171"/>
                  </a:solidFill>
                  <a:effectLst/>
                  <a:uLnTx/>
                  <a:uFillTx/>
                  <a:latin typeface="Calibri"/>
                  <a:ea typeface="+mn-ea"/>
                  <a:cs typeface="+mn-cs"/>
                </a:rPr>
                <a:t>SUPPORT SERVICES</a:t>
              </a:r>
            </a:p>
          </p:txBody>
        </p:sp>
        <p:sp>
          <p:nvSpPr>
            <p:cNvPr id="15" name="Freeform: Shape 15">
              <a:extLst>
                <a:ext uri="{FF2B5EF4-FFF2-40B4-BE49-F238E27FC236}">
                  <a16:creationId xmlns:a16="http://schemas.microsoft.com/office/drawing/2014/main" id="{B67A2FFB-68D2-43A5-957C-A14B1913AF0E}"/>
                </a:ext>
              </a:extLst>
            </p:cNvPr>
            <p:cNvSpPr/>
            <p:nvPr/>
          </p:nvSpPr>
          <p:spPr>
            <a:xfrm rot="7997849">
              <a:off x="8039962" y="2531160"/>
              <a:ext cx="2229325" cy="2229325"/>
            </a:xfrm>
            <a:custGeom>
              <a:avLst/>
              <a:gdLst>
                <a:gd name="f0" fmla="val 10800000"/>
                <a:gd name="f1" fmla="val 5400000"/>
                <a:gd name="f2" fmla="val 180"/>
                <a:gd name="f3" fmla="val w"/>
                <a:gd name="f4" fmla="val h"/>
                <a:gd name="f5" fmla="val 0"/>
                <a:gd name="f6" fmla="val 2229321"/>
                <a:gd name="f7" fmla="+- 0 0 8139504"/>
                <a:gd name="f8" fmla="val 1032438"/>
                <a:gd name="f9" fmla="val 72906"/>
                <a:gd name="f10" fmla="val 1044994"/>
                <a:gd name="f11" fmla="val 15929230"/>
                <a:gd name="f12" fmla="val 8171152"/>
                <a:gd name="f13" fmla="val 1943127"/>
                <a:gd name="f14" fmla="val 1859775"/>
                <a:gd name="f15" fmla="val 1799184"/>
                <a:gd name="f16" fmla="val 1833659"/>
                <a:gd name="f17" fmla="val 1774990"/>
                <a:gd name="f18" fmla="val 1683170"/>
                <a:gd name="f19" fmla="val 1822883"/>
                <a:gd name="f20" fmla="val 1733475"/>
                <a:gd name="f21" fmla="val 940484"/>
                <a:gd name="f22" fmla="val 2468735"/>
                <a:gd name="f23" fmla="+- 0 0 -265"/>
                <a:gd name="f24" fmla="+- 0 0 -136"/>
                <a:gd name="f25" fmla="+- 0 0 -226"/>
                <a:gd name="f26" fmla="+- 0 0 -316"/>
                <a:gd name="f27" fmla="*/ f3 1 2229321"/>
                <a:gd name="f28" fmla="*/ f4 1 2229321"/>
                <a:gd name="f29" fmla="+- f6 0 f5"/>
                <a:gd name="f30" fmla="*/ f23 f0 1"/>
                <a:gd name="f31" fmla="*/ f24 f0 1"/>
                <a:gd name="f32" fmla="*/ f25 f0 1"/>
                <a:gd name="f33" fmla="*/ f26 f0 1"/>
                <a:gd name="f34" fmla="*/ f29 1 2229321"/>
                <a:gd name="f35" fmla="*/ f30 1 f2"/>
                <a:gd name="f36" fmla="*/ f31 1 f2"/>
                <a:gd name="f37" fmla="*/ f32 1 f2"/>
                <a:gd name="f38" fmla="*/ f33 1 f2"/>
                <a:gd name="f39" fmla="*/ 1036549 1 f34"/>
                <a:gd name="f40" fmla="*/ 124999 1 f34"/>
                <a:gd name="f41" fmla="*/ 1943127 1 f34"/>
                <a:gd name="f42" fmla="*/ 1859775 1 f34"/>
                <a:gd name="f43" fmla="*/ 1799184 1 f34"/>
                <a:gd name="f44" fmla="*/ 1833659 1 f34"/>
                <a:gd name="f45" fmla="*/ 1774990 1 f34"/>
                <a:gd name="f46" fmla="*/ 1683170 1 f34"/>
                <a:gd name="f47" fmla="*/ 375738 1 f34"/>
                <a:gd name="f48" fmla="*/ 1853583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2229321" h="2229321">
                  <a:moveTo>
                    <a:pt x="f8" y="f9"/>
                  </a:moveTo>
                  <a:arcTo wR="f10" hR="f10" stAng="f11" swAng="f12"/>
                  <a:lnTo>
                    <a:pt x="f13" y="f14"/>
                  </a:lnTo>
                  <a:lnTo>
                    <a:pt x="f15" y="f16"/>
                  </a:lnTo>
                  <a:lnTo>
                    <a:pt x="f17" y="f18"/>
                  </a:lnTo>
                  <a:lnTo>
                    <a:pt x="f19" y="f20"/>
                  </a:lnTo>
                  <a:arcTo wR="f21" hR="f21" stAng="f22" swAng="f7"/>
                  <a:close/>
                </a:path>
              </a:pathLst>
            </a:custGeom>
            <a:no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6" name="Freeform: Shape 16">
              <a:extLst>
                <a:ext uri="{FF2B5EF4-FFF2-40B4-BE49-F238E27FC236}">
                  <a16:creationId xmlns:a16="http://schemas.microsoft.com/office/drawing/2014/main" id="{4B5158B8-6DD1-45CD-ADF4-5BE481E937DE}"/>
                </a:ext>
              </a:extLst>
            </p:cNvPr>
            <p:cNvSpPr/>
            <p:nvPr/>
          </p:nvSpPr>
          <p:spPr>
            <a:xfrm rot="20517126">
              <a:off x="6930778" y="2053978"/>
              <a:ext cx="1619740" cy="1619740"/>
            </a:xfrm>
            <a:custGeom>
              <a:avLst/>
              <a:gdLst>
                <a:gd name="f0" fmla="val 10800000"/>
                <a:gd name="f1" fmla="val 5400000"/>
                <a:gd name="f2" fmla="val 180"/>
                <a:gd name="f3" fmla="val w"/>
                <a:gd name="f4" fmla="val h"/>
                <a:gd name="f5" fmla="val 0"/>
                <a:gd name="f6" fmla="val 1619741"/>
                <a:gd name="f7" fmla="+- 0 0 4313128"/>
                <a:gd name="f8" fmla="val 524182"/>
                <a:gd name="f9" fmla="val 127019"/>
                <a:gd name="f10" fmla="val 564517"/>
                <a:gd name="f11" fmla="val 223427"/>
                <a:gd name="f12" fmla="val 635700"/>
                <a:gd name="f13" fmla="val 14837806"/>
                <a:gd name="f14" fmla="val 243826"/>
                <a:gd name="f15" fmla="val 845926"/>
                <a:gd name="f16" fmla="val 137832"/>
                <a:gd name="f17" fmla="val 956987"/>
                <a:gd name="f18" fmla="val 5631"/>
                <a:gd name="f19" fmla="val 898069"/>
                <a:gd name="f20" fmla="val 73312"/>
                <a:gd name="f21" fmla="val 883253"/>
                <a:gd name="f22" fmla="val 740205"/>
                <a:gd name="f23" fmla="val 10458627"/>
                <a:gd name="f24" fmla="val 4379179"/>
                <a:gd name="f25" fmla="+- 0 0 -427"/>
                <a:gd name="f26" fmla="+- 0 0 -257"/>
                <a:gd name="f27" fmla="+- 0 0 -167"/>
                <a:gd name="f28" fmla="+- 0 0 -437"/>
                <a:gd name="f29" fmla="*/ f3 1 1619741"/>
                <a:gd name="f30" fmla="*/ f4 1 1619741"/>
                <a:gd name="f31" fmla="+- f6 0 f5"/>
                <a:gd name="f32" fmla="*/ f25 f0 1"/>
                <a:gd name="f33" fmla="*/ f26 f0 1"/>
                <a:gd name="f34" fmla="*/ f27 f0 1"/>
                <a:gd name="f35" fmla="*/ f28 f0 1"/>
                <a:gd name="f36" fmla="*/ f31 1 1619741"/>
                <a:gd name="f37" fmla="*/ f32 1 f2"/>
                <a:gd name="f38" fmla="*/ f33 1 f2"/>
                <a:gd name="f39" fmla="*/ f34 1 f2"/>
                <a:gd name="f40" fmla="*/ f35 1 f2"/>
                <a:gd name="f41" fmla="*/ 544350 1 f36"/>
                <a:gd name="f42" fmla="*/ 175223 1 f36"/>
                <a:gd name="f43" fmla="*/ 5631 1 f36"/>
                <a:gd name="f44" fmla="*/ 898069 1 f36"/>
                <a:gd name="f45" fmla="*/ 137832 1 f36"/>
                <a:gd name="f46" fmla="*/ 956987 1 f36"/>
                <a:gd name="f47" fmla="*/ 243826 1 f36"/>
                <a:gd name="f48" fmla="*/ 845926 1 f36"/>
                <a:gd name="f49" fmla="*/ 286466 1 f36"/>
                <a:gd name="f50" fmla="*/ 1333275 1 f36"/>
                <a:gd name="f51" fmla="+- f37 0 f1"/>
                <a:gd name="f52" fmla="+- f38 0 f1"/>
                <a:gd name="f53" fmla="+- f39 0 f1"/>
                <a:gd name="f54" fmla="+- f40 0 f1"/>
                <a:gd name="f55" fmla="*/ f49 f29 1"/>
                <a:gd name="f56" fmla="*/ f50 f29 1"/>
                <a:gd name="f57" fmla="*/ f50 f30 1"/>
                <a:gd name="f58" fmla="*/ f49 f30 1"/>
                <a:gd name="f59" fmla="*/ f41 f29 1"/>
                <a:gd name="f60" fmla="*/ f42 f30 1"/>
                <a:gd name="f61" fmla="*/ f43 f29 1"/>
                <a:gd name="f62" fmla="*/ f44 f30 1"/>
                <a:gd name="f63" fmla="*/ f45 f29 1"/>
                <a:gd name="f64" fmla="*/ f46 f30 1"/>
                <a:gd name="f65" fmla="*/ f47 f29 1"/>
                <a:gd name="f66" fmla="*/ f48 f30 1"/>
              </a:gdLst>
              <a:ahLst/>
              <a:cxnLst>
                <a:cxn ang="3cd4">
                  <a:pos x="hc" y="t"/>
                </a:cxn>
                <a:cxn ang="0">
                  <a:pos x="r" y="vc"/>
                </a:cxn>
                <a:cxn ang="cd4">
                  <a:pos x="hc" y="b"/>
                </a:cxn>
                <a:cxn ang="cd2">
                  <a:pos x="l" y="vc"/>
                </a:cxn>
                <a:cxn ang="f51">
                  <a:pos x="f59" y="f60"/>
                </a:cxn>
                <a:cxn ang="f52">
                  <a:pos x="f61" y="f62"/>
                </a:cxn>
                <a:cxn ang="f53">
                  <a:pos x="f63" y="f64"/>
                </a:cxn>
                <a:cxn ang="f54">
                  <a:pos x="f65" y="f66"/>
                </a:cxn>
              </a:cxnLst>
              <a:rect l="f55" t="f58" r="f56" b="f57"/>
              <a:pathLst>
                <a:path w="1619741" h="1619741">
                  <a:moveTo>
                    <a:pt x="f8" y="f9"/>
                  </a:moveTo>
                  <a:lnTo>
                    <a:pt x="f10" y="f11"/>
                  </a:lnTo>
                  <a:arcTo wR="f12" hR="f12" stAng="f13" swAng="f7"/>
                  <a:lnTo>
                    <a:pt x="f14" y="f15"/>
                  </a:lnTo>
                  <a:lnTo>
                    <a:pt x="f16" y="f17"/>
                  </a:lnTo>
                  <a:lnTo>
                    <a:pt x="f18" y="f19"/>
                  </a:lnTo>
                  <a:lnTo>
                    <a:pt x="f20" y="f21"/>
                  </a:lnTo>
                  <a:arcTo wR="f22" hR="f22" stAng="f23" swAng="f24"/>
                  <a:close/>
                </a:path>
              </a:pathLst>
            </a:custGeom>
            <a:solidFill>
              <a:srgbClr val="629DD1"/>
            </a:solidFill>
            <a:ln w="9528" cap="flat">
              <a:solidFill>
                <a:srgbClr val="A6A6A6"/>
              </a:solidFill>
              <a:prstDash val="solid"/>
              <a:miter/>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Freeform: Shape 17">
              <a:extLst>
                <a:ext uri="{FF2B5EF4-FFF2-40B4-BE49-F238E27FC236}">
                  <a16:creationId xmlns:a16="http://schemas.microsoft.com/office/drawing/2014/main" id="{52B2570D-9BE1-4440-A81A-03CBAC0F898E}"/>
                </a:ext>
              </a:extLst>
            </p:cNvPr>
            <p:cNvSpPr/>
            <p:nvPr/>
          </p:nvSpPr>
          <p:spPr>
            <a:xfrm rot="8407766">
              <a:off x="8289419" y="1165708"/>
              <a:ext cx="1746403" cy="1746403"/>
            </a:xfrm>
            <a:custGeom>
              <a:avLst/>
              <a:gdLst>
                <a:gd name="f0" fmla="val 10800000"/>
                <a:gd name="f1" fmla="val 5400000"/>
                <a:gd name="f2" fmla="val 180"/>
                <a:gd name="f3" fmla="val w"/>
                <a:gd name="f4" fmla="val h"/>
                <a:gd name="f5" fmla="val 0"/>
                <a:gd name="f6" fmla="val 1746407"/>
                <a:gd name="f7" fmla="+- 0 0 2775998"/>
                <a:gd name="f8" fmla="val 72557"/>
                <a:gd name="f9" fmla="val 941322"/>
                <a:gd name="f10" fmla="val 803539"/>
                <a:gd name="f11" fmla="val 10508221"/>
                <a:gd name="f12" fmla="val 2831334"/>
                <a:gd name="f13" fmla="val 233147"/>
                <a:gd name="f14" fmla="val 280236"/>
                <a:gd name="f15" fmla="val 375050"/>
                <a:gd name="f16" fmla="val 310820"/>
                <a:gd name="f17" fmla="val 394825"/>
                <a:gd name="f18" fmla="val 462760"/>
                <a:gd name="f19" fmla="val 348880"/>
                <a:gd name="f20" fmla="val 410890"/>
                <a:gd name="f21" fmla="val 699034"/>
                <a:gd name="f22" fmla="val 13284219"/>
                <a:gd name="f23" fmla="+- 0 0 -175"/>
                <a:gd name="f24" fmla="+- 0 0 -318"/>
                <a:gd name="f25" fmla="+- 0 0 -408"/>
                <a:gd name="f26" fmla="+- 0 0 -498"/>
                <a:gd name="f27" fmla="*/ f3 1 1746407"/>
                <a:gd name="f28" fmla="*/ f4 1 1746407"/>
                <a:gd name="f29" fmla="+- f6 0 f5"/>
                <a:gd name="f30" fmla="*/ f23 f0 1"/>
                <a:gd name="f31" fmla="*/ f24 f0 1"/>
                <a:gd name="f32" fmla="*/ f25 f0 1"/>
                <a:gd name="f33" fmla="*/ f26 f0 1"/>
                <a:gd name="f34" fmla="*/ f29 1 1746407"/>
                <a:gd name="f35" fmla="*/ f30 1 f2"/>
                <a:gd name="f36" fmla="*/ f31 1 f2"/>
                <a:gd name="f37" fmla="*/ f32 1 f2"/>
                <a:gd name="f38" fmla="*/ f33 1 f2"/>
                <a:gd name="f39" fmla="*/ 124621 1 f34"/>
                <a:gd name="f40" fmla="*/ 936892 1 f34"/>
                <a:gd name="f41" fmla="*/ 233147 1 f34"/>
                <a:gd name="f42" fmla="*/ 280236 1 f34"/>
                <a:gd name="f43" fmla="*/ 375050 1 f34"/>
                <a:gd name="f44" fmla="*/ 310820 1 f34"/>
                <a:gd name="f45" fmla="*/ 394825 1 f34"/>
                <a:gd name="f46" fmla="*/ 462760 1 f34"/>
                <a:gd name="f47" fmla="*/ 305015 1 f34"/>
                <a:gd name="f48" fmla="*/ 1441392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1746407" h="1746407">
                  <a:moveTo>
                    <a:pt x="f8" y="f9"/>
                  </a:moveTo>
                  <a:arcTo wR="f10" hR="f10" stAng="f11" swAng="f12"/>
                  <a:lnTo>
                    <a:pt x="f13" y="f14"/>
                  </a:lnTo>
                  <a:lnTo>
                    <a:pt x="f15" y="f16"/>
                  </a:lnTo>
                  <a:lnTo>
                    <a:pt x="f17" y="f18"/>
                  </a:lnTo>
                  <a:lnTo>
                    <a:pt x="f19" y="f20"/>
                  </a:lnTo>
                  <a:arcTo wR="f21" hR="f21" stAng="f22" swAng="f7"/>
                  <a:close/>
                </a:path>
              </a:pathLst>
            </a:custGeom>
            <a:solidFill>
              <a:srgbClr val="629DD1"/>
            </a:solidFill>
            <a:ln w="9528" cap="flat">
              <a:solidFill>
                <a:srgbClr val="A6A6A6"/>
              </a:solidFill>
              <a:prstDash val="solid"/>
              <a:miter/>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8" name="Group 13">
            <a:extLst>
              <a:ext uri="{FF2B5EF4-FFF2-40B4-BE49-F238E27FC236}">
                <a16:creationId xmlns:a16="http://schemas.microsoft.com/office/drawing/2014/main" id="{A06CA63C-40F6-4061-BABD-AEF27B8F7C35}"/>
              </a:ext>
            </a:extLst>
          </p:cNvPr>
          <p:cNvGrpSpPr/>
          <p:nvPr/>
        </p:nvGrpSpPr>
        <p:grpSpPr>
          <a:xfrm>
            <a:off x="7368390" y="3441837"/>
            <a:ext cx="1090833" cy="1033674"/>
            <a:chOff x="7368390" y="3441837"/>
            <a:chExt cx="1090833" cy="1033674"/>
          </a:xfrm>
        </p:grpSpPr>
        <p:sp>
          <p:nvSpPr>
            <p:cNvPr id="19" name="Shape 14">
              <a:extLst>
                <a:ext uri="{FF2B5EF4-FFF2-40B4-BE49-F238E27FC236}">
                  <a16:creationId xmlns:a16="http://schemas.microsoft.com/office/drawing/2014/main" id="{A247C7F7-3610-4AED-A9CD-200358943574}"/>
                </a:ext>
              </a:extLst>
            </p:cNvPr>
            <p:cNvSpPr/>
            <p:nvPr/>
          </p:nvSpPr>
          <p:spPr>
            <a:xfrm rot="21163800">
              <a:off x="7368390" y="3441837"/>
              <a:ext cx="1090833" cy="1033674"/>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15000"/>
                <a:gd name="f11" fmla="val 3526"/>
                <a:gd name="f12" fmla="+- 0 0 -420"/>
                <a:gd name="f13" fmla="+- 0 0 -120"/>
                <a:gd name="f14" fmla="+- 0 0 -180"/>
                <a:gd name="f15" fmla="+- 0 0 -240"/>
                <a:gd name="f16" fmla="+- 0 0 -300"/>
                <a:gd name="f17" fmla="+- 0 0 -360"/>
                <a:gd name="f18" fmla="abs f4"/>
                <a:gd name="f19" fmla="abs f5"/>
                <a:gd name="f20" fmla="abs f6"/>
                <a:gd name="f21" fmla="*/ f12 f0 1"/>
                <a:gd name="f22" fmla="*/ f13 f0 1"/>
                <a:gd name="f23" fmla="*/ f14 f0 1"/>
                <a:gd name="f24" fmla="*/ f15 f0 1"/>
                <a:gd name="f25" fmla="*/ f16 f0 1"/>
                <a:gd name="f26" fmla="*/ f17 f0 1"/>
                <a:gd name="f27" fmla="?: f18 f4 1"/>
                <a:gd name="f28" fmla="?: f19 f5 1"/>
                <a:gd name="f29" fmla="?: f20 f6 1"/>
                <a:gd name="f30" fmla="*/ f21 1 f3"/>
                <a:gd name="f31" fmla="*/ f22 1 f3"/>
                <a:gd name="f32" fmla="*/ f23 1 f3"/>
                <a:gd name="f33" fmla="*/ f24 1 f3"/>
                <a:gd name="f34" fmla="*/ f25 1 f3"/>
                <a:gd name="f35" fmla="*/ f26 1 f3"/>
                <a:gd name="f36" fmla="*/ f27 1 21600"/>
                <a:gd name="f37" fmla="*/ f28 1 21600"/>
                <a:gd name="f38" fmla="*/ 21600 f27 1"/>
                <a:gd name="f39" fmla="*/ 21600 f28 1"/>
                <a:gd name="f40" fmla="+- f30 0 f1"/>
                <a:gd name="f41" fmla="+- f31 0 f1"/>
                <a:gd name="f42" fmla="+- f32 0 f1"/>
                <a:gd name="f43" fmla="+- f33 0 f1"/>
                <a:gd name="f44" fmla="+- f34 0 f1"/>
                <a:gd name="f45" fmla="+- f35 0 f1"/>
                <a:gd name="f46" fmla="min f37 f36"/>
                <a:gd name="f47" fmla="*/ f38 1 f29"/>
                <a:gd name="f48" fmla="*/ f39 1 f29"/>
                <a:gd name="f49" fmla="val f47"/>
                <a:gd name="f50" fmla="val f48"/>
                <a:gd name="f51" fmla="+- f50 0 f7"/>
                <a:gd name="f52" fmla="+- f49 0 f7"/>
                <a:gd name="f53" fmla="*/ f51 1 2"/>
                <a:gd name="f54" fmla="*/ f52 1 2"/>
                <a:gd name="f55" fmla="min f52 f51"/>
                <a:gd name="f56" fmla="+- f7 f53 0"/>
                <a:gd name="f57" fmla="+- f7 f54 0"/>
                <a:gd name="f58" fmla="*/ f55 f10 1"/>
                <a:gd name="f59" fmla="*/ f55 f11 1"/>
                <a:gd name="f60" fmla="*/ f58 1 100000"/>
                <a:gd name="f61" fmla="*/ f59 1 100000"/>
                <a:gd name="f62" fmla="*/ f57 f46 1"/>
                <a:gd name="f63" fmla="*/ f60 1 2"/>
                <a:gd name="f64" fmla="*/ f61 1 2"/>
                <a:gd name="f65" fmla="+- f53 0 f60"/>
                <a:gd name="f66" fmla="+- f54 0 f60"/>
                <a:gd name="f67" fmla="+- f63 f64 0"/>
                <a:gd name="f68" fmla="+- f66 0 f65"/>
                <a:gd name="f69" fmla="*/ f66 f65 1"/>
                <a:gd name="f70" fmla="*/ f66 f46 1"/>
                <a:gd name="f71" fmla="*/ f65 f46 1"/>
                <a:gd name="f72" fmla="?: f68 f65 f66"/>
                <a:gd name="f73" fmla="+- 0 0 f67"/>
                <a:gd name="f74" fmla="+- 0 0 f72"/>
                <a:gd name="f75" fmla="+- 0 0 f73"/>
                <a:gd name="f76" fmla="+- 0 0 f74"/>
                <a:gd name="f77" fmla="at2 f76 f75"/>
                <a:gd name="f78" fmla="+- f77 f1 0"/>
                <a:gd name="f79" fmla="*/ f78 f8 1"/>
                <a:gd name="f80" fmla="*/ f79 1 f0"/>
                <a:gd name="f81" fmla="+- 0 0 f80"/>
                <a:gd name="f82" fmla="val f81"/>
                <a:gd name="f83" fmla="+- 0 0 f82"/>
                <a:gd name="f84" fmla="*/ f83 f0 1"/>
                <a:gd name="f85" fmla="*/ f84 1 f8"/>
                <a:gd name="f86" fmla="+- f85 0 f1"/>
                <a:gd name="f87" fmla="+- 19800000 0 f86"/>
                <a:gd name="f88" fmla="+- 19800000 f86 0"/>
                <a:gd name="f89" fmla="+- f2 f86 0"/>
                <a:gd name="f90" fmla="+- 1800000 0 f86"/>
                <a:gd name="f91" fmla="+- 1800000 f86 0"/>
                <a:gd name="f92" fmla="+- f1 f86 0"/>
                <a:gd name="f93" fmla="+- 9000000 f86 0"/>
                <a:gd name="f94" fmla="+- 12600000 f86 0"/>
                <a:gd name="f95" fmla="+- f87 f1 0"/>
                <a:gd name="f96" fmla="+- f88 f1 0"/>
                <a:gd name="f97" fmla="+- f89 f1 0"/>
                <a:gd name="f98" fmla="+- f90 f1 0"/>
                <a:gd name="f99" fmla="+- f91 f1 0"/>
                <a:gd name="f100" fmla="+- f92 f1 0"/>
                <a:gd name="f101" fmla="+- f93 f1 0"/>
                <a:gd name="f102" fmla="+- f94 f1 0"/>
                <a:gd name="f103" fmla="*/ f95 f8 1"/>
                <a:gd name="f104" fmla="*/ f96 f8 1"/>
                <a:gd name="f105" fmla="*/ f97 f8 1"/>
                <a:gd name="f106" fmla="*/ f98 f8 1"/>
                <a:gd name="f107" fmla="*/ f99 f8 1"/>
                <a:gd name="f108" fmla="*/ f100 f8 1"/>
                <a:gd name="f109" fmla="*/ f101 f8 1"/>
                <a:gd name="f110" fmla="*/ f102 f8 1"/>
                <a:gd name="f111" fmla="*/ f103 1 f0"/>
                <a:gd name="f112" fmla="*/ f104 1 f0"/>
                <a:gd name="f113" fmla="*/ f105 1 f0"/>
                <a:gd name="f114" fmla="*/ f106 1 f0"/>
                <a:gd name="f115" fmla="*/ f107 1 f0"/>
                <a:gd name="f116" fmla="*/ f108 1 f0"/>
                <a:gd name="f117" fmla="*/ f109 1 f0"/>
                <a:gd name="f118" fmla="*/ f110 1 f0"/>
                <a:gd name="f119" fmla="+- 0 0 f111"/>
                <a:gd name="f120" fmla="+- 0 0 f112"/>
                <a:gd name="f121" fmla="+- 0 0 f113"/>
                <a:gd name="f122" fmla="+- 0 0 f114"/>
                <a:gd name="f123" fmla="+- 0 0 f115"/>
                <a:gd name="f124" fmla="+- 0 0 f116"/>
                <a:gd name="f125" fmla="+- 0 0 f117"/>
                <a:gd name="f126" fmla="+- 0 0 f118"/>
                <a:gd name="f127" fmla="+- 0 0 f119"/>
                <a:gd name="f128" fmla="+- 0 0 f120"/>
                <a:gd name="f129" fmla="+- 0 0 f121"/>
                <a:gd name="f130" fmla="+- 0 0 f122"/>
                <a:gd name="f131" fmla="+- 0 0 f123"/>
                <a:gd name="f132" fmla="+- 0 0 f124"/>
                <a:gd name="f133" fmla="+- 0 0 f125"/>
                <a:gd name="f134" fmla="+- 0 0 f126"/>
                <a:gd name="f135" fmla="*/ f127 f0 1"/>
                <a:gd name="f136" fmla="*/ f128 f0 1"/>
                <a:gd name="f137" fmla="*/ f129 f0 1"/>
                <a:gd name="f138" fmla="*/ f130 f0 1"/>
                <a:gd name="f139" fmla="*/ f131 f0 1"/>
                <a:gd name="f140" fmla="*/ f132 f0 1"/>
                <a:gd name="f141" fmla="*/ f133 f0 1"/>
                <a:gd name="f142" fmla="*/ f134 f0 1"/>
                <a:gd name="f143" fmla="*/ f135 1 f8"/>
                <a:gd name="f144" fmla="*/ f136 1 f8"/>
                <a:gd name="f145" fmla="*/ f137 1 f8"/>
                <a:gd name="f146" fmla="*/ f138 1 f8"/>
                <a:gd name="f147" fmla="*/ f139 1 f8"/>
                <a:gd name="f148" fmla="*/ f140 1 f8"/>
                <a:gd name="f149" fmla="*/ f141 1 f8"/>
                <a:gd name="f150" fmla="*/ f142 1 f8"/>
                <a:gd name="f151" fmla="+- f143 0 f1"/>
                <a:gd name="f152" fmla="+- f144 0 f1"/>
                <a:gd name="f153" fmla="+- f145 0 f1"/>
                <a:gd name="f154" fmla="+- f146 0 f1"/>
                <a:gd name="f155" fmla="+- f147 0 f1"/>
                <a:gd name="f156" fmla="+- f148 0 f1"/>
                <a:gd name="f157" fmla="+- f149 0 f1"/>
                <a:gd name="f158" fmla="+- f150 0 f1"/>
                <a:gd name="f159" fmla="cos 1 f151"/>
                <a:gd name="f160" fmla="sin 1 f151"/>
                <a:gd name="f161" fmla="cos 1 f152"/>
                <a:gd name="f162" fmla="sin 1 f152"/>
                <a:gd name="f163" fmla="cos 1 f153"/>
                <a:gd name="f164" fmla="sin 1 f153"/>
                <a:gd name="f165" fmla="cos 1 f154"/>
                <a:gd name="f166" fmla="sin 1 f154"/>
                <a:gd name="f167" fmla="cos 1 f155"/>
                <a:gd name="f168" fmla="sin 1 f155"/>
                <a:gd name="f169" fmla="cos 1 f156"/>
                <a:gd name="f170" fmla="sin 1 f156"/>
                <a:gd name="f171" fmla="cos 1 f157"/>
                <a:gd name="f172" fmla="sin 1 f157"/>
                <a:gd name="f173" fmla="cos 1 f158"/>
                <a:gd name="f174" fmla="sin 1 f158"/>
                <a:gd name="f175" fmla="+- 0 0 f159"/>
                <a:gd name="f176" fmla="+- 0 0 f160"/>
                <a:gd name="f177" fmla="+- 0 0 f161"/>
                <a:gd name="f178" fmla="+- 0 0 f162"/>
                <a:gd name="f179" fmla="+- 0 0 f163"/>
                <a:gd name="f180" fmla="+- 0 0 f164"/>
                <a:gd name="f181" fmla="+- 0 0 f165"/>
                <a:gd name="f182" fmla="+- 0 0 f166"/>
                <a:gd name="f183" fmla="+- 0 0 f167"/>
                <a:gd name="f184" fmla="+- 0 0 f168"/>
                <a:gd name="f185" fmla="+- 0 0 f169"/>
                <a:gd name="f186" fmla="+- 0 0 f170"/>
                <a:gd name="f187" fmla="+- 0 0 f171"/>
                <a:gd name="f188" fmla="+- 0 0 f172"/>
                <a:gd name="f189" fmla="+- 0 0 f173"/>
                <a:gd name="f190" fmla="+- 0 0 f174"/>
                <a:gd name="f191" fmla="+- 0 0 f175"/>
                <a:gd name="f192" fmla="+- 0 0 f176"/>
                <a:gd name="f193" fmla="+- 0 0 f177"/>
                <a:gd name="f194" fmla="+- 0 0 f178"/>
                <a:gd name="f195" fmla="+- 0 0 f179"/>
                <a:gd name="f196" fmla="+- 0 0 f180"/>
                <a:gd name="f197" fmla="+- 0 0 f181"/>
                <a:gd name="f198" fmla="+- 0 0 f182"/>
                <a:gd name="f199" fmla="+- 0 0 f183"/>
                <a:gd name="f200" fmla="+- 0 0 f184"/>
                <a:gd name="f201" fmla="+- 0 0 f185"/>
                <a:gd name="f202" fmla="+- 0 0 f186"/>
                <a:gd name="f203" fmla="+- 0 0 f187"/>
                <a:gd name="f204" fmla="+- 0 0 f188"/>
                <a:gd name="f205" fmla="+- 0 0 f189"/>
                <a:gd name="f206" fmla="+- 0 0 f190"/>
                <a:gd name="f207" fmla="val f191"/>
                <a:gd name="f208" fmla="val f192"/>
                <a:gd name="f209" fmla="val f193"/>
                <a:gd name="f210" fmla="val f194"/>
                <a:gd name="f211" fmla="val f195"/>
                <a:gd name="f212" fmla="val f196"/>
                <a:gd name="f213" fmla="val f197"/>
                <a:gd name="f214" fmla="val f198"/>
                <a:gd name="f215" fmla="val f199"/>
                <a:gd name="f216" fmla="val f200"/>
                <a:gd name="f217" fmla="val f201"/>
                <a:gd name="f218" fmla="val f202"/>
                <a:gd name="f219" fmla="val f203"/>
                <a:gd name="f220" fmla="val f204"/>
                <a:gd name="f221" fmla="val f205"/>
                <a:gd name="f222" fmla="val f206"/>
                <a:gd name="f223" fmla="*/ f207 f66 1"/>
                <a:gd name="f224" fmla="*/ f208 f65 1"/>
                <a:gd name="f225" fmla="*/ f209 f66 1"/>
                <a:gd name="f226" fmla="*/ f210 f65 1"/>
                <a:gd name="f227" fmla="*/ f211 f66 1"/>
                <a:gd name="f228" fmla="*/ f212 f65 1"/>
                <a:gd name="f229" fmla="*/ f213 f66 1"/>
                <a:gd name="f230" fmla="*/ f214 f65 1"/>
                <a:gd name="f231" fmla="*/ f215 f66 1"/>
                <a:gd name="f232" fmla="*/ f216 f65 1"/>
                <a:gd name="f233" fmla="*/ f217 f66 1"/>
                <a:gd name="f234" fmla="*/ f218 f65 1"/>
                <a:gd name="f235" fmla="*/ f219 f66 1"/>
                <a:gd name="f236" fmla="*/ f220 f65 1"/>
                <a:gd name="f237" fmla="*/ f221 f66 1"/>
                <a:gd name="f238" fmla="*/ f222 f65 1"/>
                <a:gd name="f239" fmla="+- 0 0 f223"/>
                <a:gd name="f240" fmla="+- 0 0 f224"/>
                <a:gd name="f241" fmla="+- 0 0 f225"/>
                <a:gd name="f242" fmla="+- 0 0 f226"/>
                <a:gd name="f243" fmla="+- 0 0 f227"/>
                <a:gd name="f244" fmla="+- 0 0 f228"/>
                <a:gd name="f245" fmla="+- 0 0 f229"/>
                <a:gd name="f246" fmla="+- 0 0 f230"/>
                <a:gd name="f247" fmla="+- 0 0 f231"/>
                <a:gd name="f248" fmla="+- 0 0 f232"/>
                <a:gd name="f249" fmla="+- 0 0 f233"/>
                <a:gd name="f250" fmla="+- 0 0 f234"/>
                <a:gd name="f251" fmla="+- 0 0 f235"/>
                <a:gd name="f252" fmla="+- 0 0 f236"/>
                <a:gd name="f253" fmla="+- 0 0 f237"/>
                <a:gd name="f254" fmla="+- 0 0 f238"/>
                <a:gd name="f255" fmla="+- 0 0 f239"/>
                <a:gd name="f256" fmla="+- 0 0 f240"/>
                <a:gd name="f257" fmla="+- 0 0 f241"/>
                <a:gd name="f258" fmla="+- 0 0 f242"/>
                <a:gd name="f259" fmla="+- 0 0 f243"/>
                <a:gd name="f260" fmla="+- 0 0 f244"/>
                <a:gd name="f261" fmla="+- 0 0 f245"/>
                <a:gd name="f262" fmla="+- 0 0 f246"/>
                <a:gd name="f263" fmla="+- 0 0 f247"/>
                <a:gd name="f264" fmla="+- 0 0 f248"/>
                <a:gd name="f265" fmla="+- 0 0 f249"/>
                <a:gd name="f266" fmla="+- 0 0 f250"/>
                <a:gd name="f267" fmla="+- 0 0 f251"/>
                <a:gd name="f268" fmla="+- 0 0 f252"/>
                <a:gd name="f269" fmla="+- 0 0 f253"/>
                <a:gd name="f270" fmla="+- 0 0 f254"/>
                <a:gd name="f271" fmla="at2 f255 f256"/>
                <a:gd name="f272" fmla="at2 f257 f258"/>
                <a:gd name="f273" fmla="at2 f259 f260"/>
                <a:gd name="f274" fmla="at2 f261 f262"/>
                <a:gd name="f275" fmla="at2 f263 f264"/>
                <a:gd name="f276" fmla="at2 f265 f266"/>
                <a:gd name="f277" fmla="at2 f267 f268"/>
                <a:gd name="f278" fmla="at2 f269 f270"/>
                <a:gd name="f279" fmla="+- f271 f1 0"/>
                <a:gd name="f280" fmla="+- f272 f1 0"/>
                <a:gd name="f281" fmla="+- f273 f1 0"/>
                <a:gd name="f282" fmla="+- f274 f1 0"/>
                <a:gd name="f283" fmla="+- f275 f1 0"/>
                <a:gd name="f284" fmla="+- f276 f1 0"/>
                <a:gd name="f285" fmla="+- f277 f1 0"/>
                <a:gd name="f286" fmla="+- f278 f1 0"/>
                <a:gd name="f287" fmla="*/ f279 f8 1"/>
                <a:gd name="f288" fmla="*/ f280 f8 1"/>
                <a:gd name="f289" fmla="*/ f281 f8 1"/>
                <a:gd name="f290" fmla="*/ f282 f8 1"/>
                <a:gd name="f291" fmla="*/ f283 f8 1"/>
                <a:gd name="f292" fmla="*/ f284 f8 1"/>
                <a:gd name="f293" fmla="*/ f285 f8 1"/>
                <a:gd name="f294" fmla="*/ f286 f8 1"/>
                <a:gd name="f295" fmla="*/ f287 1 f0"/>
                <a:gd name="f296" fmla="*/ f288 1 f0"/>
                <a:gd name="f297" fmla="*/ f289 1 f0"/>
                <a:gd name="f298" fmla="*/ f290 1 f0"/>
                <a:gd name="f299" fmla="*/ f291 1 f0"/>
                <a:gd name="f300" fmla="*/ f292 1 f0"/>
                <a:gd name="f301" fmla="*/ f293 1 f0"/>
                <a:gd name="f302" fmla="*/ f294 1 f0"/>
                <a:gd name="f303" fmla="+- 0 0 f295"/>
                <a:gd name="f304" fmla="+- 0 0 f296"/>
                <a:gd name="f305" fmla="+- 0 0 f297"/>
                <a:gd name="f306" fmla="+- 0 0 f298"/>
                <a:gd name="f307" fmla="+- 0 0 f299"/>
                <a:gd name="f308" fmla="+- 0 0 f300"/>
                <a:gd name="f309" fmla="+- 0 0 f301"/>
                <a:gd name="f310" fmla="+- 0 0 f302"/>
                <a:gd name="f311" fmla="val f303"/>
                <a:gd name="f312" fmla="val f304"/>
                <a:gd name="f313" fmla="val f305"/>
                <a:gd name="f314" fmla="val f306"/>
                <a:gd name="f315" fmla="val f307"/>
                <a:gd name="f316" fmla="val f308"/>
                <a:gd name="f317" fmla="val f309"/>
                <a:gd name="f318" fmla="val f310"/>
                <a:gd name="f319" fmla="+- 0 0 f311"/>
                <a:gd name="f320" fmla="+- 0 0 f312"/>
                <a:gd name="f321" fmla="+- 0 0 f313"/>
                <a:gd name="f322" fmla="+- 0 0 f314"/>
                <a:gd name="f323" fmla="+- 0 0 f315"/>
                <a:gd name="f324" fmla="+- 0 0 f316"/>
                <a:gd name="f325" fmla="+- 0 0 f317"/>
                <a:gd name="f326" fmla="+- 0 0 f318"/>
                <a:gd name="f327" fmla="*/ f319 f0 1"/>
                <a:gd name="f328" fmla="*/ f320 f0 1"/>
                <a:gd name="f329" fmla="*/ f321 f0 1"/>
                <a:gd name="f330" fmla="*/ f322 f0 1"/>
                <a:gd name="f331" fmla="*/ f323 f0 1"/>
                <a:gd name="f332" fmla="*/ f324 f0 1"/>
                <a:gd name="f333" fmla="*/ f325 f0 1"/>
                <a:gd name="f334" fmla="*/ f326 f0 1"/>
                <a:gd name="f335" fmla="*/ f327 1 f8"/>
                <a:gd name="f336" fmla="*/ f328 1 f8"/>
                <a:gd name="f337" fmla="*/ f329 1 f8"/>
                <a:gd name="f338" fmla="*/ f330 1 f8"/>
                <a:gd name="f339" fmla="*/ f331 1 f8"/>
                <a:gd name="f340" fmla="*/ f332 1 f8"/>
                <a:gd name="f341" fmla="*/ f333 1 f8"/>
                <a:gd name="f342" fmla="*/ f334 1 f8"/>
                <a:gd name="f343" fmla="+- f335 0 f1"/>
                <a:gd name="f344" fmla="+- f336 0 f1"/>
                <a:gd name="f345" fmla="+- f337 0 f1"/>
                <a:gd name="f346" fmla="+- f338 0 f1"/>
                <a:gd name="f347" fmla="+- f339 0 f1"/>
                <a:gd name="f348" fmla="+- f340 0 f1"/>
                <a:gd name="f349" fmla="+- f341 0 f1"/>
                <a:gd name="f350" fmla="+- f342 0 f1"/>
                <a:gd name="f351" fmla="+- f343 0 f345"/>
                <a:gd name="f352" fmla="+- f346 0 f344"/>
                <a:gd name="f353" fmla="+- f343 f1 0"/>
                <a:gd name="f354" fmla="+- f344 f1 0"/>
                <a:gd name="f355" fmla="+- f345 f1 0"/>
                <a:gd name="f356" fmla="*/ f353 f8 1"/>
                <a:gd name="f357" fmla="*/ f354 f8 1"/>
                <a:gd name="f358" fmla="*/ f355 f8 1"/>
                <a:gd name="f359" fmla="*/ f356 1 f0"/>
                <a:gd name="f360" fmla="*/ f357 1 f0"/>
                <a:gd name="f361" fmla="*/ f358 1 f0"/>
                <a:gd name="f362" fmla="+- 0 0 f359"/>
                <a:gd name="f363" fmla="+- 0 0 f360"/>
                <a:gd name="f364" fmla="+- 0 0 f361"/>
                <a:gd name="f365" fmla="+- 0 0 f362"/>
                <a:gd name="f366" fmla="+- 0 0 f363"/>
                <a:gd name="f367" fmla="+- 0 0 f364"/>
                <a:gd name="f368" fmla="*/ f365 f0 1"/>
                <a:gd name="f369" fmla="*/ f366 f0 1"/>
                <a:gd name="f370" fmla="*/ f367 f0 1"/>
                <a:gd name="f371" fmla="*/ f368 1 f8"/>
                <a:gd name="f372" fmla="*/ f369 1 f8"/>
                <a:gd name="f373" fmla="*/ f370 1 f8"/>
                <a:gd name="f374" fmla="+- f371 0 f1"/>
                <a:gd name="f375" fmla="+- f372 0 f1"/>
                <a:gd name="f376" fmla="+- f373 0 f1"/>
                <a:gd name="f377" fmla="cos 1 f374"/>
                <a:gd name="f378" fmla="sin 1 f374"/>
                <a:gd name="f379" fmla="cos 1 f375"/>
                <a:gd name="f380" fmla="sin 1 f375"/>
                <a:gd name="f381" fmla="cos 1 f376"/>
                <a:gd name="f382" fmla="sin 1 f376"/>
                <a:gd name="f383" fmla="+- 0 0 f377"/>
                <a:gd name="f384" fmla="+- 0 0 f378"/>
                <a:gd name="f385" fmla="+- 0 0 f379"/>
                <a:gd name="f386" fmla="+- 0 0 f380"/>
                <a:gd name="f387" fmla="+- 0 0 f381"/>
                <a:gd name="f388" fmla="+- 0 0 f382"/>
                <a:gd name="f389" fmla="+- 0 0 f383"/>
                <a:gd name="f390" fmla="+- 0 0 f384"/>
                <a:gd name="f391" fmla="+- 0 0 f385"/>
                <a:gd name="f392" fmla="+- 0 0 f386"/>
                <a:gd name="f393" fmla="+- 0 0 f387"/>
                <a:gd name="f394" fmla="+- 0 0 f388"/>
                <a:gd name="f395" fmla="val f389"/>
                <a:gd name="f396" fmla="val f390"/>
                <a:gd name="f397" fmla="val f391"/>
                <a:gd name="f398" fmla="val f392"/>
                <a:gd name="f399" fmla="val f393"/>
                <a:gd name="f400" fmla="val f394"/>
                <a:gd name="f401" fmla="*/ f395 f65 1"/>
                <a:gd name="f402" fmla="*/ f396 f66 1"/>
                <a:gd name="f403" fmla="*/ f397 f65 1"/>
                <a:gd name="f404" fmla="*/ f398 f66 1"/>
                <a:gd name="f405" fmla="*/ f399 f65 1"/>
                <a:gd name="f406" fmla="*/ f400 f66 1"/>
                <a:gd name="f407" fmla="*/ f401 f401 1"/>
                <a:gd name="f408" fmla="*/ f402 f402 1"/>
                <a:gd name="f409" fmla="*/ f403 f403 1"/>
                <a:gd name="f410" fmla="*/ f404 f404 1"/>
                <a:gd name="f411" fmla="*/ f405 f405 1"/>
                <a:gd name="f412" fmla="*/ f406 f406 1"/>
                <a:gd name="f413" fmla="+- f407 f408 0"/>
                <a:gd name="f414" fmla="+- f409 f410 0"/>
                <a:gd name="f415" fmla="+- f411 f412 0"/>
                <a:gd name="f416" fmla="+- f413 f9 0"/>
                <a:gd name="f417" fmla="+- f414 f9 0"/>
                <a:gd name="f418" fmla="+- f415 f9 0"/>
                <a:gd name="f419" fmla="sqrt f416"/>
                <a:gd name="f420" fmla="sqrt f417"/>
                <a:gd name="f421" fmla="sqrt f418"/>
                <a:gd name="f422" fmla="*/ f69 1 f419"/>
                <a:gd name="f423" fmla="*/ f69 1 f420"/>
                <a:gd name="f424" fmla="*/ f69 1 f421"/>
                <a:gd name="f425" fmla="*/ f395 f422 1"/>
                <a:gd name="f426" fmla="*/ f396 f422 1"/>
                <a:gd name="f427" fmla="*/ f397 f423 1"/>
                <a:gd name="f428" fmla="*/ f398 f423 1"/>
                <a:gd name="f429" fmla="*/ f399 f424 1"/>
                <a:gd name="f430" fmla="*/ f400 f424 1"/>
                <a:gd name="f431" fmla="+- f57 f425 0"/>
                <a:gd name="f432" fmla="+- f56 f426 0"/>
                <a:gd name="f433" fmla="+- f57 f427 0"/>
                <a:gd name="f434" fmla="+- f56 f428 0"/>
                <a:gd name="f435" fmla="+- f57 f429 0"/>
                <a:gd name="f436" fmla="+- f56 f430 0"/>
                <a:gd name="f437" fmla="+- f57 0 f429"/>
                <a:gd name="f438" fmla="+- f431 0 f433"/>
                <a:gd name="f439" fmla="+- f432 0 f434"/>
                <a:gd name="f440" fmla="+- f435 0 f61"/>
                <a:gd name="f441" fmla="+- f437 f61 0"/>
                <a:gd name="f442" fmla="+- f436 0 f60"/>
                <a:gd name="f443" fmla="+- f51 0 f434"/>
                <a:gd name="f444" fmla="+- f51 0 f432"/>
                <a:gd name="f445" fmla="+- f51 0 f436"/>
                <a:gd name="f446" fmla="+- f52 0 f433"/>
                <a:gd name="f447" fmla="+- f52 0 f431"/>
                <a:gd name="f448" fmla="*/ f432 f46 1"/>
                <a:gd name="f449" fmla="*/ f431 f46 1"/>
                <a:gd name="f450" fmla="*/ f433 f46 1"/>
                <a:gd name="f451" fmla="*/ f434 f46 1"/>
                <a:gd name="f452" fmla="*/ f437 f46 1"/>
                <a:gd name="f453" fmla="*/ f435 f46 1"/>
                <a:gd name="f454" fmla="*/ f436 f46 1"/>
                <a:gd name="f455" fmla="+- 0 0 f439"/>
                <a:gd name="f456" fmla="+- 0 0 f438"/>
                <a:gd name="f457" fmla="+- f51 0 f442"/>
                <a:gd name="f458" fmla="*/ f447 f46 1"/>
                <a:gd name="f459" fmla="*/ f444 f46 1"/>
                <a:gd name="f460" fmla="*/ f440 f46 1"/>
                <a:gd name="f461" fmla="*/ f441 f46 1"/>
                <a:gd name="f462" fmla="*/ f445 f46 1"/>
                <a:gd name="f463" fmla="*/ f446 f46 1"/>
                <a:gd name="f464" fmla="*/ f443 f46 1"/>
                <a:gd name="f465" fmla="*/ f442 f46 1"/>
                <a:gd name="f466" fmla="+- 0 0 f455"/>
                <a:gd name="f467" fmla="+- 0 0 f456"/>
                <a:gd name="f468" fmla="*/ f457 f46 1"/>
                <a:gd name="f469" fmla="at2 f466 f467"/>
                <a:gd name="f470" fmla="+- f469 f1 0"/>
                <a:gd name="f471" fmla="*/ f470 f8 1"/>
                <a:gd name="f472" fmla="*/ f471 1 f0"/>
                <a:gd name="f473" fmla="+- 0 0 f472"/>
                <a:gd name="f474" fmla="val f473"/>
                <a:gd name="f475" fmla="+- 0 0 f474"/>
                <a:gd name="f476" fmla="*/ f475 f0 1"/>
                <a:gd name="f477" fmla="*/ f476 1 f8"/>
                <a:gd name="f478" fmla="+- f477 0 f1"/>
                <a:gd name="f479" fmla="+- f478 f1 0"/>
                <a:gd name="f480" fmla="*/ f479 f8 1"/>
                <a:gd name="f481" fmla="*/ f480 1 f0"/>
                <a:gd name="f482" fmla="+- 0 0 f481"/>
                <a:gd name="f483" fmla="+- 0 0 f482"/>
                <a:gd name="f484" fmla="*/ f483 f0 1"/>
                <a:gd name="f485" fmla="*/ f484 1 f8"/>
                <a:gd name="f486" fmla="+- f485 0 f1"/>
                <a:gd name="f487" fmla="sin 1 f486"/>
                <a:gd name="f488" fmla="cos 1 f486"/>
                <a:gd name="f489" fmla="+- 0 0 f487"/>
                <a:gd name="f490" fmla="+- 0 0 f488"/>
                <a:gd name="f491" fmla="+- 0 0 f489"/>
                <a:gd name="f492" fmla="+- 0 0 f490"/>
                <a:gd name="f493" fmla="val f491"/>
                <a:gd name="f494" fmla="val f492"/>
                <a:gd name="f495" fmla="*/ f493 f61 1"/>
                <a:gd name="f496" fmla="*/ f494 f61 1"/>
                <a:gd name="f497" fmla="*/ f493 f60 1"/>
                <a:gd name="f498" fmla="*/ f494 f60 1"/>
                <a:gd name="f499" fmla="+- f433 f495 0"/>
                <a:gd name="f500" fmla="+- f434 f496 0"/>
                <a:gd name="f501" fmla="+- f431 0 f495"/>
                <a:gd name="f502" fmla="+- f432 0 f496"/>
                <a:gd name="f503" fmla="+- f500 f497 0"/>
                <a:gd name="f504" fmla="+- f499 0 f498"/>
                <a:gd name="f505" fmla="+- f502 f497 0"/>
                <a:gd name="f506" fmla="+- f501 0 f498"/>
                <a:gd name="f507" fmla="+- f51 0 f505"/>
                <a:gd name="f508" fmla="+- f51 0 f503"/>
                <a:gd name="f509" fmla="+- f52 0 f504"/>
                <a:gd name="f510" fmla="+- f52 0 f506"/>
                <a:gd name="f511" fmla="+- f506 f504 0"/>
                <a:gd name="f512" fmla="+- f505 f503 0"/>
                <a:gd name="f513" fmla="*/ f506 f46 1"/>
                <a:gd name="f514" fmla="*/ f505 f46 1"/>
                <a:gd name="f515" fmla="*/ f504 f46 1"/>
                <a:gd name="f516" fmla="*/ f503 f46 1"/>
                <a:gd name="f517" fmla="*/ f511 1 2"/>
                <a:gd name="f518" fmla="*/ f512 1 2"/>
                <a:gd name="f519" fmla="*/ f508 f46 1"/>
                <a:gd name="f520" fmla="*/ f507 f46 1"/>
                <a:gd name="f521" fmla="*/ f510 f46 1"/>
                <a:gd name="f522" fmla="*/ f509 f46 1"/>
                <a:gd name="f523" fmla="+- f50 0 f518"/>
                <a:gd name="f524" fmla="*/ f49 1 f517"/>
                <a:gd name="f525" fmla="*/ f517 f46 1"/>
                <a:gd name="f526" fmla="*/ f518 f46 1"/>
                <a:gd name="f527" fmla="*/ f523 f46 1"/>
                <a:gd name="f528" fmla="*/ f524 f46 1"/>
              </a:gdLst>
              <a:ahLst/>
              <a:cxnLst>
                <a:cxn ang="3cd4">
                  <a:pos x="hc" y="t"/>
                </a:cxn>
                <a:cxn ang="0">
                  <a:pos x="r" y="vc"/>
                </a:cxn>
                <a:cxn ang="cd4">
                  <a:pos x="hc" y="b"/>
                </a:cxn>
                <a:cxn ang="cd2">
                  <a:pos x="l" y="vc"/>
                </a:cxn>
                <a:cxn ang="f40">
                  <a:pos x="f525" y="f526"/>
                </a:cxn>
                <a:cxn ang="f41">
                  <a:pos x="f525" y="f527"/>
                </a:cxn>
                <a:cxn ang="f42">
                  <a:pos x="f62" y="f468"/>
                </a:cxn>
                <a:cxn ang="f43">
                  <a:pos x="f528" y="f527"/>
                </a:cxn>
                <a:cxn ang="f44">
                  <a:pos x="f528" y="f526"/>
                </a:cxn>
                <a:cxn ang="f45">
                  <a:pos x="f62" y="f465"/>
                </a:cxn>
              </a:cxnLst>
              <a:rect l="f458" t="f448" r="f449" b="f459"/>
              <a:pathLst>
                <a:path>
                  <a:moveTo>
                    <a:pt x="f449" y="f448"/>
                  </a:moveTo>
                  <a:lnTo>
                    <a:pt x="f513" y="f514"/>
                  </a:lnTo>
                  <a:lnTo>
                    <a:pt x="f515" y="f516"/>
                  </a:lnTo>
                  <a:lnTo>
                    <a:pt x="f450" y="f451"/>
                  </a:lnTo>
                  <a:arcTo wR="f70" hR="f71" stAng="f344" swAng="f352"/>
                  <a:lnTo>
                    <a:pt x="f515" y="f519"/>
                  </a:lnTo>
                  <a:lnTo>
                    <a:pt x="f513" y="f520"/>
                  </a:lnTo>
                  <a:lnTo>
                    <a:pt x="f449" y="f459"/>
                  </a:lnTo>
                  <a:arcTo wR="f70" hR="f71" stAng="f347" swAng="f351"/>
                  <a:lnTo>
                    <a:pt x="f460" y="f468"/>
                  </a:lnTo>
                  <a:lnTo>
                    <a:pt x="f461" y="f468"/>
                  </a:lnTo>
                  <a:lnTo>
                    <a:pt x="f452" y="f462"/>
                  </a:lnTo>
                  <a:arcTo wR="f70" hR="f71" stAng="f348" swAng="f351"/>
                  <a:lnTo>
                    <a:pt x="f521" y="f520"/>
                  </a:lnTo>
                  <a:lnTo>
                    <a:pt x="f522" y="f519"/>
                  </a:lnTo>
                  <a:lnTo>
                    <a:pt x="f463" y="f464"/>
                  </a:lnTo>
                  <a:arcTo wR="f70" hR="f71" stAng="f349" swAng="f352"/>
                  <a:lnTo>
                    <a:pt x="f522" y="f516"/>
                  </a:lnTo>
                  <a:lnTo>
                    <a:pt x="f521" y="f514"/>
                  </a:lnTo>
                  <a:lnTo>
                    <a:pt x="f458" y="f448"/>
                  </a:lnTo>
                  <a:arcTo wR="f70" hR="f71" stAng="f350" swAng="f351"/>
                  <a:lnTo>
                    <a:pt x="f461" y="f465"/>
                  </a:lnTo>
                  <a:lnTo>
                    <a:pt x="f460" y="f465"/>
                  </a:lnTo>
                  <a:lnTo>
                    <a:pt x="f453" y="f454"/>
                  </a:lnTo>
                  <a:arcTo wR="f70" hR="f71" stAng="f345" swAng="f351"/>
                  <a:close/>
                </a:path>
              </a:pathLst>
            </a:custGeom>
            <a:solidFill>
              <a:srgbClr val="BFBFBF"/>
            </a:solidFill>
            <a:ln w="12701" cap="flat">
              <a:solidFill>
                <a:srgbClr val="7F7F7F"/>
              </a:solidFill>
              <a:prstDash val="solid"/>
              <a:miter/>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0" name="Shape 4">
              <a:extLst>
                <a:ext uri="{FF2B5EF4-FFF2-40B4-BE49-F238E27FC236}">
                  <a16:creationId xmlns:a16="http://schemas.microsoft.com/office/drawing/2014/main" id="{4064960B-7452-4158-8001-B91F53EF4CD2}"/>
                </a:ext>
              </a:extLst>
            </p:cNvPr>
            <p:cNvSpPr txBox="1"/>
            <p:nvPr/>
          </p:nvSpPr>
          <p:spPr>
            <a:xfrm rot="20637172">
              <a:off x="7643013" y="3691056"/>
              <a:ext cx="541589" cy="510061"/>
            </a:xfrm>
            <a:prstGeom prst="rect">
              <a:avLst/>
            </a:prstGeom>
            <a:solidFill>
              <a:srgbClr val="BFBFBF"/>
            </a:solidFill>
            <a:ln cap="flat">
              <a:noFill/>
            </a:ln>
          </p:spPr>
          <p:txBody>
            <a:bodyPr vert="horz" wrap="square" lIns="17775" tIns="17775" rIns="17775" bIns="17775" anchor="ctr" anchorCtr="1" compatLnSpc="1">
              <a:noAutofit/>
            </a:bodyPr>
            <a:lstStyle/>
            <a:p>
              <a:pPr marL="0" marR="0" lvl="0" indent="0" algn="ctr" defTabSz="622304"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CA" sz="1100" b="1" i="0" u="none" strike="noStrike" kern="1200" cap="none" spc="0" normalizeH="0" baseline="0" noProof="0">
                  <a:ln>
                    <a:noFill/>
                  </a:ln>
                  <a:solidFill>
                    <a:srgbClr val="3B3838"/>
                  </a:solidFill>
                  <a:effectLst/>
                  <a:uLnTx/>
                  <a:uFillTx/>
                  <a:latin typeface="Calibri"/>
                  <a:ea typeface="+mn-ea"/>
                  <a:cs typeface="+mn-cs"/>
                </a:rPr>
                <a:t>Logistics</a:t>
              </a:r>
            </a:p>
          </p:txBody>
        </p:sp>
      </p:grpSp>
      <p:sp>
        <p:nvSpPr>
          <p:cNvPr id="21" name="Arrow: Circular 16">
            <a:extLst>
              <a:ext uri="{FF2B5EF4-FFF2-40B4-BE49-F238E27FC236}">
                <a16:creationId xmlns:a16="http://schemas.microsoft.com/office/drawing/2014/main" id="{F59C8825-7F53-4D70-9EB7-329110D7CBAF}"/>
              </a:ext>
            </a:extLst>
          </p:cNvPr>
          <p:cNvSpPr/>
          <p:nvPr/>
        </p:nvSpPr>
        <p:spPr>
          <a:xfrm rot="12638498">
            <a:off x="9150403" y="3702366"/>
            <a:ext cx="2101684" cy="2101684"/>
          </a:xfrm>
          <a:custGeom>
            <a:avLst/>
            <a:gdLst>
              <a:gd name="f0" fmla="val 10800000"/>
              <a:gd name="f1" fmla="val 5400000"/>
              <a:gd name="f2" fmla="val 180"/>
              <a:gd name="f3" fmla="val w"/>
              <a:gd name="f4" fmla="val h"/>
              <a:gd name="f5" fmla="val 0"/>
              <a:gd name="f6" fmla="val 2101684"/>
              <a:gd name="f7" fmla="+- 0 0 2775998"/>
              <a:gd name="f8" fmla="val 87317"/>
              <a:gd name="f9" fmla="val 1132818"/>
              <a:gd name="f10" fmla="val 967006"/>
              <a:gd name="f11" fmla="val 10508221"/>
              <a:gd name="f12" fmla="val 2831334"/>
              <a:gd name="f13" fmla="val 280577"/>
              <a:gd name="f14" fmla="val 337246"/>
              <a:gd name="f15" fmla="val 451348"/>
              <a:gd name="f16" fmla="val 374051"/>
              <a:gd name="f17" fmla="val 475146"/>
              <a:gd name="f18" fmla="val 556901"/>
              <a:gd name="f19" fmla="val 419853"/>
              <a:gd name="f20" fmla="val 494479"/>
              <a:gd name="f21" fmla="val 841241"/>
              <a:gd name="f22" fmla="val 13284219"/>
              <a:gd name="f23" fmla="+- 0 0 -175"/>
              <a:gd name="f24" fmla="+- 0 0 -318"/>
              <a:gd name="f25" fmla="+- 0 0 -408"/>
              <a:gd name="f26" fmla="+- 0 0 -498"/>
              <a:gd name="f27" fmla="*/ f3 1 2101684"/>
              <a:gd name="f28" fmla="*/ f4 1 2101684"/>
              <a:gd name="f29" fmla="+- f6 0 f5"/>
              <a:gd name="f30" fmla="*/ f23 f0 1"/>
              <a:gd name="f31" fmla="*/ f24 f0 1"/>
              <a:gd name="f32" fmla="*/ f25 f0 1"/>
              <a:gd name="f33" fmla="*/ f26 f0 1"/>
              <a:gd name="f34" fmla="*/ f29 1 2101684"/>
              <a:gd name="f35" fmla="*/ f30 1 f2"/>
              <a:gd name="f36" fmla="*/ f31 1 f2"/>
              <a:gd name="f37" fmla="*/ f32 1 f2"/>
              <a:gd name="f38" fmla="*/ f33 1 f2"/>
              <a:gd name="f39" fmla="*/ 149973 1 f34"/>
              <a:gd name="f40" fmla="*/ 1127487 1 f34"/>
              <a:gd name="f41" fmla="*/ 280577 1 f34"/>
              <a:gd name="f42" fmla="*/ 337246 1 f34"/>
              <a:gd name="f43" fmla="*/ 451348 1 f34"/>
              <a:gd name="f44" fmla="*/ 374051 1 f34"/>
              <a:gd name="f45" fmla="*/ 475146 1 f34"/>
              <a:gd name="f46" fmla="*/ 556901 1 f34"/>
              <a:gd name="f47" fmla="*/ 367066 1 f34"/>
              <a:gd name="f48" fmla="*/ 1734618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2101684" h="2101684">
                <a:moveTo>
                  <a:pt x="f8" y="f9"/>
                </a:moveTo>
                <a:arcTo wR="f10" hR="f10" stAng="f11" swAng="f12"/>
                <a:lnTo>
                  <a:pt x="f13" y="f14"/>
                </a:lnTo>
                <a:lnTo>
                  <a:pt x="f15" y="f16"/>
                </a:lnTo>
                <a:lnTo>
                  <a:pt x="f17" y="f18"/>
                </a:lnTo>
                <a:lnTo>
                  <a:pt x="f19" y="f20"/>
                </a:lnTo>
                <a:arcTo wR="f21" hR="f21" stAng="f22" swAng="f7"/>
                <a:close/>
              </a:path>
            </a:pathLst>
          </a:custGeom>
          <a:solidFill>
            <a:srgbClr val="629DD1"/>
          </a:solidFill>
          <a:ln w="9528" cap="flat">
            <a:solidFill>
              <a:srgbClr val="A6A6A6"/>
            </a:solidFill>
            <a:prstDash val="solid"/>
            <a:miter/>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2" name="Slide Number Placeholder 5">
            <a:extLst>
              <a:ext uri="{FF2B5EF4-FFF2-40B4-BE49-F238E27FC236}">
                <a16:creationId xmlns:a16="http://schemas.microsoft.com/office/drawing/2014/main" id="{3BAF3210-CFAD-4E3E-9C40-F8C000F8748E}"/>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FABB558-F469-4726-8CF7-F83CAD000A4D}"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14</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23" name="Date Placeholder 3">
            <a:extLst>
              <a:ext uri="{FF2B5EF4-FFF2-40B4-BE49-F238E27FC236}">
                <a16:creationId xmlns:a16="http://schemas.microsoft.com/office/drawing/2014/main" id="{DC81A707-7985-4F87-BE53-3009A3767FF4}"/>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
        <p:nvSpPr>
          <p:cNvPr id="24" name="Freeform: Shape 25">
            <a:extLst>
              <a:ext uri="{FF2B5EF4-FFF2-40B4-BE49-F238E27FC236}">
                <a16:creationId xmlns:a16="http://schemas.microsoft.com/office/drawing/2014/main" id="{2C724482-DC13-48D0-B361-5E98DE186658}"/>
              </a:ext>
            </a:extLst>
          </p:cNvPr>
          <p:cNvSpPr/>
          <p:nvPr/>
        </p:nvSpPr>
        <p:spPr>
          <a:xfrm rot="20237534">
            <a:off x="9637877" y="4062551"/>
            <a:ext cx="1266663" cy="1266663"/>
          </a:xfrm>
          <a:custGeom>
            <a:avLst/>
            <a:gdLst>
              <a:gd name="f0" fmla="val 10800000"/>
              <a:gd name="f1" fmla="val 5400000"/>
              <a:gd name="f2" fmla="val 180"/>
              <a:gd name="f3" fmla="val w"/>
              <a:gd name="f4" fmla="val h"/>
              <a:gd name="f5" fmla="val 0"/>
              <a:gd name="f6" fmla="val 1266660"/>
              <a:gd name="f7" fmla="val 947775"/>
              <a:gd name="f8" fmla="val 320813"/>
              <a:gd name="f9" fmla="val 1134650"/>
              <a:gd name="f10" fmla="val 264492"/>
              <a:gd name="f11" fmla="val 1203413"/>
              <a:gd name="f12" fmla="val 383593"/>
              <a:gd name="f13" fmla="val 1061200"/>
              <a:gd name="f14" fmla="val 517272"/>
              <a:gd name="f15" fmla="val 1081815"/>
              <a:gd name="f16" fmla="val 593271"/>
              <a:gd name="f17" fmla="val 673390"/>
              <a:gd name="f18" fmla="val 749389"/>
              <a:gd name="f19" fmla="val 883067"/>
              <a:gd name="f20" fmla="val 1002168"/>
              <a:gd name="f21" fmla="val 945847"/>
              <a:gd name="f22" fmla="val 892265"/>
              <a:gd name="f23" fmla="val 1001699"/>
              <a:gd name="f24" fmla="val 822880"/>
              <a:gd name="f25" fmla="val 1041758"/>
              <a:gd name="f26" fmla="val 746756"/>
              <a:gd name="f27" fmla="val 1061905"/>
              <a:gd name="f28" fmla="val 702093"/>
              <a:gd name="f29" fmla="val 1251905"/>
              <a:gd name="f30" fmla="val 564567"/>
              <a:gd name="f31" fmla="val 519904"/>
              <a:gd name="f32" fmla="val 1061906"/>
              <a:gd name="f33" fmla="val 443780"/>
              <a:gd name="f34" fmla="val 1041759"/>
              <a:gd name="f35" fmla="val 374395"/>
              <a:gd name="f36" fmla="val 1001700"/>
              <a:gd name="f37" fmla="val 318885"/>
              <a:gd name="f38" fmla="val 945848"/>
              <a:gd name="f39" fmla="val 132010"/>
              <a:gd name="f40" fmla="val 63247"/>
              <a:gd name="f41" fmla="val 205460"/>
              <a:gd name="f42" fmla="val 749388"/>
              <a:gd name="f43" fmla="val 184845"/>
              <a:gd name="f44" fmla="val 673389"/>
              <a:gd name="f45" fmla="val 593270"/>
              <a:gd name="f46" fmla="val 517271"/>
              <a:gd name="f47" fmla="val 264961"/>
              <a:gd name="f48" fmla="val 224902"/>
              <a:gd name="f49" fmla="val 204755"/>
              <a:gd name="f50" fmla="val 14755"/>
              <a:gd name="f51" fmla="val 204754"/>
              <a:gd name="f52" fmla="val 224901"/>
              <a:gd name="f53" fmla="val 264960"/>
              <a:gd name="f54" fmla="val 320812"/>
              <a:gd name="f55" fmla="+- 0 0 -90"/>
              <a:gd name="f56" fmla="*/ f3 1 1266660"/>
              <a:gd name="f57" fmla="*/ f4 1 1266660"/>
              <a:gd name="f58" fmla="+- f6 0 f5"/>
              <a:gd name="f59" fmla="*/ f55 f0 1"/>
              <a:gd name="f60" fmla="*/ f58 1 1266660"/>
              <a:gd name="f61" fmla="*/ 947775 f58 1"/>
              <a:gd name="f62" fmla="*/ 320813 f58 1"/>
              <a:gd name="f63" fmla="*/ 1134650 f58 1"/>
              <a:gd name="f64" fmla="*/ 264492 f58 1"/>
              <a:gd name="f65" fmla="*/ 1203413 f58 1"/>
              <a:gd name="f66" fmla="*/ 383593 f58 1"/>
              <a:gd name="f67" fmla="*/ 1061200 f58 1"/>
              <a:gd name="f68" fmla="*/ 517272 f58 1"/>
              <a:gd name="f69" fmla="*/ 749389 f58 1"/>
              <a:gd name="f70" fmla="*/ 883067 f58 1"/>
              <a:gd name="f71" fmla="*/ 1002168 f58 1"/>
              <a:gd name="f72" fmla="*/ 945847 f58 1"/>
              <a:gd name="f73" fmla="*/ 746756 f58 1"/>
              <a:gd name="f74" fmla="*/ 1061905 f58 1"/>
              <a:gd name="f75" fmla="*/ 702093 f58 1"/>
              <a:gd name="f76" fmla="*/ 1251905 f58 1"/>
              <a:gd name="f77" fmla="*/ 564567 f58 1"/>
              <a:gd name="f78" fmla="*/ 519904 f58 1"/>
              <a:gd name="f79" fmla="*/ 1061906 f58 1"/>
              <a:gd name="f80" fmla="*/ 318885 f58 1"/>
              <a:gd name="f81" fmla="*/ 945848 f58 1"/>
              <a:gd name="f82" fmla="*/ 132010 f58 1"/>
              <a:gd name="f83" fmla="*/ 63247 f58 1"/>
              <a:gd name="f84" fmla="*/ 205460 f58 1"/>
              <a:gd name="f85" fmla="*/ 749388 f58 1"/>
              <a:gd name="f86" fmla="*/ 517271 f58 1"/>
              <a:gd name="f87" fmla="*/ 204755 f58 1"/>
              <a:gd name="f88" fmla="*/ 14755 f58 1"/>
              <a:gd name="f89" fmla="*/ 204754 f58 1"/>
              <a:gd name="f90" fmla="*/ 320812 f58 1"/>
              <a:gd name="f91" fmla="*/ f59 1 f2"/>
              <a:gd name="f92" fmla="*/ f61 1 1266660"/>
              <a:gd name="f93" fmla="*/ f62 1 1266660"/>
              <a:gd name="f94" fmla="*/ f63 1 1266660"/>
              <a:gd name="f95" fmla="*/ f64 1 1266660"/>
              <a:gd name="f96" fmla="*/ f65 1 1266660"/>
              <a:gd name="f97" fmla="*/ f66 1 1266660"/>
              <a:gd name="f98" fmla="*/ f67 1 1266660"/>
              <a:gd name="f99" fmla="*/ f68 1 1266660"/>
              <a:gd name="f100" fmla="*/ f69 1 1266660"/>
              <a:gd name="f101" fmla="*/ f70 1 1266660"/>
              <a:gd name="f102" fmla="*/ f71 1 1266660"/>
              <a:gd name="f103" fmla="*/ f72 1 1266660"/>
              <a:gd name="f104" fmla="*/ f73 1 1266660"/>
              <a:gd name="f105" fmla="*/ f74 1 1266660"/>
              <a:gd name="f106" fmla="*/ f75 1 1266660"/>
              <a:gd name="f107" fmla="*/ f76 1 1266660"/>
              <a:gd name="f108" fmla="*/ f77 1 1266660"/>
              <a:gd name="f109" fmla="*/ f78 1 1266660"/>
              <a:gd name="f110" fmla="*/ f79 1 1266660"/>
              <a:gd name="f111" fmla="*/ f80 1 1266660"/>
              <a:gd name="f112" fmla="*/ f81 1 1266660"/>
              <a:gd name="f113" fmla="*/ f82 1 1266660"/>
              <a:gd name="f114" fmla="*/ f83 1 1266660"/>
              <a:gd name="f115" fmla="*/ f84 1 1266660"/>
              <a:gd name="f116" fmla="*/ f85 1 1266660"/>
              <a:gd name="f117" fmla="*/ f86 1 1266660"/>
              <a:gd name="f118" fmla="*/ f87 1 1266660"/>
              <a:gd name="f119" fmla="*/ f88 1 1266660"/>
              <a:gd name="f120" fmla="*/ f89 1 1266660"/>
              <a:gd name="f121" fmla="*/ f90 1 1266660"/>
              <a:gd name="f122" fmla="*/ f5 1 f60"/>
              <a:gd name="f123" fmla="*/ f6 1 f60"/>
              <a:gd name="f124" fmla="+- f91 0 f1"/>
              <a:gd name="f125" fmla="*/ f92 1 f60"/>
              <a:gd name="f126" fmla="*/ f93 1 f60"/>
              <a:gd name="f127" fmla="*/ f94 1 f60"/>
              <a:gd name="f128" fmla="*/ f95 1 f60"/>
              <a:gd name="f129" fmla="*/ f96 1 f60"/>
              <a:gd name="f130" fmla="*/ f97 1 f60"/>
              <a:gd name="f131" fmla="*/ f98 1 f60"/>
              <a:gd name="f132" fmla="*/ f99 1 f60"/>
              <a:gd name="f133" fmla="*/ f100 1 f60"/>
              <a:gd name="f134" fmla="*/ f101 1 f60"/>
              <a:gd name="f135" fmla="*/ f102 1 f60"/>
              <a:gd name="f136" fmla="*/ f103 1 f60"/>
              <a:gd name="f137" fmla="*/ f104 1 f60"/>
              <a:gd name="f138" fmla="*/ f105 1 f60"/>
              <a:gd name="f139" fmla="*/ f106 1 f60"/>
              <a:gd name="f140" fmla="*/ f107 1 f60"/>
              <a:gd name="f141" fmla="*/ f108 1 f60"/>
              <a:gd name="f142" fmla="*/ f109 1 f60"/>
              <a:gd name="f143" fmla="*/ f110 1 f60"/>
              <a:gd name="f144" fmla="*/ f111 1 f60"/>
              <a:gd name="f145" fmla="*/ f112 1 f60"/>
              <a:gd name="f146" fmla="*/ f113 1 f60"/>
              <a:gd name="f147" fmla="*/ f114 1 f60"/>
              <a:gd name="f148" fmla="*/ f115 1 f60"/>
              <a:gd name="f149" fmla="*/ f116 1 f60"/>
              <a:gd name="f150" fmla="*/ f117 1 f60"/>
              <a:gd name="f151" fmla="*/ f118 1 f60"/>
              <a:gd name="f152" fmla="*/ f119 1 f60"/>
              <a:gd name="f153" fmla="*/ f120 1 f60"/>
              <a:gd name="f154" fmla="*/ f121 1 f60"/>
              <a:gd name="f155" fmla="*/ f122 f56 1"/>
              <a:gd name="f156" fmla="*/ f123 f56 1"/>
              <a:gd name="f157" fmla="*/ f123 f57 1"/>
              <a:gd name="f158" fmla="*/ f122 f57 1"/>
              <a:gd name="f159" fmla="*/ f125 f56 1"/>
              <a:gd name="f160" fmla="*/ f126 f57 1"/>
              <a:gd name="f161" fmla="*/ f127 f56 1"/>
              <a:gd name="f162" fmla="*/ f128 f57 1"/>
              <a:gd name="f163" fmla="*/ f129 f56 1"/>
              <a:gd name="f164" fmla="*/ f130 f57 1"/>
              <a:gd name="f165" fmla="*/ f131 f56 1"/>
              <a:gd name="f166" fmla="*/ f132 f57 1"/>
              <a:gd name="f167" fmla="*/ f133 f57 1"/>
              <a:gd name="f168" fmla="*/ f134 f57 1"/>
              <a:gd name="f169" fmla="*/ f135 f57 1"/>
              <a:gd name="f170" fmla="*/ f136 f57 1"/>
              <a:gd name="f171" fmla="*/ f137 f56 1"/>
              <a:gd name="f172" fmla="*/ f138 f57 1"/>
              <a:gd name="f173" fmla="*/ f139 f56 1"/>
              <a:gd name="f174" fmla="*/ f140 f57 1"/>
              <a:gd name="f175" fmla="*/ f141 f56 1"/>
              <a:gd name="f176" fmla="*/ f142 f56 1"/>
              <a:gd name="f177" fmla="*/ f143 f57 1"/>
              <a:gd name="f178" fmla="*/ f144 f56 1"/>
              <a:gd name="f179" fmla="*/ f145 f57 1"/>
              <a:gd name="f180" fmla="*/ f146 f56 1"/>
              <a:gd name="f181" fmla="*/ f147 f56 1"/>
              <a:gd name="f182" fmla="*/ f148 f56 1"/>
              <a:gd name="f183" fmla="*/ f149 f57 1"/>
              <a:gd name="f184" fmla="*/ f150 f57 1"/>
              <a:gd name="f185" fmla="*/ f151 f57 1"/>
              <a:gd name="f186" fmla="*/ f152 f57 1"/>
              <a:gd name="f187" fmla="*/ f153 f57 1"/>
              <a:gd name="f188" fmla="*/ f154 f57 1"/>
            </a:gdLst>
            <a:ahLst/>
            <a:cxnLst>
              <a:cxn ang="3cd4">
                <a:pos x="hc" y="t"/>
              </a:cxn>
              <a:cxn ang="0">
                <a:pos x="r" y="vc"/>
              </a:cxn>
              <a:cxn ang="cd4">
                <a:pos x="hc" y="b"/>
              </a:cxn>
              <a:cxn ang="cd2">
                <a:pos x="l" y="vc"/>
              </a:cxn>
              <a:cxn ang="f124">
                <a:pos x="f159" y="f160"/>
              </a:cxn>
              <a:cxn ang="f124">
                <a:pos x="f161" y="f162"/>
              </a:cxn>
              <a:cxn ang="f124">
                <a:pos x="f163" y="f164"/>
              </a:cxn>
              <a:cxn ang="f124">
                <a:pos x="f165" y="f166"/>
              </a:cxn>
              <a:cxn ang="f124">
                <a:pos x="f165" y="f167"/>
              </a:cxn>
              <a:cxn ang="f124">
                <a:pos x="f163" y="f168"/>
              </a:cxn>
              <a:cxn ang="f124">
                <a:pos x="f161" y="f169"/>
              </a:cxn>
              <a:cxn ang="f124">
                <a:pos x="f159" y="f170"/>
              </a:cxn>
              <a:cxn ang="f124">
                <a:pos x="f171" y="f172"/>
              </a:cxn>
              <a:cxn ang="f124">
                <a:pos x="f173" y="f174"/>
              </a:cxn>
              <a:cxn ang="f124">
                <a:pos x="f175" y="f174"/>
              </a:cxn>
              <a:cxn ang="f124">
                <a:pos x="f176" y="f177"/>
              </a:cxn>
              <a:cxn ang="f124">
                <a:pos x="f178" y="f179"/>
              </a:cxn>
              <a:cxn ang="f124">
                <a:pos x="f180" y="f169"/>
              </a:cxn>
              <a:cxn ang="f124">
                <a:pos x="f181" y="f168"/>
              </a:cxn>
              <a:cxn ang="f124">
                <a:pos x="f182" y="f183"/>
              </a:cxn>
              <a:cxn ang="f124">
                <a:pos x="f182" y="f184"/>
              </a:cxn>
              <a:cxn ang="f124">
                <a:pos x="f181" y="f164"/>
              </a:cxn>
              <a:cxn ang="f124">
                <a:pos x="f180" y="f162"/>
              </a:cxn>
              <a:cxn ang="f124">
                <a:pos x="f178" y="f160"/>
              </a:cxn>
              <a:cxn ang="f124">
                <a:pos x="f176" y="f185"/>
              </a:cxn>
              <a:cxn ang="f124">
                <a:pos x="f175" y="f186"/>
              </a:cxn>
              <a:cxn ang="f124">
                <a:pos x="f173" y="f186"/>
              </a:cxn>
              <a:cxn ang="f124">
                <a:pos x="f171" y="f187"/>
              </a:cxn>
              <a:cxn ang="f124">
                <a:pos x="f159" y="f188"/>
              </a:cxn>
              <a:cxn ang="f124">
                <a:pos x="f159" y="f160"/>
              </a:cxn>
            </a:cxnLst>
            <a:rect l="f155" t="f158" r="f156" b="f157"/>
            <a:pathLst>
              <a:path w="1266660" h="1266660">
                <a:moveTo>
                  <a:pt x="f7" y="f8"/>
                </a:moveTo>
                <a:lnTo>
                  <a:pt x="f9" y="f10"/>
                </a:lnTo>
                <a:lnTo>
                  <a:pt x="f11" y="f12"/>
                </a:lnTo>
                <a:lnTo>
                  <a:pt x="f13" y="f14"/>
                </a:lnTo>
                <a:cubicBezTo>
                  <a:pt x="f15" y="f16"/>
                  <a:pt x="f15" y="f17"/>
                  <a:pt x="f13" y="f18"/>
                </a:cubicBezTo>
                <a:lnTo>
                  <a:pt x="f11" y="f19"/>
                </a:lnTo>
                <a:lnTo>
                  <a:pt x="f9" y="f20"/>
                </a:lnTo>
                <a:lnTo>
                  <a:pt x="f7" y="f21"/>
                </a:lnTo>
                <a:cubicBezTo>
                  <a:pt x="f22" y="f23"/>
                  <a:pt x="f24" y="f25"/>
                  <a:pt x="f26" y="f27"/>
                </a:cubicBezTo>
                <a:lnTo>
                  <a:pt x="f28" y="f29"/>
                </a:lnTo>
                <a:lnTo>
                  <a:pt x="f30" y="f29"/>
                </a:lnTo>
                <a:lnTo>
                  <a:pt x="f31" y="f32"/>
                </a:lnTo>
                <a:cubicBezTo>
                  <a:pt x="f33" y="f34"/>
                  <a:pt x="f35" y="f36"/>
                  <a:pt x="f37" y="f38"/>
                </a:cubicBezTo>
                <a:lnTo>
                  <a:pt x="f39" y="f20"/>
                </a:lnTo>
                <a:lnTo>
                  <a:pt x="f40" y="f19"/>
                </a:lnTo>
                <a:lnTo>
                  <a:pt x="f41" y="f42"/>
                </a:lnTo>
                <a:cubicBezTo>
                  <a:pt x="f43" y="f44"/>
                  <a:pt x="f43" y="f45"/>
                  <a:pt x="f41" y="f46"/>
                </a:cubicBezTo>
                <a:lnTo>
                  <a:pt x="f40" y="f12"/>
                </a:lnTo>
                <a:lnTo>
                  <a:pt x="f39" y="f10"/>
                </a:lnTo>
                <a:lnTo>
                  <a:pt x="f37" y="f8"/>
                </a:lnTo>
                <a:cubicBezTo>
                  <a:pt x="f35" y="f47"/>
                  <a:pt x="f33" y="f48"/>
                  <a:pt x="f31" y="f49"/>
                </a:cubicBezTo>
                <a:lnTo>
                  <a:pt x="f30" y="f50"/>
                </a:lnTo>
                <a:lnTo>
                  <a:pt x="f28" y="f50"/>
                </a:lnTo>
                <a:lnTo>
                  <a:pt x="f26" y="f51"/>
                </a:lnTo>
                <a:cubicBezTo>
                  <a:pt x="f24" y="f52"/>
                  <a:pt x="f22" y="f53"/>
                  <a:pt x="f7" y="f54"/>
                </a:cubicBezTo>
                <a:lnTo>
                  <a:pt x="f7" y="f8"/>
                </a:lnTo>
                <a:close/>
              </a:path>
            </a:pathLst>
          </a:custGeom>
          <a:solidFill>
            <a:srgbClr val="8FAADC"/>
          </a:solidFill>
          <a:ln w="12701" cap="flat">
            <a:solidFill>
              <a:srgbClr val="7F7F7F"/>
            </a:solidFill>
            <a:prstDash val="solid"/>
            <a:miter/>
          </a:ln>
        </p:spPr>
        <p:txBody>
          <a:bodyPr vert="horz" wrap="square" lIns="329046" tIns="330976" rIns="329046" bIns="330976" anchor="ctr" anchorCtr="1" compatLnSpc="1">
            <a:noAutofit/>
          </a:bodyPr>
          <a:lstStyle/>
          <a:p>
            <a:pPr marL="0" marR="0" lvl="0" indent="0" algn="ctr" defTabSz="355601" rtl="0" eaLnBrk="1" fontAlgn="auto" latinLnBrk="0" hangingPunct="1">
              <a:lnSpc>
                <a:spcPct val="90000"/>
              </a:lnSpc>
              <a:spcBef>
                <a:spcPts val="0"/>
              </a:spcBef>
              <a:spcAft>
                <a:spcPts val="300"/>
              </a:spcAft>
              <a:buClrTx/>
              <a:buSzTx/>
              <a:buFontTx/>
              <a:buNone/>
              <a:tabLst/>
              <a:defRPr sz="1800" b="0" i="0" u="none" strike="noStrike" kern="0" cap="none" spc="0" baseline="0">
                <a:solidFill>
                  <a:srgbClr val="000000"/>
                </a:solidFill>
                <a:uFillTx/>
              </a:defRPr>
            </a:pPr>
            <a:r>
              <a:rPr kumimoji="0" lang="en-CA" sz="1400" b="1" i="0" u="none" strike="noStrike" kern="0" cap="none" spc="0" normalizeH="0" baseline="0" noProof="0">
                <a:ln>
                  <a:noFill/>
                </a:ln>
                <a:solidFill>
                  <a:srgbClr val="FFFFFF"/>
                </a:solidFill>
                <a:effectLst/>
                <a:uLnTx/>
                <a:uFillTx/>
                <a:latin typeface="Calibri"/>
                <a:ea typeface="+mn-ea"/>
                <a:cs typeface="+mn-cs"/>
              </a:rPr>
              <a:t>Partner Services</a:t>
            </a:r>
            <a:endParaRPr kumimoji="0" lang="en-CA" sz="1400" b="1" i="0" u="none" strike="noStrike" kern="1200" cap="none" spc="0" normalizeH="0" baseline="0" noProof="0">
              <a:ln>
                <a:noFill/>
              </a:ln>
              <a:solidFill>
                <a:srgbClr val="FFFFFF"/>
              </a:solidFill>
              <a:effectLst/>
              <a:uLnTx/>
              <a:uFillTx/>
              <a:latin typeface="Calibri"/>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3C15-A3AF-4E47-8E14-D963935690A6}"/>
              </a:ext>
            </a:extLst>
          </p:cNvPr>
          <p:cNvSpPr txBox="1">
            <a:spLocks noGrp="1"/>
          </p:cNvSpPr>
          <p:nvPr>
            <p:ph type="title"/>
          </p:nvPr>
        </p:nvSpPr>
        <p:spPr/>
        <p:txBody>
          <a:bodyPr/>
          <a:lstStyle/>
          <a:p>
            <a:pPr lvl="0"/>
            <a:r>
              <a:rPr lang="en-GB"/>
              <a:t>Questions?</a:t>
            </a:r>
            <a:endParaRPr lang="en-US"/>
          </a:p>
        </p:txBody>
      </p:sp>
      <p:pic>
        <p:nvPicPr>
          <p:cNvPr id="3" name="Picture 5" descr="A close up of a logo&#10;&#10;Description automatically generated">
            <a:extLst>
              <a:ext uri="{FF2B5EF4-FFF2-40B4-BE49-F238E27FC236}">
                <a16:creationId xmlns:a16="http://schemas.microsoft.com/office/drawing/2014/main" id="{8A685F60-E9B9-4AF5-A573-29F8A424C0FD}"/>
              </a:ext>
            </a:extLst>
          </p:cNvPr>
          <p:cNvPicPr>
            <a:picLocks noChangeAspect="1"/>
          </p:cNvPicPr>
          <p:nvPr/>
        </p:nvPicPr>
        <p:blipFill>
          <a:blip r:embed="rId2"/>
          <a:stretch>
            <a:fillRect/>
          </a:stretch>
        </p:blipFill>
        <p:spPr>
          <a:xfrm>
            <a:off x="3225344" y="0"/>
            <a:ext cx="8966661" cy="6858000"/>
          </a:xfrm>
          <a:prstGeom prst="rect">
            <a:avLst/>
          </a:prstGeom>
          <a:noFill/>
          <a:ln cap="flat">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8798B-EA9B-4561-B679-00F91D957962}"/>
              </a:ext>
            </a:extLst>
          </p:cNvPr>
          <p:cNvSpPr txBox="1"/>
          <p:nvPr/>
        </p:nvSpPr>
        <p:spPr>
          <a:xfrm>
            <a:off x="787453" y="1727639"/>
            <a:ext cx="3340486" cy="267765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000000"/>
                </a:solidFill>
                <a:effectLst/>
                <a:uLnTx/>
                <a:uFillTx/>
                <a:latin typeface="Calibri"/>
                <a:ea typeface="+mn-ea"/>
                <a:cs typeface="+mn-cs"/>
              </a:rPr>
              <a:t>The Key Value Proposition</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000000"/>
                </a:solidFill>
                <a:effectLst/>
                <a:uLnTx/>
                <a:uFillTx/>
                <a:latin typeface="Calibri"/>
                <a:ea typeface="+mn-ea"/>
                <a:cs typeface="+mn-cs"/>
              </a:rPr>
              <a:t>Monitor and Control your home from anywhere.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6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Consumer Drivers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600" b="0" i="0" u="none" strike="noStrike" kern="1200" cap="none" spc="0" normalizeH="0" baseline="0" noProof="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Peace of Mind</a:t>
            </a: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Efficiency and Savings</a:t>
            </a: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Convenience and Comfort</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BC867138-4F1F-4C82-98BD-F9DF1C4C1721}"/>
              </a:ext>
            </a:extLst>
          </p:cNvPr>
          <p:cNvSpPr txBox="1"/>
          <p:nvPr/>
        </p:nvSpPr>
        <p:spPr>
          <a:xfrm>
            <a:off x="702396" y="4505724"/>
            <a:ext cx="383770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The value propositions are critical and research shows they change with demographics and location</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5E484F8-E32C-44DD-ADED-2F1EC958FD8E}"/>
              </a:ext>
            </a:extLst>
          </p:cNvPr>
          <p:cNvPicPr>
            <a:picLocks noChangeAspect="1"/>
          </p:cNvPicPr>
          <p:nvPr/>
        </p:nvPicPr>
        <p:blipFill>
          <a:blip r:embed="rId2"/>
          <a:stretch>
            <a:fillRect/>
          </a:stretch>
        </p:blipFill>
        <p:spPr>
          <a:xfrm>
            <a:off x="4831634" y="1914332"/>
            <a:ext cx="6200775" cy="3514725"/>
          </a:xfrm>
          <a:prstGeom prst="rect">
            <a:avLst/>
          </a:prstGeom>
          <a:noFill/>
          <a:ln w="9528" cap="flat">
            <a:solidFill>
              <a:srgbClr val="2F5597"/>
            </a:solidFill>
            <a:prstDash val="solid"/>
            <a:miter/>
          </a:ln>
          <a:effectLst>
            <a:outerShdw dist="38103" dir="16200000" algn="tl">
              <a:srgbClr val="000000">
                <a:alpha val="40000"/>
              </a:srgbClr>
            </a:outerShdw>
          </a:effectLst>
        </p:spPr>
      </p:pic>
      <p:sp>
        <p:nvSpPr>
          <p:cNvPr id="5" name="Rectangle 8">
            <a:extLst>
              <a:ext uri="{FF2B5EF4-FFF2-40B4-BE49-F238E27FC236}">
                <a16:creationId xmlns:a16="http://schemas.microsoft.com/office/drawing/2014/main" id="{7CA50F74-251E-4045-98F6-81FC3407A0B6}"/>
              </a:ext>
            </a:extLst>
          </p:cNvPr>
          <p:cNvSpPr/>
          <p:nvPr/>
        </p:nvSpPr>
        <p:spPr>
          <a:xfrm>
            <a:off x="843058" y="391930"/>
            <a:ext cx="3863559" cy="707882"/>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0" i="0" u="none" strike="noStrike" kern="0" cap="none" spc="0" normalizeH="0" baseline="0" noProof="0">
                <a:ln>
                  <a:noFill/>
                </a:ln>
                <a:solidFill>
                  <a:srgbClr val="0070C0"/>
                </a:solidFill>
                <a:effectLst/>
                <a:uLnTx/>
                <a:uFillTx/>
                <a:latin typeface="Calibri Light"/>
                <a:ea typeface="+mn-ea"/>
                <a:cs typeface="+mn-cs"/>
              </a:rPr>
              <a:t>Consumer Drivers</a:t>
            </a:r>
            <a:endParaRPr kumimoji="0" lang="en-US" sz="4000" b="0" i="0" u="none" strike="noStrike" kern="1200" cap="none" spc="0" normalizeH="0" baseline="0" noProof="0">
              <a:ln>
                <a:noFill/>
              </a:ln>
              <a:solidFill>
                <a:srgbClr val="0070C0"/>
              </a:solidFill>
              <a:effectLst/>
              <a:uLnTx/>
              <a:uFillTx/>
              <a:latin typeface="Calibri Light"/>
              <a:ea typeface="+mn-ea"/>
              <a:cs typeface="+mn-cs"/>
            </a:endParaRPr>
          </a:p>
        </p:txBody>
      </p:sp>
      <p:sp>
        <p:nvSpPr>
          <p:cNvPr id="6" name="Slide Number Placeholder 5">
            <a:extLst>
              <a:ext uri="{FF2B5EF4-FFF2-40B4-BE49-F238E27FC236}">
                <a16:creationId xmlns:a16="http://schemas.microsoft.com/office/drawing/2014/main" id="{5B75A65F-AB80-4ECB-8ABA-B60D8D5E45DD}"/>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11A0892-AFD4-471C-A490-DCE15BEC4CC2}"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16</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7" name="Date Placeholder 3">
            <a:extLst>
              <a:ext uri="{FF2B5EF4-FFF2-40B4-BE49-F238E27FC236}">
                <a16:creationId xmlns:a16="http://schemas.microsoft.com/office/drawing/2014/main" id="{792A0A0B-C61F-4B4D-9C2B-82C16B40070C}"/>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337153-7468-445E-87AA-B2FC5D0800C1}"/>
              </a:ext>
            </a:extLst>
          </p:cNvPr>
          <p:cNvPicPr>
            <a:picLocks noChangeAspect="1"/>
          </p:cNvPicPr>
          <p:nvPr/>
        </p:nvPicPr>
        <p:blipFill>
          <a:blip r:embed="rId2"/>
          <a:stretch>
            <a:fillRect/>
          </a:stretch>
        </p:blipFill>
        <p:spPr>
          <a:xfrm>
            <a:off x="8003578" y="1365190"/>
            <a:ext cx="1710641" cy="1156139"/>
          </a:xfrm>
          <a:prstGeom prst="rect">
            <a:avLst/>
          </a:prstGeom>
          <a:noFill/>
          <a:ln w="12701" cap="flat">
            <a:solidFill>
              <a:srgbClr val="000000"/>
            </a:solidFill>
            <a:prstDash val="solid"/>
            <a:miter/>
          </a:ln>
        </p:spPr>
      </p:pic>
      <p:sp>
        <p:nvSpPr>
          <p:cNvPr id="3" name="Title 2">
            <a:extLst>
              <a:ext uri="{FF2B5EF4-FFF2-40B4-BE49-F238E27FC236}">
                <a16:creationId xmlns:a16="http://schemas.microsoft.com/office/drawing/2014/main" id="{A0DCBDDF-6FF6-4760-9FAD-7FECA4B6D7A2}"/>
              </a:ext>
            </a:extLst>
          </p:cNvPr>
          <p:cNvSpPr txBox="1"/>
          <p:nvPr/>
        </p:nvSpPr>
        <p:spPr>
          <a:xfrm>
            <a:off x="778337" y="440722"/>
            <a:ext cx="8933331" cy="607463"/>
          </a:xfrm>
          <a:prstGeom prst="rect">
            <a:avLst/>
          </a:prstGeom>
          <a:noFill/>
          <a:ln cap="flat">
            <a:noFill/>
          </a:ln>
        </p:spPr>
        <p:txBody>
          <a:bodyPr vert="horz" wrap="square" lIns="91440" tIns="45720" rIns="91440" bIns="45720" anchor="t" anchorCtr="0" compatLnSpc="1">
            <a:noAutofit/>
          </a:bodyPr>
          <a:lstStyle/>
          <a:p>
            <a:pPr marL="0" marR="0" lvl="0" indent="0" algn="l" defTabSz="914400" rtl="0" eaLnBrk="1" fontAlgn="auto" latinLnBrk="0" hangingPunct="1">
              <a:lnSpc>
                <a:spcPct val="85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0" i="0" u="none" strike="noStrike" kern="1200" cap="none" spc="-50" normalizeH="0" baseline="0" noProof="0">
                <a:ln>
                  <a:noFill/>
                </a:ln>
                <a:solidFill>
                  <a:srgbClr val="629DD1"/>
                </a:solidFill>
                <a:effectLst/>
                <a:uLnTx/>
                <a:uFillTx/>
                <a:latin typeface="Calibri Light"/>
                <a:ea typeface="+mn-ea"/>
                <a:cs typeface="+mn-cs"/>
              </a:rPr>
              <a:t>Current Trends and Developments</a:t>
            </a:r>
          </a:p>
        </p:txBody>
      </p:sp>
      <p:pic>
        <p:nvPicPr>
          <p:cNvPr id="4" name="Picture 3">
            <a:extLst>
              <a:ext uri="{FF2B5EF4-FFF2-40B4-BE49-F238E27FC236}">
                <a16:creationId xmlns:a16="http://schemas.microsoft.com/office/drawing/2014/main" id="{8A7A59B0-689A-46D8-BCAE-C4395465CFC7}"/>
              </a:ext>
            </a:extLst>
          </p:cNvPr>
          <p:cNvPicPr>
            <a:picLocks noChangeAspect="1"/>
          </p:cNvPicPr>
          <p:nvPr/>
        </p:nvPicPr>
        <p:blipFill>
          <a:blip r:embed="rId3"/>
          <a:stretch>
            <a:fillRect/>
          </a:stretch>
        </p:blipFill>
        <p:spPr>
          <a:xfrm>
            <a:off x="8899379" y="1637214"/>
            <a:ext cx="1710641" cy="1198686"/>
          </a:xfrm>
          <a:prstGeom prst="rect">
            <a:avLst/>
          </a:prstGeom>
          <a:noFill/>
          <a:ln w="12701" cap="flat">
            <a:solidFill>
              <a:srgbClr val="000000"/>
            </a:solidFill>
            <a:prstDash val="solid"/>
            <a:miter/>
          </a:ln>
        </p:spPr>
      </p:pic>
      <p:pic>
        <p:nvPicPr>
          <p:cNvPr id="5" name="Picture 4">
            <a:extLst>
              <a:ext uri="{FF2B5EF4-FFF2-40B4-BE49-F238E27FC236}">
                <a16:creationId xmlns:a16="http://schemas.microsoft.com/office/drawing/2014/main" id="{2DA3C8FF-2DAE-4356-9531-EEF797E65F99}"/>
              </a:ext>
            </a:extLst>
          </p:cNvPr>
          <p:cNvPicPr>
            <a:picLocks noChangeAspect="1"/>
          </p:cNvPicPr>
          <p:nvPr/>
        </p:nvPicPr>
        <p:blipFill>
          <a:blip r:embed="rId4"/>
          <a:stretch>
            <a:fillRect/>
          </a:stretch>
        </p:blipFill>
        <p:spPr>
          <a:xfrm>
            <a:off x="9800886" y="2070466"/>
            <a:ext cx="1742087" cy="1011564"/>
          </a:xfrm>
          <a:prstGeom prst="rect">
            <a:avLst/>
          </a:prstGeom>
          <a:noFill/>
          <a:ln w="9528" cap="flat">
            <a:solidFill>
              <a:srgbClr val="203864"/>
            </a:solidFill>
            <a:prstDash val="solid"/>
            <a:miter/>
          </a:ln>
        </p:spPr>
      </p:pic>
      <p:pic>
        <p:nvPicPr>
          <p:cNvPr id="6" name="Picture 5">
            <a:extLst>
              <a:ext uri="{FF2B5EF4-FFF2-40B4-BE49-F238E27FC236}">
                <a16:creationId xmlns:a16="http://schemas.microsoft.com/office/drawing/2014/main" id="{24828F3A-BD30-4DC7-9084-DF63E1CB6AEC}"/>
              </a:ext>
            </a:extLst>
          </p:cNvPr>
          <p:cNvPicPr>
            <a:picLocks noChangeAspect="1"/>
          </p:cNvPicPr>
          <p:nvPr/>
        </p:nvPicPr>
        <p:blipFill>
          <a:blip r:embed="rId5"/>
          <a:stretch>
            <a:fillRect/>
          </a:stretch>
        </p:blipFill>
        <p:spPr>
          <a:xfrm>
            <a:off x="10067772" y="2742559"/>
            <a:ext cx="1880170" cy="1114726"/>
          </a:xfrm>
          <a:prstGeom prst="rect">
            <a:avLst/>
          </a:prstGeom>
          <a:noFill/>
          <a:ln w="9528" cap="flat">
            <a:solidFill>
              <a:srgbClr val="203864"/>
            </a:solidFill>
            <a:prstDash val="solid"/>
            <a:miter/>
          </a:ln>
        </p:spPr>
      </p:pic>
      <p:pic>
        <p:nvPicPr>
          <p:cNvPr id="7" name="Imagen 12">
            <a:extLst>
              <a:ext uri="{FF2B5EF4-FFF2-40B4-BE49-F238E27FC236}">
                <a16:creationId xmlns:a16="http://schemas.microsoft.com/office/drawing/2014/main" id="{0DDA6DF9-E4CE-4C2D-894B-BBC0F2352B03}"/>
              </a:ext>
            </a:extLst>
          </p:cNvPr>
          <p:cNvPicPr>
            <a:picLocks noChangeAspect="1"/>
          </p:cNvPicPr>
          <p:nvPr/>
        </p:nvPicPr>
        <p:blipFill>
          <a:blip r:embed="rId6"/>
          <a:stretch>
            <a:fillRect/>
          </a:stretch>
        </p:blipFill>
        <p:spPr>
          <a:xfrm>
            <a:off x="7856305" y="4344488"/>
            <a:ext cx="1002593" cy="1336788"/>
          </a:xfrm>
          <a:prstGeom prst="rect">
            <a:avLst/>
          </a:prstGeom>
          <a:noFill/>
          <a:ln w="9528" cap="flat">
            <a:solidFill>
              <a:srgbClr val="203864"/>
            </a:solidFill>
            <a:prstDash val="solid"/>
            <a:miter/>
          </a:ln>
        </p:spPr>
      </p:pic>
      <p:sp>
        <p:nvSpPr>
          <p:cNvPr id="8" name="TextBox 7">
            <a:extLst>
              <a:ext uri="{FF2B5EF4-FFF2-40B4-BE49-F238E27FC236}">
                <a16:creationId xmlns:a16="http://schemas.microsoft.com/office/drawing/2014/main" id="{C230E6A8-7739-4F68-A09C-A4AEED7C74B6}"/>
              </a:ext>
            </a:extLst>
          </p:cNvPr>
          <p:cNvSpPr txBox="1"/>
          <p:nvPr/>
        </p:nvSpPr>
        <p:spPr>
          <a:xfrm>
            <a:off x="840242" y="1566339"/>
            <a:ext cx="4627650"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75% of connected home devices are provided by service providers (telcos, Utilities, Security Companies etc)  </a:t>
            </a:r>
            <a:r>
              <a:rPr kumimoji="0" lang="en-GB" sz="1050" b="0" i="0" u="none" strike="noStrike" kern="1200" cap="none" spc="0" normalizeH="0" baseline="0" noProof="0">
                <a:ln>
                  <a:noFill/>
                </a:ln>
                <a:solidFill>
                  <a:srgbClr val="000000"/>
                </a:solidFill>
                <a:effectLst/>
                <a:uLnTx/>
                <a:uFillTx/>
                <a:latin typeface="Calibri"/>
                <a:ea typeface="+mn-ea"/>
                <a:cs typeface="+mn-cs"/>
              </a:rPr>
              <a:t>McKinsey 2018</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FAB6DF7-3218-41C3-8549-ADFC15B2A77E}"/>
              </a:ext>
            </a:extLst>
          </p:cNvPr>
          <p:cNvPicPr>
            <a:picLocks noChangeAspect="1"/>
          </p:cNvPicPr>
          <p:nvPr/>
        </p:nvPicPr>
        <p:blipFill>
          <a:blip r:embed="rId7"/>
          <a:stretch>
            <a:fillRect/>
          </a:stretch>
        </p:blipFill>
        <p:spPr>
          <a:xfrm>
            <a:off x="5723750" y="4441204"/>
            <a:ext cx="1564300" cy="1040971"/>
          </a:xfrm>
          <a:prstGeom prst="rect">
            <a:avLst/>
          </a:prstGeom>
          <a:noFill/>
          <a:ln w="9528" cap="flat">
            <a:solidFill>
              <a:srgbClr val="203864"/>
            </a:solidFill>
            <a:prstDash val="solid"/>
            <a:miter/>
          </a:ln>
        </p:spPr>
      </p:pic>
      <p:pic>
        <p:nvPicPr>
          <p:cNvPr id="10" name="Picture 9">
            <a:extLst>
              <a:ext uri="{FF2B5EF4-FFF2-40B4-BE49-F238E27FC236}">
                <a16:creationId xmlns:a16="http://schemas.microsoft.com/office/drawing/2014/main" id="{B3D76F72-8F68-4447-9C2B-B72A35B4D4D9}"/>
              </a:ext>
            </a:extLst>
          </p:cNvPr>
          <p:cNvPicPr>
            <a:picLocks noChangeAspect="1"/>
          </p:cNvPicPr>
          <p:nvPr/>
        </p:nvPicPr>
        <p:blipFill>
          <a:blip r:embed="rId8"/>
          <a:stretch>
            <a:fillRect/>
          </a:stretch>
        </p:blipFill>
        <p:spPr>
          <a:xfrm>
            <a:off x="6501018" y="4714984"/>
            <a:ext cx="1710860" cy="1273640"/>
          </a:xfrm>
          <a:prstGeom prst="rect">
            <a:avLst/>
          </a:prstGeom>
          <a:noFill/>
          <a:ln w="9528" cap="flat">
            <a:solidFill>
              <a:srgbClr val="203864"/>
            </a:solidFill>
            <a:prstDash val="solid"/>
            <a:miter/>
          </a:ln>
        </p:spPr>
      </p:pic>
      <p:pic>
        <p:nvPicPr>
          <p:cNvPr id="11" name="Picture 10">
            <a:extLst>
              <a:ext uri="{FF2B5EF4-FFF2-40B4-BE49-F238E27FC236}">
                <a16:creationId xmlns:a16="http://schemas.microsoft.com/office/drawing/2014/main" id="{F8FF1936-FDA8-4873-AA8C-6FC07066D361}"/>
              </a:ext>
            </a:extLst>
          </p:cNvPr>
          <p:cNvPicPr>
            <a:picLocks noChangeAspect="1"/>
          </p:cNvPicPr>
          <p:nvPr/>
        </p:nvPicPr>
        <p:blipFill>
          <a:blip r:embed="rId9"/>
          <a:stretch>
            <a:fillRect/>
          </a:stretch>
        </p:blipFill>
        <p:spPr>
          <a:xfrm>
            <a:off x="9427153" y="3645255"/>
            <a:ext cx="1862568" cy="1022692"/>
          </a:xfrm>
          <a:prstGeom prst="rect">
            <a:avLst/>
          </a:prstGeom>
          <a:noFill/>
          <a:ln w="9528" cap="flat">
            <a:solidFill>
              <a:srgbClr val="203864"/>
            </a:solidFill>
            <a:prstDash val="solid"/>
            <a:miter/>
          </a:ln>
        </p:spPr>
      </p:pic>
      <p:pic>
        <p:nvPicPr>
          <p:cNvPr id="12" name="Picture 11">
            <a:extLst>
              <a:ext uri="{FF2B5EF4-FFF2-40B4-BE49-F238E27FC236}">
                <a16:creationId xmlns:a16="http://schemas.microsoft.com/office/drawing/2014/main" id="{D7CFDEC3-76F5-4710-B639-E5C921D41E71}"/>
              </a:ext>
            </a:extLst>
          </p:cNvPr>
          <p:cNvPicPr>
            <a:picLocks noChangeAspect="1"/>
          </p:cNvPicPr>
          <p:nvPr/>
        </p:nvPicPr>
        <p:blipFill>
          <a:blip r:embed="rId10"/>
          <a:stretch>
            <a:fillRect/>
          </a:stretch>
        </p:blipFill>
        <p:spPr>
          <a:xfrm>
            <a:off x="10067772" y="4269269"/>
            <a:ext cx="1880170" cy="1000966"/>
          </a:xfrm>
          <a:prstGeom prst="rect">
            <a:avLst/>
          </a:prstGeom>
          <a:noFill/>
          <a:ln w="9528" cap="flat">
            <a:solidFill>
              <a:srgbClr val="203864"/>
            </a:solidFill>
            <a:prstDash val="solid"/>
            <a:miter/>
          </a:ln>
        </p:spPr>
      </p:pic>
      <p:pic>
        <p:nvPicPr>
          <p:cNvPr id="13" name="Picture 12">
            <a:extLst>
              <a:ext uri="{FF2B5EF4-FFF2-40B4-BE49-F238E27FC236}">
                <a16:creationId xmlns:a16="http://schemas.microsoft.com/office/drawing/2014/main" id="{67A0A53C-826E-4A82-BC3A-BD0FB2A8693A}"/>
              </a:ext>
            </a:extLst>
          </p:cNvPr>
          <p:cNvPicPr>
            <a:picLocks noChangeAspect="1"/>
          </p:cNvPicPr>
          <p:nvPr/>
        </p:nvPicPr>
        <p:blipFill>
          <a:blip r:embed="rId11"/>
          <a:stretch>
            <a:fillRect/>
          </a:stretch>
        </p:blipFill>
        <p:spPr>
          <a:xfrm>
            <a:off x="778337" y="2556826"/>
            <a:ext cx="4543223" cy="3151598"/>
          </a:xfrm>
          <a:prstGeom prst="rect">
            <a:avLst/>
          </a:prstGeom>
          <a:noFill/>
          <a:ln cap="flat">
            <a:noFill/>
          </a:ln>
        </p:spPr>
      </p:pic>
      <p:pic>
        <p:nvPicPr>
          <p:cNvPr id="14" name="Picture 13">
            <a:extLst>
              <a:ext uri="{FF2B5EF4-FFF2-40B4-BE49-F238E27FC236}">
                <a16:creationId xmlns:a16="http://schemas.microsoft.com/office/drawing/2014/main" id="{2EDE702F-A173-41EE-B313-1DA144E29315}"/>
              </a:ext>
            </a:extLst>
          </p:cNvPr>
          <p:cNvPicPr>
            <a:picLocks noChangeAspect="1"/>
          </p:cNvPicPr>
          <p:nvPr/>
        </p:nvPicPr>
        <p:blipFill>
          <a:blip r:embed="rId12"/>
          <a:stretch>
            <a:fillRect/>
          </a:stretch>
        </p:blipFill>
        <p:spPr>
          <a:xfrm>
            <a:off x="6288740" y="2841973"/>
            <a:ext cx="2278090" cy="1125178"/>
          </a:xfrm>
          <a:prstGeom prst="rect">
            <a:avLst/>
          </a:prstGeom>
          <a:noFill/>
          <a:ln w="12701" cap="flat">
            <a:solidFill>
              <a:srgbClr val="203864"/>
            </a:solidFill>
            <a:prstDash val="solid"/>
            <a:miter/>
          </a:ln>
        </p:spPr>
      </p:pic>
      <p:sp>
        <p:nvSpPr>
          <p:cNvPr id="15" name="Slide Number Placeholder 5">
            <a:extLst>
              <a:ext uri="{FF2B5EF4-FFF2-40B4-BE49-F238E27FC236}">
                <a16:creationId xmlns:a16="http://schemas.microsoft.com/office/drawing/2014/main" id="{7B3D3ED2-5102-4560-91E3-0156EB53560F}"/>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3A3890A-CDC4-46BC-B666-17224B08AA63}"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17</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16" name="Date Placeholder 3">
            <a:extLst>
              <a:ext uri="{FF2B5EF4-FFF2-40B4-BE49-F238E27FC236}">
                <a16:creationId xmlns:a16="http://schemas.microsoft.com/office/drawing/2014/main" id="{83F5E77A-380D-4595-925C-94298D5D8FC6}"/>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C604E20E-3CAA-4F90-B84D-9A40C8DAC27A}"/>
              </a:ext>
            </a:extLst>
          </p:cNvPr>
          <p:cNvSpPr/>
          <p:nvPr/>
        </p:nvSpPr>
        <p:spPr>
          <a:xfrm>
            <a:off x="998076" y="348093"/>
            <a:ext cx="4331631" cy="707882"/>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0" i="0" u="none" strike="noStrike" kern="1200" cap="none" spc="0" normalizeH="0" baseline="0" noProof="0">
                <a:ln>
                  <a:noFill/>
                </a:ln>
                <a:solidFill>
                  <a:srgbClr val="0070C0"/>
                </a:solidFill>
                <a:effectLst/>
                <a:uLnTx/>
                <a:uFillTx/>
                <a:latin typeface="Calibri Light"/>
                <a:ea typeface="+mn-ea"/>
                <a:cs typeface="+mn-cs"/>
              </a:rPr>
              <a:t>The Business Model</a:t>
            </a:r>
            <a:endParaRPr kumimoji="0" lang="en-US" sz="4000" b="0" i="0" u="none" strike="noStrike" kern="1200" cap="none" spc="0" normalizeH="0" baseline="0" noProof="0">
              <a:ln>
                <a:noFill/>
              </a:ln>
              <a:solidFill>
                <a:srgbClr val="0070C0"/>
              </a:solidFill>
              <a:effectLst/>
              <a:uLnTx/>
              <a:uFillTx/>
              <a:latin typeface="Calibri Light"/>
              <a:ea typeface="+mn-ea"/>
              <a:cs typeface="+mn-cs"/>
            </a:endParaRPr>
          </a:p>
        </p:txBody>
      </p:sp>
      <p:sp>
        <p:nvSpPr>
          <p:cNvPr id="3" name="TextBox 4">
            <a:extLst>
              <a:ext uri="{FF2B5EF4-FFF2-40B4-BE49-F238E27FC236}">
                <a16:creationId xmlns:a16="http://schemas.microsoft.com/office/drawing/2014/main" id="{DB86346D-8CE4-4ACA-824A-25B4A8252A68}"/>
              </a:ext>
            </a:extLst>
          </p:cNvPr>
          <p:cNvSpPr txBox="1"/>
          <p:nvPr/>
        </p:nvSpPr>
        <p:spPr>
          <a:xfrm>
            <a:off x="998076" y="1216152"/>
            <a:ext cx="8554970"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0" cap="none" spc="0" normalizeH="0" baseline="0" noProof="0">
                <a:ln>
                  <a:noFill/>
                </a:ln>
                <a:solidFill>
                  <a:srgbClr val="000000"/>
                </a:solidFill>
                <a:effectLst/>
                <a:uLnTx/>
                <a:uFillTx/>
                <a:latin typeface="Calibri"/>
                <a:ea typeface="+mn-ea"/>
                <a:cs typeface="+mn-cs"/>
              </a:rPr>
              <a:t>T</a:t>
            </a:r>
            <a:r>
              <a:rPr kumimoji="0" lang="en-GB" sz="1800" b="0" i="0" u="none" strike="noStrike" kern="1200" cap="none" spc="0" normalizeH="0" baseline="0" noProof="0">
                <a:ln>
                  <a:noFill/>
                </a:ln>
                <a:solidFill>
                  <a:srgbClr val="000000"/>
                </a:solidFill>
                <a:effectLst/>
                <a:uLnTx/>
                <a:uFillTx/>
                <a:latin typeface="Calibri"/>
                <a:ea typeface="+mn-ea"/>
                <a:cs typeface="+mn-cs"/>
              </a:rPr>
              <a:t>win-track approach with a B2B and B2C model there will be 2 different business models:</a:t>
            </a:r>
          </a:p>
        </p:txBody>
      </p:sp>
      <p:sp>
        <p:nvSpPr>
          <p:cNvPr id="4" name="TextBox 6">
            <a:extLst>
              <a:ext uri="{FF2B5EF4-FFF2-40B4-BE49-F238E27FC236}">
                <a16:creationId xmlns:a16="http://schemas.microsoft.com/office/drawing/2014/main" id="{85A964B8-819D-453C-BD81-A6C252CF5154}"/>
              </a:ext>
            </a:extLst>
          </p:cNvPr>
          <p:cNvSpPr txBox="1"/>
          <p:nvPr/>
        </p:nvSpPr>
        <p:spPr>
          <a:xfrm>
            <a:off x="998076" y="1981852"/>
            <a:ext cx="4031123" cy="206210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B2C.  Create an offering through the channel to give insights, revenue, and create a benchmark in the market that would allow channel partners to run promotions.  </a:t>
            </a:r>
            <a:r>
              <a:rPr kumimoji="0" lang="en-GB" sz="1600" b="0" i="0" u="none" strike="noStrike" kern="0" cap="none" spc="0" normalizeH="0" baseline="0" noProof="0">
                <a:ln>
                  <a:noFill/>
                </a:ln>
                <a:solidFill>
                  <a:srgbClr val="000000"/>
                </a:solidFill>
                <a:effectLst/>
                <a:uLnTx/>
                <a:uFillTx/>
                <a:latin typeface="Calibri"/>
                <a:ea typeface="+mn-ea"/>
                <a:cs typeface="+mn-cs"/>
              </a:rPr>
              <a:t>A</a:t>
            </a:r>
            <a:r>
              <a:rPr kumimoji="0" lang="en-GB" sz="1600" b="0" i="0" u="none" strike="noStrike" kern="1200" cap="none" spc="0" normalizeH="0" baseline="0" noProof="0">
                <a:ln>
                  <a:noFill/>
                </a:ln>
                <a:solidFill>
                  <a:srgbClr val="000000"/>
                </a:solidFill>
                <a:effectLst/>
                <a:uLnTx/>
                <a:uFillTx/>
                <a:latin typeface="Calibri"/>
                <a:ea typeface="+mn-ea"/>
                <a:cs typeface="+mn-cs"/>
              </a:rPr>
              <a:t>im to </a:t>
            </a:r>
            <a:r>
              <a:rPr kumimoji="0" lang="en-GB" sz="1600" b="0" i="0" u="none" strike="noStrike" kern="0" cap="none" spc="0" normalizeH="0" baseline="0" noProof="0">
                <a:ln>
                  <a:noFill/>
                </a:ln>
                <a:solidFill>
                  <a:srgbClr val="000000"/>
                </a:solidFill>
                <a:effectLst/>
                <a:uLnTx/>
                <a:uFillTx/>
                <a:latin typeface="Calibri"/>
                <a:ea typeface="+mn-ea"/>
                <a:cs typeface="+mn-cs"/>
              </a:rPr>
              <a:t>secure</a:t>
            </a:r>
            <a:r>
              <a:rPr kumimoji="0" lang="en-GB" sz="1600" b="0" i="0" u="none" strike="noStrike" kern="1200" cap="none" spc="0" normalizeH="0" baseline="0" noProof="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600" b="0" i="0" u="none" strike="noStrike" kern="1200" cap="none" spc="0" normalizeH="0" baseline="0" noProof="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30% margin on product sales.</a:t>
            </a: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£30/base customer/annum.</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5" name="TextBox 7">
            <a:extLst>
              <a:ext uri="{FF2B5EF4-FFF2-40B4-BE49-F238E27FC236}">
                <a16:creationId xmlns:a16="http://schemas.microsoft.com/office/drawing/2014/main" id="{E256A8A6-CBFC-44E9-8126-5B3C0578A0C5}"/>
              </a:ext>
            </a:extLst>
          </p:cNvPr>
          <p:cNvSpPr txBox="1"/>
          <p:nvPr/>
        </p:nvSpPr>
        <p:spPr>
          <a:xfrm>
            <a:off x="6272783" y="1975104"/>
            <a:ext cx="4706745" cy="378565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B2B.   White label the Halo offering to channel partners and aim to get:</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600" b="0" i="0" u="none" strike="noStrike" kern="1200" cap="none" spc="0" normalizeH="0" baseline="0" noProof="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Income from initial development. This will vary depending on the requirement but would typically be £100k.</a:t>
            </a: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5% margin on product.  Aim to stay away from product supply and get customers to fund all working capital.</a:t>
            </a: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Managed service fee – typically, £1.50/user/month depending on features.  </a:t>
            </a: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MOQ commitment to 30k users (£45k/month).</a:t>
            </a:r>
          </a:p>
          <a:p>
            <a:pPr marL="285750" marR="0" lvl="0" indent="-285750" algn="l" defTabSz="9144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000000"/>
                </a:solidFill>
                <a:effectLst/>
                <a:uLnTx/>
                <a:uFillTx/>
                <a:latin typeface="Calibri"/>
                <a:ea typeface="+mn-ea"/>
                <a:cs typeface="+mn-cs"/>
              </a:rPr>
              <a:t>Pass-on any costs associated with other 3</a:t>
            </a:r>
            <a:r>
              <a:rPr kumimoji="0" lang="en-GB" sz="1600" b="0" i="0" u="none" strike="noStrike" kern="1200" cap="none" spc="0" normalizeH="0" baseline="30000" noProof="0">
                <a:ln>
                  <a:noFill/>
                </a:ln>
                <a:solidFill>
                  <a:srgbClr val="000000"/>
                </a:solidFill>
                <a:effectLst/>
                <a:uLnTx/>
                <a:uFillTx/>
                <a:latin typeface="Calibri"/>
                <a:ea typeface="+mn-ea"/>
                <a:cs typeface="+mn-cs"/>
              </a:rPr>
              <a:t>rd</a:t>
            </a:r>
            <a:r>
              <a:rPr kumimoji="0" lang="en-GB" sz="1600" b="0" i="0" u="none" strike="noStrike" kern="1200" cap="none" spc="0" normalizeH="0" baseline="0" noProof="0">
                <a:ln>
                  <a:noFill/>
                </a:ln>
                <a:solidFill>
                  <a:srgbClr val="000000"/>
                </a:solidFill>
                <a:effectLst/>
                <a:uLnTx/>
                <a:uFillTx/>
                <a:latin typeface="Calibri"/>
                <a:ea typeface="+mn-ea"/>
                <a:cs typeface="+mn-cs"/>
              </a:rPr>
              <a:t> party services, for example, weather.com</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cxnSp>
        <p:nvCxnSpPr>
          <p:cNvPr id="6" name="Straight Connector 9">
            <a:extLst>
              <a:ext uri="{FF2B5EF4-FFF2-40B4-BE49-F238E27FC236}">
                <a16:creationId xmlns:a16="http://schemas.microsoft.com/office/drawing/2014/main" id="{1554F118-4550-48ED-9F08-044327228B45}"/>
              </a:ext>
            </a:extLst>
          </p:cNvPr>
          <p:cNvCxnSpPr/>
          <p:nvPr/>
        </p:nvCxnSpPr>
        <p:spPr>
          <a:xfrm>
            <a:off x="5480419" y="2055909"/>
            <a:ext cx="0" cy="3460373"/>
          </a:xfrm>
          <a:prstGeom prst="straightConnector1">
            <a:avLst/>
          </a:prstGeom>
          <a:noFill/>
          <a:ln w="19046" cap="flat">
            <a:solidFill>
              <a:srgbClr val="4472C4"/>
            </a:solidFill>
            <a:prstDash val="solid"/>
            <a:miter/>
          </a:ln>
        </p:spPr>
      </p:cxnSp>
      <p:sp>
        <p:nvSpPr>
          <p:cNvPr id="7" name="Slide Number Placeholder 5">
            <a:extLst>
              <a:ext uri="{FF2B5EF4-FFF2-40B4-BE49-F238E27FC236}">
                <a16:creationId xmlns:a16="http://schemas.microsoft.com/office/drawing/2014/main" id="{0C6C8088-CD17-4CC3-A9AA-F03FB5BCAB1C}"/>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3C17851-0D8E-4534-BFFD-4A24BEA99213}"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8" name="Date Placeholder 3">
            <a:extLst>
              <a:ext uri="{FF2B5EF4-FFF2-40B4-BE49-F238E27FC236}">
                <a16:creationId xmlns:a16="http://schemas.microsoft.com/office/drawing/2014/main" id="{39AA00D4-884F-4144-9A27-5BDFD8E3937E}"/>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347">
            <a:extLst>
              <a:ext uri="{FF2B5EF4-FFF2-40B4-BE49-F238E27FC236}">
                <a16:creationId xmlns:a16="http://schemas.microsoft.com/office/drawing/2014/main" id="{A389AFC6-EB3C-49EF-8868-A8977A1416F9}"/>
              </a:ext>
            </a:extLst>
          </p:cNvPr>
          <p:cNvSpPr txBox="1">
            <a:spLocks noGrp="1"/>
          </p:cNvSpPr>
          <p:nvPr>
            <p:ph type="title"/>
          </p:nvPr>
        </p:nvSpPr>
        <p:spPr>
          <a:xfrm>
            <a:off x="820225" y="350535"/>
            <a:ext cx="8229600" cy="635608"/>
          </a:xfrm>
          <a:ln w="9528">
            <a:solidFill>
              <a:srgbClr val="FFFFFF"/>
            </a:solidFill>
            <a:prstDash val="solid"/>
          </a:ln>
        </p:spPr>
        <p:txBody>
          <a:bodyPr lIns="91421" tIns="45701" rIns="91421" bIns="45701">
            <a:noAutofit/>
          </a:bodyPr>
          <a:lstStyle/>
          <a:p>
            <a:pPr lvl="0"/>
            <a:r>
              <a:rPr lang="en-GB">
                <a:solidFill>
                  <a:srgbClr val="0070C0"/>
                </a:solidFill>
                <a:cs typeface="Arial"/>
              </a:rPr>
              <a:t>Go-to-Market Plan</a:t>
            </a:r>
            <a:endParaRPr lang="en-US">
              <a:solidFill>
                <a:srgbClr val="0070C0"/>
              </a:solidFill>
              <a:cs typeface="Arial"/>
            </a:endParaRPr>
          </a:p>
        </p:txBody>
      </p:sp>
      <p:sp>
        <p:nvSpPr>
          <p:cNvPr id="3" name="Shape 349">
            <a:extLst>
              <a:ext uri="{FF2B5EF4-FFF2-40B4-BE49-F238E27FC236}">
                <a16:creationId xmlns:a16="http://schemas.microsoft.com/office/drawing/2014/main" id="{68475746-AA3D-4D47-BFB0-153D83F00D2F}"/>
              </a:ext>
            </a:extLst>
          </p:cNvPr>
          <p:cNvSpPr txBox="1"/>
          <p:nvPr/>
        </p:nvSpPr>
        <p:spPr>
          <a:xfrm>
            <a:off x="2174315" y="2376964"/>
            <a:ext cx="1645526" cy="2139046"/>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000000"/>
                </a:solidFill>
                <a:effectLst/>
                <a:uLnTx/>
                <a:uFillTx/>
                <a:latin typeface="Arial"/>
                <a:ea typeface="Arial"/>
                <a:cs typeface="Arial"/>
              </a:rPr>
              <a:t>‘Halo’</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400" b="0" i="0" u="none" strike="noStrike" kern="1200" cap="none" spc="0" normalizeH="0" baseline="0" noProof="0">
              <a:ln>
                <a:noFill/>
              </a:ln>
              <a:solidFill>
                <a:srgbClr val="000000"/>
              </a:solidFill>
              <a:effectLst/>
              <a:uLnTx/>
              <a:uFillTx/>
              <a:latin typeface="Arial"/>
              <a:ea typeface="Arial"/>
              <a:cs typeface="Arial"/>
            </a:endParaRPr>
          </a:p>
          <a:p>
            <a:pPr marL="171450" marR="0" lvl="0" indent="-171450" algn="l" defTabSz="914400" rtl="0" eaLnBrk="1" fontAlgn="auto" latinLnBrk="0" hangingPunct="1">
              <a:lnSpc>
                <a:spcPct val="100000"/>
              </a:lnSpc>
              <a:spcBef>
                <a:spcPts val="0"/>
              </a:spcBef>
              <a:spcAft>
                <a:spcPts val="0"/>
              </a:spcAft>
              <a:buClr>
                <a:srgbClr val="2E75B6"/>
              </a:buClr>
              <a:buSzPts val="1100"/>
              <a:buFont typeface="Noto Sans Symbols"/>
              <a:buChar char="✓"/>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Arial"/>
                <a:ea typeface="Arial"/>
                <a:cs typeface="Arial"/>
              </a:rPr>
              <a:t>Hub</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E75B6"/>
              </a:buClr>
              <a:buSzPts val="1100"/>
              <a:buFont typeface="Noto Sans Symbols"/>
              <a:buChar char="✓"/>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Arial"/>
                <a:ea typeface="Arial"/>
                <a:cs typeface="Arial"/>
              </a:rPr>
              <a:t>Product Set</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E75B6"/>
              </a:buClr>
              <a:buSzPts val="1100"/>
              <a:buFont typeface="Noto Sans Symbols"/>
              <a:buChar char="✓"/>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Arial"/>
                <a:ea typeface="Arial"/>
                <a:cs typeface="Arial"/>
              </a:rPr>
              <a:t>App</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E75B6"/>
              </a:buClr>
              <a:buSzPts val="1100"/>
              <a:buFont typeface="Noto Sans Symbols"/>
              <a:buChar char="✓"/>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Arial"/>
                <a:ea typeface="Arial"/>
                <a:cs typeface="Arial"/>
              </a:rPr>
              <a:t>Admin</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E75B6"/>
              </a:buClr>
              <a:buSzPts val="1100"/>
              <a:buFont typeface="Noto Sans Symbols"/>
              <a:buChar char="✓"/>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Arial"/>
                <a:ea typeface="Arial"/>
                <a:cs typeface="Arial"/>
              </a:rPr>
              <a:t>Customer Support</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E75B6"/>
              </a:buClr>
              <a:buSzPts val="1100"/>
              <a:buFont typeface="Noto Sans Symbols"/>
              <a:buChar char="✓"/>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Arial"/>
                <a:ea typeface="Arial"/>
                <a:cs typeface="Arial"/>
              </a:rPr>
              <a:t>Billing</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E75B6"/>
              </a:buClr>
              <a:buSzPts val="1100"/>
              <a:buFont typeface="Noto Sans Symbols"/>
              <a:buChar char="✓"/>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Arial"/>
                <a:ea typeface="Arial"/>
                <a:cs typeface="Arial"/>
              </a:rPr>
              <a:t>Sales Website.</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171450" marR="0" lvl="0" indent="-95253"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1200" cap="none" spc="0" normalizeH="0" baseline="0" noProof="0">
              <a:ln>
                <a:noFill/>
              </a:ln>
              <a:solidFill>
                <a:srgbClr val="000000"/>
              </a:solidFill>
              <a:effectLst/>
              <a:uLnTx/>
              <a:uFillTx/>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400" b="0" i="0" u="none" strike="noStrike" kern="1200" cap="none" spc="0" normalizeH="0" baseline="0" noProof="0">
              <a:ln>
                <a:noFill/>
              </a:ln>
              <a:solidFill>
                <a:srgbClr val="000000"/>
              </a:solidFill>
              <a:effectLst/>
              <a:uLnTx/>
              <a:uFillTx/>
              <a:latin typeface="Arial"/>
              <a:ea typeface="Arial"/>
              <a:cs typeface="Arial"/>
            </a:endParaRPr>
          </a:p>
        </p:txBody>
      </p:sp>
      <p:sp>
        <p:nvSpPr>
          <p:cNvPr id="4" name="Shape 350">
            <a:extLst>
              <a:ext uri="{FF2B5EF4-FFF2-40B4-BE49-F238E27FC236}">
                <a16:creationId xmlns:a16="http://schemas.microsoft.com/office/drawing/2014/main" id="{05264478-DA4C-4C59-A341-158DDE36AC28}"/>
              </a:ext>
            </a:extLst>
          </p:cNvPr>
          <p:cNvSpPr txBox="1"/>
          <p:nvPr/>
        </p:nvSpPr>
        <p:spPr>
          <a:xfrm>
            <a:off x="4498848" y="2496513"/>
            <a:ext cx="1124712" cy="646334"/>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Arial"/>
                <a:ea typeface="Arial"/>
                <a:cs typeface="Arial"/>
              </a:rPr>
              <a:t>Offer it as a white Label Solution</a:t>
            </a:r>
          </a:p>
        </p:txBody>
      </p:sp>
      <p:sp>
        <p:nvSpPr>
          <p:cNvPr id="5" name="Shape 351">
            <a:extLst>
              <a:ext uri="{FF2B5EF4-FFF2-40B4-BE49-F238E27FC236}">
                <a16:creationId xmlns:a16="http://schemas.microsoft.com/office/drawing/2014/main" id="{2392FB69-B990-48F2-B0CD-1C6102F64F2F}"/>
              </a:ext>
            </a:extLst>
          </p:cNvPr>
          <p:cNvSpPr txBox="1"/>
          <p:nvPr/>
        </p:nvSpPr>
        <p:spPr>
          <a:xfrm>
            <a:off x="4506181" y="3786951"/>
            <a:ext cx="1117378" cy="646334"/>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Arial"/>
                <a:ea typeface="Arial"/>
                <a:cs typeface="Arial"/>
              </a:rPr>
              <a:t>Sell Direct/ Indirect Halo Brand</a:t>
            </a:r>
          </a:p>
        </p:txBody>
      </p:sp>
      <p:cxnSp>
        <p:nvCxnSpPr>
          <p:cNvPr id="6" name="Shape 353">
            <a:extLst>
              <a:ext uri="{FF2B5EF4-FFF2-40B4-BE49-F238E27FC236}">
                <a16:creationId xmlns:a16="http://schemas.microsoft.com/office/drawing/2014/main" id="{7AB5F36D-EB82-4DF2-A211-69CFEBF8AACB}"/>
              </a:ext>
            </a:extLst>
          </p:cNvPr>
          <p:cNvCxnSpPr/>
          <p:nvPr/>
        </p:nvCxnSpPr>
        <p:spPr>
          <a:xfrm>
            <a:off x="4102409" y="3497598"/>
            <a:ext cx="172529" cy="0"/>
          </a:xfrm>
          <a:prstGeom prst="straightConnector1">
            <a:avLst/>
          </a:prstGeom>
          <a:noFill/>
          <a:ln w="25402" cap="flat">
            <a:solidFill>
              <a:srgbClr val="4472C4"/>
            </a:solidFill>
            <a:prstDash val="solid"/>
            <a:round/>
          </a:ln>
        </p:spPr>
      </p:cxnSp>
      <p:grpSp>
        <p:nvGrpSpPr>
          <p:cNvPr id="7" name="Shape 357">
            <a:extLst>
              <a:ext uri="{FF2B5EF4-FFF2-40B4-BE49-F238E27FC236}">
                <a16:creationId xmlns:a16="http://schemas.microsoft.com/office/drawing/2014/main" id="{51C30CD5-3C41-4DD6-9AC1-56DB0BC3C82B}"/>
              </a:ext>
            </a:extLst>
          </p:cNvPr>
          <p:cNvGrpSpPr/>
          <p:nvPr/>
        </p:nvGrpSpPr>
        <p:grpSpPr>
          <a:xfrm>
            <a:off x="6212058" y="1694118"/>
            <a:ext cx="3446273" cy="3469763"/>
            <a:chOff x="6212058" y="1694118"/>
            <a:chExt cx="3446273" cy="3469763"/>
          </a:xfrm>
        </p:grpSpPr>
        <p:sp>
          <p:nvSpPr>
            <p:cNvPr id="8" name="Shape 358">
              <a:extLst>
                <a:ext uri="{FF2B5EF4-FFF2-40B4-BE49-F238E27FC236}">
                  <a16:creationId xmlns:a16="http://schemas.microsoft.com/office/drawing/2014/main" id="{A54086E0-14BE-4AD5-9AEC-1653FBBC7AB8}"/>
                </a:ext>
              </a:extLst>
            </p:cNvPr>
            <p:cNvSpPr txBox="1"/>
            <p:nvPr/>
          </p:nvSpPr>
          <p:spPr>
            <a:xfrm>
              <a:off x="6231745" y="1878205"/>
              <a:ext cx="1029449" cy="307777"/>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Arial"/>
                  <a:ea typeface="Arial"/>
                  <a:cs typeface="Arial"/>
                </a:rPr>
                <a:t>Insurers    </a:t>
              </a:r>
            </a:p>
          </p:txBody>
        </p:sp>
        <p:sp>
          <p:nvSpPr>
            <p:cNvPr id="9" name="Shape 359">
              <a:extLst>
                <a:ext uri="{FF2B5EF4-FFF2-40B4-BE49-F238E27FC236}">
                  <a16:creationId xmlns:a16="http://schemas.microsoft.com/office/drawing/2014/main" id="{2DA3B0F6-09B0-4F80-83F2-DFA0973A78F8}"/>
                </a:ext>
              </a:extLst>
            </p:cNvPr>
            <p:cNvSpPr txBox="1"/>
            <p:nvPr/>
          </p:nvSpPr>
          <p:spPr>
            <a:xfrm>
              <a:off x="6231105" y="2376452"/>
              <a:ext cx="1588898" cy="307777"/>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Arial"/>
                  <a:ea typeface="Arial"/>
                  <a:cs typeface="Arial"/>
                </a:rPr>
                <a:t>Service Providers</a:t>
              </a:r>
            </a:p>
          </p:txBody>
        </p:sp>
        <p:sp>
          <p:nvSpPr>
            <p:cNvPr id="10" name="Shape 360">
              <a:extLst>
                <a:ext uri="{FF2B5EF4-FFF2-40B4-BE49-F238E27FC236}">
                  <a16:creationId xmlns:a16="http://schemas.microsoft.com/office/drawing/2014/main" id="{D2D27DB2-7FB7-4497-9A96-9B4D5D63A374}"/>
                </a:ext>
              </a:extLst>
            </p:cNvPr>
            <p:cNvSpPr txBox="1"/>
            <p:nvPr/>
          </p:nvSpPr>
          <p:spPr>
            <a:xfrm>
              <a:off x="6212058" y="2875769"/>
              <a:ext cx="1568058" cy="307777"/>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Arial"/>
                  <a:ea typeface="Arial"/>
                  <a:cs typeface="Arial"/>
                </a:rPr>
                <a:t>Security Industry </a:t>
              </a:r>
            </a:p>
          </p:txBody>
        </p:sp>
        <p:sp>
          <p:nvSpPr>
            <p:cNvPr id="11" name="Shape 361">
              <a:extLst>
                <a:ext uri="{FF2B5EF4-FFF2-40B4-BE49-F238E27FC236}">
                  <a16:creationId xmlns:a16="http://schemas.microsoft.com/office/drawing/2014/main" id="{C161064D-1220-4570-8E8C-097612A1BBC3}"/>
                </a:ext>
              </a:extLst>
            </p:cNvPr>
            <p:cNvSpPr txBox="1"/>
            <p:nvPr/>
          </p:nvSpPr>
          <p:spPr>
            <a:xfrm>
              <a:off x="6239490" y="3876735"/>
              <a:ext cx="1688284" cy="307777"/>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Arial"/>
                  <a:ea typeface="Arial"/>
                  <a:cs typeface="Arial"/>
                </a:rPr>
                <a:t>Retailers/Resellers</a:t>
              </a:r>
            </a:p>
          </p:txBody>
        </p:sp>
        <p:sp>
          <p:nvSpPr>
            <p:cNvPr id="12" name="Shape 362">
              <a:extLst>
                <a:ext uri="{FF2B5EF4-FFF2-40B4-BE49-F238E27FC236}">
                  <a16:creationId xmlns:a16="http://schemas.microsoft.com/office/drawing/2014/main" id="{F8838956-4292-4D12-B119-52D23E08A9A9}"/>
                </a:ext>
              </a:extLst>
            </p:cNvPr>
            <p:cNvSpPr txBox="1"/>
            <p:nvPr/>
          </p:nvSpPr>
          <p:spPr>
            <a:xfrm>
              <a:off x="6239490" y="4856104"/>
              <a:ext cx="1468672" cy="307777"/>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Arial"/>
                  <a:ea typeface="Arial"/>
                  <a:cs typeface="Arial"/>
                </a:rPr>
                <a:t>Own Customers</a:t>
              </a:r>
            </a:p>
          </p:txBody>
        </p:sp>
        <p:sp>
          <p:nvSpPr>
            <p:cNvPr id="13" name="Shape 363">
              <a:extLst>
                <a:ext uri="{FF2B5EF4-FFF2-40B4-BE49-F238E27FC236}">
                  <a16:creationId xmlns:a16="http://schemas.microsoft.com/office/drawing/2014/main" id="{7D02CBC7-8D0F-4D86-9C50-5A7CABF35D15}"/>
                </a:ext>
              </a:extLst>
            </p:cNvPr>
            <p:cNvSpPr txBox="1"/>
            <p:nvPr/>
          </p:nvSpPr>
          <p:spPr>
            <a:xfrm>
              <a:off x="8441329" y="1694118"/>
              <a:ext cx="482821" cy="461662"/>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P&amp;C</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SME</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Health</a:t>
              </a:r>
            </a:p>
          </p:txBody>
        </p:sp>
        <p:sp>
          <p:nvSpPr>
            <p:cNvPr id="14" name="Shape 364">
              <a:extLst>
                <a:ext uri="{FF2B5EF4-FFF2-40B4-BE49-F238E27FC236}">
                  <a16:creationId xmlns:a16="http://schemas.microsoft.com/office/drawing/2014/main" id="{4F59DADB-26FB-4BB9-9285-77BE745B6763}"/>
                </a:ext>
              </a:extLst>
            </p:cNvPr>
            <p:cNvSpPr txBox="1"/>
            <p:nvPr/>
          </p:nvSpPr>
          <p:spPr>
            <a:xfrm>
              <a:off x="8448516" y="2243955"/>
              <a:ext cx="551758" cy="461662"/>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Cable</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Satellite</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Mobile</a:t>
              </a:r>
            </a:p>
          </p:txBody>
        </p:sp>
        <p:sp>
          <p:nvSpPr>
            <p:cNvPr id="15" name="Shape 365">
              <a:extLst>
                <a:ext uri="{FF2B5EF4-FFF2-40B4-BE49-F238E27FC236}">
                  <a16:creationId xmlns:a16="http://schemas.microsoft.com/office/drawing/2014/main" id="{584EA78D-DD44-44A9-BDE2-8494BE46869D}"/>
                </a:ext>
              </a:extLst>
            </p:cNvPr>
            <p:cNvSpPr txBox="1"/>
            <p:nvPr/>
          </p:nvSpPr>
          <p:spPr>
            <a:xfrm>
              <a:off x="6219895" y="3376092"/>
              <a:ext cx="1608136" cy="307777"/>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Arial"/>
                  <a:ea typeface="Arial"/>
                  <a:cs typeface="Arial"/>
                </a:rPr>
                <a:t>Service Industries</a:t>
              </a:r>
            </a:p>
          </p:txBody>
        </p:sp>
        <p:sp>
          <p:nvSpPr>
            <p:cNvPr id="16" name="Shape 366">
              <a:extLst>
                <a:ext uri="{FF2B5EF4-FFF2-40B4-BE49-F238E27FC236}">
                  <a16:creationId xmlns:a16="http://schemas.microsoft.com/office/drawing/2014/main" id="{45917136-BAA5-4EA7-949D-5C5692B32ECA}"/>
                </a:ext>
              </a:extLst>
            </p:cNvPr>
            <p:cNvSpPr txBox="1"/>
            <p:nvPr/>
          </p:nvSpPr>
          <p:spPr>
            <a:xfrm>
              <a:off x="8480474" y="3237588"/>
              <a:ext cx="1170514" cy="584777"/>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Arial"/>
                  <a:ea typeface="Arial"/>
                  <a:cs typeface="Arial"/>
                </a:rPr>
                <a:t>Warranties</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Arial"/>
                  <a:ea typeface="Arial"/>
                  <a:cs typeface="Arial"/>
                </a:rPr>
                <a:t>Installation</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Arial"/>
                  <a:ea typeface="Arial"/>
                  <a:cs typeface="Arial"/>
                </a:rPr>
                <a:t>Holiday Homes</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Arial"/>
                  <a:ea typeface="Arial"/>
                  <a:cs typeface="Arial"/>
                </a:rPr>
                <a:t>Housing Associations</a:t>
              </a:r>
            </a:p>
          </p:txBody>
        </p:sp>
        <p:sp>
          <p:nvSpPr>
            <p:cNvPr id="17" name="Shape 367">
              <a:extLst>
                <a:ext uri="{FF2B5EF4-FFF2-40B4-BE49-F238E27FC236}">
                  <a16:creationId xmlns:a16="http://schemas.microsoft.com/office/drawing/2014/main" id="{B5D6DCFD-D58D-4BED-B3F8-95F23CAC90B8}"/>
                </a:ext>
              </a:extLst>
            </p:cNvPr>
            <p:cNvSpPr txBox="1"/>
            <p:nvPr/>
          </p:nvSpPr>
          <p:spPr>
            <a:xfrm>
              <a:off x="8441329" y="2863754"/>
              <a:ext cx="1217002" cy="338556"/>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Grey Market</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Professional Channels</a:t>
              </a:r>
            </a:p>
          </p:txBody>
        </p:sp>
        <p:sp>
          <p:nvSpPr>
            <p:cNvPr id="18" name="Shape 368">
              <a:extLst>
                <a:ext uri="{FF2B5EF4-FFF2-40B4-BE49-F238E27FC236}">
                  <a16:creationId xmlns:a16="http://schemas.microsoft.com/office/drawing/2014/main" id="{82D0B88F-815B-443E-A568-33C38B689AE5}"/>
                </a:ext>
              </a:extLst>
            </p:cNvPr>
            <p:cNvSpPr txBox="1"/>
            <p:nvPr/>
          </p:nvSpPr>
          <p:spPr>
            <a:xfrm>
              <a:off x="8470919" y="3828080"/>
              <a:ext cx="787398" cy="461662"/>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Stores</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Saga</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Age Concern</a:t>
              </a:r>
            </a:p>
          </p:txBody>
        </p:sp>
        <p:sp>
          <p:nvSpPr>
            <p:cNvPr id="19" name="Shape 369">
              <a:extLst>
                <a:ext uri="{FF2B5EF4-FFF2-40B4-BE49-F238E27FC236}">
                  <a16:creationId xmlns:a16="http://schemas.microsoft.com/office/drawing/2014/main" id="{56F64104-0F23-4FFF-8F57-EDAD3DF5F702}"/>
                </a:ext>
              </a:extLst>
            </p:cNvPr>
            <p:cNvSpPr txBox="1"/>
            <p:nvPr/>
          </p:nvSpPr>
          <p:spPr>
            <a:xfrm>
              <a:off x="8497244" y="4902272"/>
              <a:ext cx="756940" cy="215441"/>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0" i="0" u="none" strike="noStrike" kern="1200" cap="none" spc="0" normalizeH="0" baseline="0" noProof="0">
                  <a:ln>
                    <a:noFill/>
                  </a:ln>
                  <a:solidFill>
                    <a:srgbClr val="000000"/>
                  </a:solidFill>
                  <a:effectLst/>
                  <a:uLnTx/>
                  <a:uFillTx/>
                  <a:latin typeface="Arial"/>
                  <a:ea typeface="Arial"/>
                  <a:cs typeface="Arial"/>
                </a:rPr>
                <a:t>Swap/Upsell</a:t>
              </a:r>
            </a:p>
          </p:txBody>
        </p:sp>
        <p:sp>
          <p:nvSpPr>
            <p:cNvPr id="20" name="Shape 370">
              <a:extLst>
                <a:ext uri="{FF2B5EF4-FFF2-40B4-BE49-F238E27FC236}">
                  <a16:creationId xmlns:a16="http://schemas.microsoft.com/office/drawing/2014/main" id="{DF9BAD52-A919-487F-B8FA-322CA7C5489C}"/>
                </a:ext>
              </a:extLst>
            </p:cNvPr>
            <p:cNvSpPr txBox="1"/>
            <p:nvPr/>
          </p:nvSpPr>
          <p:spPr>
            <a:xfrm>
              <a:off x="6262304" y="4387766"/>
              <a:ext cx="702432" cy="307777"/>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000000"/>
                  </a:solidFill>
                  <a:effectLst/>
                  <a:uLnTx/>
                  <a:uFillTx/>
                  <a:latin typeface="Arial"/>
                  <a:ea typeface="Arial"/>
                  <a:cs typeface="Arial"/>
                </a:rPr>
                <a:t>Health</a:t>
              </a:r>
            </a:p>
          </p:txBody>
        </p:sp>
        <p:sp>
          <p:nvSpPr>
            <p:cNvPr id="21" name="Shape 371">
              <a:extLst>
                <a:ext uri="{FF2B5EF4-FFF2-40B4-BE49-F238E27FC236}">
                  <a16:creationId xmlns:a16="http://schemas.microsoft.com/office/drawing/2014/main" id="{F39D81E9-DB41-4A0A-BF5D-6E8351B16197}"/>
                </a:ext>
              </a:extLst>
            </p:cNvPr>
            <p:cNvSpPr txBox="1"/>
            <p:nvPr/>
          </p:nvSpPr>
          <p:spPr>
            <a:xfrm>
              <a:off x="8480474" y="4289743"/>
              <a:ext cx="1027840" cy="461662"/>
            </a:xfrm>
            <a:prstGeom prst="rect">
              <a:avLst/>
            </a:prstGeom>
            <a:noFill/>
            <a:ln cap="flat">
              <a:noFill/>
            </a:ln>
          </p:spPr>
          <p:txBody>
            <a:bodyPr vert="horz" wrap="square" lIns="91421" tIns="45701" rIns="91421" bIns="4570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Arial"/>
                  <a:ea typeface="Arial"/>
                  <a:cs typeface="Arial"/>
                </a:rPr>
                <a:t>Insurance </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Arial"/>
                  <a:ea typeface="Arial"/>
                  <a:cs typeface="Arial"/>
                </a:rPr>
                <a:t>Local Government</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a:ln>
                    <a:noFill/>
                  </a:ln>
                  <a:solidFill>
                    <a:srgbClr val="000000"/>
                  </a:solidFill>
                  <a:effectLst/>
                  <a:uLnTx/>
                  <a:uFillTx/>
                  <a:latin typeface="Arial"/>
                  <a:ea typeface="Arial"/>
                  <a:cs typeface="Arial"/>
                </a:rPr>
                <a:t>Health Authority</a:t>
              </a:r>
            </a:p>
          </p:txBody>
        </p:sp>
      </p:grpSp>
      <p:cxnSp>
        <p:nvCxnSpPr>
          <p:cNvPr id="22" name="Shape 375">
            <a:extLst>
              <a:ext uri="{FF2B5EF4-FFF2-40B4-BE49-F238E27FC236}">
                <a16:creationId xmlns:a16="http://schemas.microsoft.com/office/drawing/2014/main" id="{99E7E4BF-D31E-4623-B882-09D147A1E3AD}"/>
              </a:ext>
            </a:extLst>
          </p:cNvPr>
          <p:cNvCxnSpPr>
            <a:stCxn id="5" idx="1"/>
            <a:endCxn id="4" idx="1"/>
          </p:cNvCxnSpPr>
          <p:nvPr/>
        </p:nvCxnSpPr>
        <p:spPr>
          <a:xfrm rot="10800000">
            <a:off x="4498849" y="2819680"/>
            <a:ext cx="7333" cy="1290438"/>
          </a:xfrm>
          <a:prstGeom prst="bentConnector3">
            <a:avLst>
              <a:gd name="adj1" fmla="val 3217414"/>
            </a:avLst>
          </a:prstGeom>
          <a:noFill/>
          <a:ln w="25402" cap="flat">
            <a:solidFill>
              <a:srgbClr val="4472C4"/>
            </a:solidFill>
            <a:prstDash val="solid"/>
            <a:round/>
            <a:headEnd type="arrow"/>
            <a:tailEnd type="arrow"/>
          </a:ln>
        </p:spPr>
      </p:cxnSp>
      <p:cxnSp>
        <p:nvCxnSpPr>
          <p:cNvPr id="23" name="Shape 353">
            <a:extLst>
              <a:ext uri="{FF2B5EF4-FFF2-40B4-BE49-F238E27FC236}">
                <a16:creationId xmlns:a16="http://schemas.microsoft.com/office/drawing/2014/main" id="{47AEF8AC-6449-4824-94AE-F66B44672F7D}"/>
              </a:ext>
            </a:extLst>
          </p:cNvPr>
          <p:cNvCxnSpPr/>
          <p:nvPr/>
        </p:nvCxnSpPr>
        <p:spPr>
          <a:xfrm>
            <a:off x="5816909" y="3521317"/>
            <a:ext cx="172529" cy="0"/>
          </a:xfrm>
          <a:prstGeom prst="straightConnector1">
            <a:avLst/>
          </a:prstGeom>
          <a:noFill/>
          <a:ln w="25402" cap="flat">
            <a:solidFill>
              <a:srgbClr val="4472C4"/>
            </a:solidFill>
            <a:prstDash val="solid"/>
            <a:round/>
            <a:tailEnd type="arrow"/>
          </a:ln>
        </p:spPr>
      </p:cxnSp>
      <p:sp>
        <p:nvSpPr>
          <p:cNvPr id="24" name="TextBox 32">
            <a:extLst>
              <a:ext uri="{FF2B5EF4-FFF2-40B4-BE49-F238E27FC236}">
                <a16:creationId xmlns:a16="http://schemas.microsoft.com/office/drawing/2014/main" id="{5FE5F6C8-49DA-4060-904A-F7A1F3F35369}"/>
              </a:ext>
            </a:extLst>
          </p:cNvPr>
          <p:cNvSpPr txBox="1"/>
          <p:nvPr/>
        </p:nvSpPr>
        <p:spPr>
          <a:xfrm>
            <a:off x="836127" y="1327736"/>
            <a:ext cx="6651629"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Focus on your own customers </a:t>
            </a:r>
            <a:r>
              <a:rPr kumimoji="0" lang="en-GB" sz="1800" b="0" i="0" u="none" strike="noStrike" kern="0" cap="none" spc="0" normalizeH="0" baseline="0" noProof="0">
                <a:ln>
                  <a:noFill/>
                </a:ln>
                <a:solidFill>
                  <a:srgbClr val="000000"/>
                </a:solidFill>
                <a:effectLst/>
                <a:uLnTx/>
                <a:uFillTx/>
                <a:latin typeface="Calibri"/>
                <a:ea typeface="+mn-ea"/>
                <a:cs typeface="+mn-cs"/>
              </a:rPr>
              <a:t>and prioritise entry </a:t>
            </a:r>
            <a:r>
              <a:rPr kumimoji="0" lang="en-GB" sz="1800" b="0" i="0" u="none" strike="noStrike" kern="1200" cap="none" spc="0" normalizeH="0" baseline="0" noProof="0">
                <a:ln>
                  <a:noFill/>
                </a:ln>
                <a:solidFill>
                  <a:srgbClr val="000000"/>
                </a:solidFill>
                <a:effectLst/>
                <a:uLnTx/>
                <a:uFillTx/>
                <a:latin typeface="Calibri"/>
                <a:ea typeface="+mn-ea"/>
                <a:cs typeface="+mn-cs"/>
              </a:rPr>
              <a:t>into other channels</a:t>
            </a: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5" name="Footer Placeholder 4">
            <a:extLst>
              <a:ext uri="{FF2B5EF4-FFF2-40B4-BE49-F238E27FC236}">
                <a16:creationId xmlns:a16="http://schemas.microsoft.com/office/drawing/2014/main" id="{4234C869-F4FA-495F-AD5B-39324E3DF353}"/>
              </a:ext>
            </a:extLst>
          </p:cNvPr>
          <p:cNvSpPr txBox="1"/>
          <p:nvPr/>
        </p:nvSpPr>
        <p:spPr>
          <a:xfrm>
            <a:off x="3686184" y="6459787"/>
            <a:ext cx="4822801" cy="365129"/>
          </a:xfrm>
          <a:prstGeom prst="rect">
            <a:avLst/>
          </a:prstGeom>
          <a:noFill/>
          <a:ln cap="flat">
            <a:noFill/>
          </a:ln>
        </p:spPr>
        <p:txBody>
          <a:bodyPr vert="horz" wrap="square" lIns="91440" tIns="45720" rIns="91440" bIns="45720" anchor="t"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0" i="0" u="none" strike="noStrike" kern="1200" cap="none" spc="0" normalizeH="0" baseline="0" noProof="0">
                <a:ln>
                  <a:noFill/>
                </a:ln>
                <a:solidFill>
                  <a:srgbClr val="FFFFFF"/>
                </a:solidFill>
                <a:effectLst/>
                <a:uLnTx/>
                <a:uFillTx/>
                <a:latin typeface="Calibri"/>
                <a:ea typeface="+mn-ea"/>
                <a:cs typeface="+mn-cs"/>
              </a:rPr>
              <a:t>CONFIDETIAL</a:t>
            </a: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26" name="Slide Number Placeholder 5">
            <a:extLst>
              <a:ext uri="{FF2B5EF4-FFF2-40B4-BE49-F238E27FC236}">
                <a16:creationId xmlns:a16="http://schemas.microsoft.com/office/drawing/2014/main" id="{01CB0284-2EC8-4BDA-862B-9A7E0FB2C0EE}"/>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4B582DB-1C8F-460F-B669-0BF8AC4CC2B8}"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27" name="Date Placeholder 3">
            <a:extLst>
              <a:ext uri="{FF2B5EF4-FFF2-40B4-BE49-F238E27FC236}">
                <a16:creationId xmlns:a16="http://schemas.microsoft.com/office/drawing/2014/main" id="{2BE05824-2014-49EF-9431-324699314078}"/>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8896487" y="936211"/>
            <a:ext cx="3295513" cy="2222625"/>
          </a:xfrm>
          <a:prstGeom prst="rect">
            <a:avLst/>
          </a:prstGeom>
        </p:spPr>
      </p:pic>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sp>
        <p:nvSpPr>
          <p:cNvPr id="5" name="Text Placeholder 4"/>
          <p:cNvSpPr>
            <a:spLocks noGrp="1"/>
          </p:cNvSpPr>
          <p:nvPr>
            <p:ph type="body" sz="quarter" idx="12"/>
          </p:nvPr>
        </p:nvSpPr>
        <p:spPr>
          <a:xfrm>
            <a:off x="839793" y="1606088"/>
            <a:ext cx="9531758" cy="4932362"/>
          </a:xfrm>
        </p:spPr>
        <p:txBody>
          <a:bodyPr>
            <a:normAutofit/>
          </a:bodyPr>
          <a:lstStyle/>
          <a:p>
            <a:pPr marL="0" indent="0">
              <a:buNone/>
            </a:pPr>
            <a:r>
              <a:rPr lang="en-US" sz="2400" dirty="0"/>
              <a:t>1.  Agenda</a:t>
            </a:r>
          </a:p>
          <a:p>
            <a:pPr marL="0" indent="0">
              <a:buNone/>
            </a:pPr>
            <a:r>
              <a:rPr lang="en-US" sz="2400" dirty="0"/>
              <a:t>2.  Call to Order, Welcome, Introductions, about the CHC</a:t>
            </a:r>
          </a:p>
          <a:p>
            <a:pPr marL="0" indent="0">
              <a:buNone/>
            </a:pPr>
            <a:r>
              <a:rPr lang="en-US" sz="2400" dirty="0"/>
              <a:t>3.  Administrative </a:t>
            </a:r>
          </a:p>
          <a:p>
            <a:pPr marL="342900" indent="-342900">
              <a:buAutoNum type="arabicPeriod" startAt="4"/>
            </a:pPr>
            <a:r>
              <a:rPr lang="en-US" sz="2400" dirty="0"/>
              <a:t>“Realizing the Vision of the Smart Home” (30 min) - Kevin Meagher (EAS Consulting)</a:t>
            </a:r>
          </a:p>
          <a:p>
            <a:pPr marL="0" indent="0">
              <a:buNone/>
            </a:pPr>
            <a:r>
              <a:rPr lang="en-US" sz="2400" dirty="0"/>
              <a:t>5.   Research Update  </a:t>
            </a:r>
          </a:p>
          <a:p>
            <a:pPr marL="0" indent="0">
              <a:buNone/>
            </a:pPr>
            <a:r>
              <a:rPr lang="en-US" sz="2400" dirty="0"/>
              <a:t>6.   White Paper Sub-Committee Update</a:t>
            </a:r>
          </a:p>
          <a:p>
            <a:pPr marL="0" indent="0">
              <a:buNone/>
            </a:pPr>
            <a:r>
              <a:rPr lang="en-US" sz="2400" dirty="0"/>
              <a:t>7.   New Business 	</a:t>
            </a:r>
          </a:p>
          <a:p>
            <a:pPr marL="0" indent="0">
              <a:buNone/>
            </a:pPr>
            <a:r>
              <a:rPr lang="en-US" sz="2400" dirty="0"/>
              <a:t>8.   Announcements</a:t>
            </a:r>
          </a:p>
          <a:p>
            <a:pPr marL="0" indent="0">
              <a:buNone/>
            </a:pPr>
            <a:r>
              <a:rPr lang="en-US" sz="2400" dirty="0"/>
              <a:t>9.   Adjournment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5541740" y="5311338"/>
            <a:ext cx="3676229" cy="87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F123E5-91F7-4590-A086-2019431CCB1F}"/>
              </a:ext>
            </a:extLst>
          </p:cNvPr>
          <p:cNvSpPr>
            <a:spLocks noGrp="1"/>
          </p:cNvSpPr>
          <p:nvPr>
            <p:ph type="body" sz="quarter" idx="12"/>
          </p:nvPr>
        </p:nvSpPr>
        <p:spPr>
          <a:xfrm>
            <a:off x="839788" y="1233794"/>
            <a:ext cx="10512425" cy="512762"/>
          </a:xfrm>
        </p:spPr>
        <p:txBody>
          <a:bodyPr/>
          <a:lstStyle/>
          <a:p>
            <a:pPr marL="0" indent="0">
              <a:buNone/>
            </a:pPr>
            <a:r>
              <a:rPr lang="en-CA" dirty="0"/>
              <a:t>Questions? </a:t>
            </a:r>
          </a:p>
          <a:p>
            <a:pPr marL="0" indent="0">
              <a:buNone/>
            </a:pPr>
            <a:endParaRPr lang="en-CA"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20</a:t>
            </a:fld>
            <a:endParaRPr lang="en-US"/>
          </a:p>
        </p:txBody>
      </p:sp>
      <p:pic>
        <p:nvPicPr>
          <p:cNvPr id="6" name="Picture 5" descr="Related image">
            <a:extLst>
              <a:ext uri="{FF2B5EF4-FFF2-40B4-BE49-F238E27FC236}">
                <a16:creationId xmlns:a16="http://schemas.microsoft.com/office/drawing/2014/main" id="{AB630979-6823-4703-A346-192B8C322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739629"/>
            <a:ext cx="5494091" cy="412056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4">
            <a:extLst>
              <a:ext uri="{FF2B5EF4-FFF2-40B4-BE49-F238E27FC236}">
                <a16:creationId xmlns:a16="http://schemas.microsoft.com/office/drawing/2014/main" id="{A33FDAF4-D6CE-4C06-8DB8-8C13C33B71B5}"/>
              </a:ext>
            </a:extLst>
          </p:cNvPr>
          <p:cNvSpPr>
            <a:spLocks noGrp="1"/>
          </p:cNvSpPr>
          <p:nvPr>
            <p:ph type="title"/>
          </p:nvPr>
        </p:nvSpPr>
        <p:spPr>
          <a:xfrm>
            <a:off x="838203" y="18957"/>
            <a:ext cx="9681592" cy="524107"/>
          </a:xfrm>
        </p:spPr>
        <p:txBody>
          <a:bodyPr/>
          <a:lstStyle/>
          <a:p>
            <a:r>
              <a:rPr lang="en-CA" b="1" dirty="0"/>
              <a:t>4. </a:t>
            </a:r>
            <a:r>
              <a:rPr lang="en-US" b="1" dirty="0"/>
              <a:t>“Realizing the Vision of the Smart Home”</a:t>
            </a:r>
            <a:br>
              <a:rPr lang="en-US" b="1" dirty="0"/>
            </a:br>
            <a:r>
              <a:rPr lang="en-US" sz="2800" dirty="0"/>
              <a:t>Danny Sran (TELUS) </a:t>
            </a:r>
            <a:br>
              <a:rPr lang="en-US" sz="2400" dirty="0"/>
            </a:br>
            <a:endParaRPr lang="en-CA" sz="2400" dirty="0"/>
          </a:p>
        </p:txBody>
      </p:sp>
      <p:pic>
        <p:nvPicPr>
          <p:cNvPr id="10" name="Picture 9">
            <a:extLst>
              <a:ext uri="{FF2B5EF4-FFF2-40B4-BE49-F238E27FC236}">
                <a16:creationId xmlns:a16="http://schemas.microsoft.com/office/drawing/2014/main" id="{417152EF-BBCE-4110-9B40-1AED01BD40B7}"/>
              </a:ext>
            </a:extLst>
          </p:cNvPr>
          <p:cNvPicPr>
            <a:picLocks noChangeAspect="1"/>
          </p:cNvPicPr>
          <p:nvPr/>
        </p:nvPicPr>
        <p:blipFill>
          <a:blip r:embed="rId3"/>
          <a:stretch>
            <a:fillRect/>
          </a:stretch>
        </p:blipFill>
        <p:spPr>
          <a:xfrm>
            <a:off x="7843066" y="1986548"/>
            <a:ext cx="2915057" cy="3505689"/>
          </a:xfrm>
          <a:prstGeom prst="rect">
            <a:avLst/>
          </a:prstGeom>
        </p:spPr>
      </p:pic>
    </p:spTree>
    <p:extLst>
      <p:ext uri="{BB962C8B-B14F-4D97-AF65-F5344CB8AC3E}">
        <p14:creationId xmlns:p14="http://schemas.microsoft.com/office/powerpoint/2010/main" val="2545719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32456" y="5770799"/>
            <a:ext cx="2419895" cy="369332"/>
          </a:xfrm>
          <a:prstGeom prst="rect">
            <a:avLst/>
          </a:prstGeom>
        </p:spPr>
        <p:txBody>
          <a:bodyPr wrap="square">
            <a:spAutoFit/>
          </a:bodyPr>
          <a:lstStyle/>
          <a:p>
            <a:r>
              <a:rPr lang="en-US" dirty="0">
                <a:solidFill>
                  <a:schemeClr val="accent1"/>
                </a:solidFill>
              </a:rPr>
              <a:t>www.caba.org/research</a:t>
            </a:r>
          </a:p>
        </p:txBody>
      </p:sp>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199" y="57515"/>
            <a:ext cx="8527473" cy="492443"/>
          </a:xfrm>
        </p:spPr>
        <p:txBody>
          <a:bodyPr/>
          <a:lstStyle/>
          <a:p>
            <a:r>
              <a:rPr lang="en-US" b="1" dirty="0"/>
              <a:t>5.  Research Update</a:t>
            </a:r>
            <a:br>
              <a:rPr lang="en-US" dirty="0"/>
            </a:br>
            <a:r>
              <a:rPr lang="en-US" dirty="0" err="1"/>
              <a:t>Obiorah</a:t>
            </a:r>
            <a:r>
              <a:rPr lang="en-US" dirty="0"/>
              <a:t> Ike (ABB, Inc)</a:t>
            </a:r>
            <a:r>
              <a:rPr lang="en-US" sz="2800" dirty="0"/>
              <a:t>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33488"/>
            <a:ext cx="10512425" cy="1555894"/>
          </a:xfrm>
        </p:spPr>
        <p:txBody>
          <a:bodyPr>
            <a:normAutofit/>
          </a:bodyPr>
          <a:lstStyle/>
          <a:p>
            <a:pPr marL="0" indent="0">
              <a:buNone/>
            </a:pPr>
            <a:r>
              <a:rPr lang="en-CA" dirty="0"/>
              <a:t>5.1 “Smart Home as a Service” 2019 CHC Landmark Research </a:t>
            </a:r>
          </a:p>
          <a:p>
            <a:pPr marL="0" indent="0">
              <a:buNone/>
            </a:pPr>
            <a:r>
              <a:rPr lang="en-CA" dirty="0"/>
              <a:t>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21</a:t>
            </a:fld>
            <a:endParaRPr lang="en-US"/>
          </a:p>
        </p:txBody>
      </p:sp>
      <p:pic>
        <p:nvPicPr>
          <p:cNvPr id="13" name="Picture Placeholder 5" descr="Photos">
            <a:extLst>
              <a:ext uri="{FF2B5EF4-FFF2-40B4-BE49-F238E27FC236}">
                <a16:creationId xmlns:a16="http://schemas.microsoft.com/office/drawing/2014/main" id="{0E6EEF19-BBFC-4987-9CBD-1B5144513E84}"/>
              </a:ext>
            </a:extLst>
          </p:cNvPr>
          <p:cNvPicPr>
            <a:picLocks noChangeAspect="1"/>
          </p:cNvPicPr>
          <p:nvPr/>
        </p:nvPicPr>
        <p:blipFill rotWithShape="1">
          <a:blip r:embed="rId2">
            <a:extLst>
              <a:ext uri="{28A0092B-C50C-407E-A947-70E740481C1C}">
                <a14:useLocalDpi xmlns:a14="http://schemas.microsoft.com/office/drawing/2010/main" val="0"/>
              </a:ext>
            </a:extLst>
          </a:blip>
          <a:srcRect t="43511" b="4942"/>
          <a:stretch/>
        </p:blipFill>
        <p:spPr>
          <a:xfrm>
            <a:off x="833388" y="2505612"/>
            <a:ext cx="5604357" cy="2711087"/>
          </a:xfrm>
          <a:prstGeom prst="rect">
            <a:avLst/>
          </a:prstGeom>
          <a:effectLst>
            <a:glow rad="279400">
              <a:srgbClr val="E83E1D">
                <a:alpha val="26000"/>
              </a:srgbClr>
            </a:glow>
          </a:effectLst>
        </p:spPr>
      </p:pic>
      <p:pic>
        <p:nvPicPr>
          <p:cNvPr id="3" name="Picture 2">
            <a:extLst>
              <a:ext uri="{FF2B5EF4-FFF2-40B4-BE49-F238E27FC236}">
                <a16:creationId xmlns:a16="http://schemas.microsoft.com/office/drawing/2014/main" id="{B5FC8836-6409-4804-8902-994DA2F9B098}"/>
              </a:ext>
            </a:extLst>
          </p:cNvPr>
          <p:cNvPicPr>
            <a:picLocks noChangeAspect="1"/>
          </p:cNvPicPr>
          <p:nvPr/>
        </p:nvPicPr>
        <p:blipFill>
          <a:blip r:embed="rId3"/>
          <a:stretch>
            <a:fillRect/>
          </a:stretch>
        </p:blipFill>
        <p:spPr>
          <a:xfrm>
            <a:off x="6715581" y="2543616"/>
            <a:ext cx="5300182" cy="2562206"/>
          </a:xfrm>
          <a:prstGeom prst="rect">
            <a:avLst/>
          </a:prstGeom>
        </p:spPr>
      </p:pic>
    </p:spTree>
    <p:extLst>
      <p:ext uri="{BB962C8B-B14F-4D97-AF65-F5344CB8AC3E}">
        <p14:creationId xmlns:p14="http://schemas.microsoft.com/office/powerpoint/2010/main" val="2831553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22</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11" name="Text Placeholder 12">
            <a:extLst>
              <a:ext uri="{FF2B5EF4-FFF2-40B4-BE49-F238E27FC236}">
                <a16:creationId xmlns:a16="http://schemas.microsoft.com/office/drawing/2014/main" id="{17AD51F0-FB9D-4C8A-9C6F-1A1CC7A2AABF}"/>
              </a:ext>
            </a:extLst>
          </p:cNvPr>
          <p:cNvSpPr>
            <a:spLocks noGrp="1"/>
          </p:cNvSpPr>
          <p:nvPr>
            <p:ph type="body" sz="quarter" idx="12"/>
          </p:nvPr>
        </p:nvSpPr>
        <p:spPr>
          <a:xfrm>
            <a:off x="747424" y="1155080"/>
            <a:ext cx="10512425" cy="1288039"/>
          </a:xfrm>
        </p:spPr>
        <p:txBody>
          <a:bodyPr>
            <a:normAutofit fontScale="92500"/>
          </a:bodyPr>
          <a:lstStyle/>
          <a:p>
            <a:pPr marL="0" indent="0">
              <a:buNone/>
            </a:pPr>
            <a:r>
              <a:rPr lang="en-CA" sz="3000" dirty="0"/>
              <a:t>6.1 Recently Completed: </a:t>
            </a:r>
          </a:p>
          <a:p>
            <a:pPr marL="0" indent="0">
              <a:buNone/>
            </a:pPr>
            <a:r>
              <a:rPr lang="en-US" sz="3000" dirty="0"/>
              <a:t>“IoT Cyber Security Guidelines, Standards and Verification Systems”  </a:t>
            </a:r>
            <a:endParaRPr lang="en-CA" sz="3000" dirty="0"/>
          </a:p>
          <a:p>
            <a:pPr marL="0" indent="0">
              <a:buNone/>
            </a:pPr>
            <a:endParaRPr lang="en-CA" dirty="0"/>
          </a:p>
        </p:txBody>
      </p:sp>
      <p:sp>
        <p:nvSpPr>
          <p:cNvPr id="15" name="TextBox 14">
            <a:extLst>
              <a:ext uri="{FF2B5EF4-FFF2-40B4-BE49-F238E27FC236}">
                <a16:creationId xmlns:a16="http://schemas.microsoft.com/office/drawing/2014/main" id="{68A33A68-D1C9-45DE-B3C6-62785DAA2136}"/>
              </a:ext>
            </a:extLst>
          </p:cNvPr>
          <p:cNvSpPr txBox="1"/>
          <p:nvPr/>
        </p:nvSpPr>
        <p:spPr>
          <a:xfrm>
            <a:off x="838200" y="2368157"/>
            <a:ext cx="8553563" cy="6617196"/>
          </a:xfrm>
          <a:prstGeom prst="rect">
            <a:avLst/>
          </a:prstGeom>
          <a:noFill/>
        </p:spPr>
        <p:txBody>
          <a:bodyPr wrap="square" numCol="2" rtlCol="0">
            <a:spAutoFit/>
          </a:bodyPr>
          <a:lstStyle/>
          <a:p>
            <a:pPr lvl="0"/>
            <a:r>
              <a:rPr lang="en-CA" sz="1400" dirty="0" err="1">
                <a:solidFill>
                  <a:srgbClr val="464646"/>
                </a:solidFill>
              </a:rPr>
              <a:t>Agelight</a:t>
            </a:r>
            <a:r>
              <a:rPr lang="en-CA" sz="1400" dirty="0">
                <a:solidFill>
                  <a:srgbClr val="464646"/>
                </a:solidFill>
              </a:rPr>
              <a:t> Digital Trust Advisory Group</a:t>
            </a:r>
          </a:p>
          <a:p>
            <a:pPr lvl="0"/>
            <a:r>
              <a:rPr lang="en-CA" sz="1400" dirty="0">
                <a:solidFill>
                  <a:srgbClr val="464646"/>
                </a:solidFill>
              </a:rPr>
              <a:t>ARC Advisory Group</a:t>
            </a:r>
          </a:p>
          <a:p>
            <a:pPr lvl="0"/>
            <a:r>
              <a:rPr lang="en-CA" sz="1400" dirty="0" err="1">
                <a:solidFill>
                  <a:srgbClr val="464646"/>
                </a:solidFill>
              </a:rPr>
              <a:t>ArcoLogix</a:t>
            </a:r>
            <a:r>
              <a:rPr lang="en-CA" sz="1400" dirty="0">
                <a:solidFill>
                  <a:srgbClr val="464646"/>
                </a:solidFill>
              </a:rPr>
              <a:t> LLC</a:t>
            </a:r>
          </a:p>
          <a:p>
            <a:pPr lvl="0"/>
            <a:r>
              <a:rPr lang="en-CA" sz="1400" dirty="0">
                <a:solidFill>
                  <a:srgbClr val="464646"/>
                </a:solidFill>
              </a:rPr>
              <a:t>Automation Standards Compliance Institute</a:t>
            </a:r>
          </a:p>
          <a:p>
            <a:pPr lvl="0"/>
            <a:r>
              <a:rPr lang="en-CA" sz="1400" dirty="0">
                <a:solidFill>
                  <a:srgbClr val="464646"/>
                </a:solidFill>
              </a:rPr>
              <a:t>BC Hydro</a:t>
            </a:r>
          </a:p>
          <a:p>
            <a:pPr lvl="0"/>
            <a:r>
              <a:rPr lang="en-CA" sz="1400" dirty="0">
                <a:solidFill>
                  <a:srgbClr val="464646"/>
                </a:solidFill>
              </a:rPr>
              <a:t>CANASA (Canadian Security Association)</a:t>
            </a:r>
          </a:p>
          <a:p>
            <a:pPr lvl="0"/>
            <a:r>
              <a:rPr lang="en-CA" sz="1400" dirty="0">
                <a:solidFill>
                  <a:srgbClr val="464646"/>
                </a:solidFill>
              </a:rPr>
              <a:t>Compass Intelligence, LLC</a:t>
            </a:r>
          </a:p>
          <a:p>
            <a:pPr lvl="0"/>
            <a:r>
              <a:rPr lang="en-CA" sz="1400" dirty="0">
                <a:solidFill>
                  <a:srgbClr val="464646"/>
                </a:solidFill>
              </a:rPr>
              <a:t>Consultant</a:t>
            </a:r>
          </a:p>
          <a:p>
            <a:pPr lvl="0"/>
            <a:r>
              <a:rPr lang="en-CA" sz="1400" dirty="0">
                <a:solidFill>
                  <a:srgbClr val="464646"/>
                </a:solidFill>
              </a:rPr>
              <a:t>Control4</a:t>
            </a:r>
          </a:p>
          <a:p>
            <a:pPr lvl="0"/>
            <a:r>
              <a:rPr lang="en-CA" sz="1400" dirty="0" err="1">
                <a:solidFill>
                  <a:srgbClr val="464646"/>
                </a:solidFill>
              </a:rPr>
              <a:t>CopperTree</a:t>
            </a:r>
            <a:r>
              <a:rPr lang="en-CA" sz="1400" dirty="0">
                <a:solidFill>
                  <a:srgbClr val="464646"/>
                </a:solidFill>
              </a:rPr>
              <a:t> Analytics Inc.</a:t>
            </a:r>
          </a:p>
          <a:p>
            <a:pPr lvl="0"/>
            <a:r>
              <a:rPr lang="en-CA" sz="1400" dirty="0">
                <a:solidFill>
                  <a:srgbClr val="464646"/>
                </a:solidFill>
              </a:rPr>
              <a:t>CSA Group</a:t>
            </a:r>
          </a:p>
          <a:p>
            <a:pPr lvl="0"/>
            <a:r>
              <a:rPr lang="en-CA" sz="1400" dirty="0">
                <a:solidFill>
                  <a:srgbClr val="464646"/>
                </a:solidFill>
              </a:rPr>
              <a:t>Domotz</a:t>
            </a:r>
          </a:p>
          <a:p>
            <a:pPr lvl="0"/>
            <a:r>
              <a:rPr lang="en-CA" sz="1400" dirty="0" err="1">
                <a:solidFill>
                  <a:srgbClr val="464646"/>
                </a:solidFill>
              </a:rPr>
              <a:t>eMcRey</a:t>
            </a:r>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r>
              <a:rPr lang="en-CA" sz="1400" dirty="0">
                <a:solidFill>
                  <a:srgbClr val="464646"/>
                </a:solidFill>
              </a:rPr>
              <a:t>EXP</a:t>
            </a:r>
          </a:p>
          <a:p>
            <a:pPr lvl="0"/>
            <a:r>
              <a:rPr lang="en-CA" sz="1400" dirty="0">
                <a:solidFill>
                  <a:srgbClr val="464646"/>
                </a:solidFill>
              </a:rPr>
              <a:t>George Brown College</a:t>
            </a:r>
          </a:p>
          <a:p>
            <a:pPr lvl="0"/>
            <a:r>
              <a:rPr lang="en-CA" sz="1400" dirty="0">
                <a:solidFill>
                  <a:srgbClr val="464646"/>
                </a:solidFill>
              </a:rPr>
              <a:t>Honeywell International Inc.</a:t>
            </a:r>
          </a:p>
          <a:p>
            <a:pPr lvl="0"/>
            <a:r>
              <a:rPr lang="en-CA" sz="1400" dirty="0">
                <a:solidFill>
                  <a:srgbClr val="464646"/>
                </a:solidFill>
              </a:rPr>
              <a:t>Johnson Controls Inc.</a:t>
            </a:r>
          </a:p>
          <a:p>
            <a:pPr lvl="0"/>
            <a:r>
              <a:rPr lang="en-CA" sz="1400" dirty="0">
                <a:solidFill>
                  <a:srgbClr val="464646"/>
                </a:solidFill>
              </a:rPr>
              <a:t>Ken Wacks Associates</a:t>
            </a:r>
          </a:p>
          <a:p>
            <a:pPr lvl="0"/>
            <a:r>
              <a:rPr lang="en-CA" sz="1400" dirty="0" err="1">
                <a:solidFill>
                  <a:srgbClr val="464646"/>
                </a:solidFill>
              </a:rPr>
              <a:t>LonMark</a:t>
            </a:r>
            <a:r>
              <a:rPr lang="en-CA" sz="1400" dirty="0">
                <a:solidFill>
                  <a:srgbClr val="464646"/>
                </a:solidFill>
              </a:rPr>
              <a:t> International</a:t>
            </a:r>
          </a:p>
          <a:p>
            <a:pPr lvl="0"/>
            <a:r>
              <a:rPr lang="en-CA" sz="1400" dirty="0">
                <a:solidFill>
                  <a:srgbClr val="464646"/>
                </a:solidFill>
              </a:rPr>
              <a:t>National Electrical Manufacturers Association (NEMA)</a:t>
            </a:r>
          </a:p>
          <a:p>
            <a:pPr lvl="0"/>
            <a:r>
              <a:rPr lang="en-CA" sz="1400" dirty="0">
                <a:solidFill>
                  <a:srgbClr val="464646"/>
                </a:solidFill>
              </a:rPr>
              <a:t>RYCOM Corporation</a:t>
            </a:r>
          </a:p>
          <a:p>
            <a:pPr lvl="0"/>
            <a:r>
              <a:rPr lang="en-CA" sz="1400" dirty="0">
                <a:solidFill>
                  <a:srgbClr val="464646"/>
                </a:solidFill>
              </a:rPr>
              <a:t>Sustainable Resources Management Inc.</a:t>
            </a:r>
          </a:p>
          <a:p>
            <a:pPr lvl="0"/>
            <a:r>
              <a:rPr lang="en-CA" sz="1400" dirty="0" err="1">
                <a:solidFill>
                  <a:srgbClr val="464646"/>
                </a:solidFill>
              </a:rPr>
              <a:t>Syska</a:t>
            </a:r>
            <a:r>
              <a:rPr lang="en-CA" sz="1400" dirty="0">
                <a:solidFill>
                  <a:srgbClr val="464646"/>
                </a:solidFill>
              </a:rPr>
              <a:t> Hennessy Group</a:t>
            </a:r>
          </a:p>
          <a:p>
            <a:pPr lvl="0"/>
            <a:r>
              <a:rPr lang="en-CA" sz="1400" dirty="0">
                <a:solidFill>
                  <a:srgbClr val="464646"/>
                </a:solidFill>
              </a:rPr>
              <a:t>TC9, Inc</a:t>
            </a:r>
          </a:p>
          <a:p>
            <a:pPr lvl="0"/>
            <a:r>
              <a:rPr lang="en-CA" sz="1400" dirty="0">
                <a:solidFill>
                  <a:srgbClr val="464646"/>
                </a:solidFill>
              </a:rPr>
              <a:t>The </a:t>
            </a:r>
            <a:r>
              <a:rPr lang="en-CA" sz="1400" dirty="0" err="1">
                <a:solidFill>
                  <a:srgbClr val="464646"/>
                </a:solidFill>
              </a:rPr>
              <a:t>Siemon</a:t>
            </a:r>
            <a:r>
              <a:rPr lang="en-CA" sz="1400" dirty="0">
                <a:solidFill>
                  <a:srgbClr val="464646"/>
                </a:solidFill>
              </a:rPr>
              <a:t> Company</a:t>
            </a:r>
          </a:p>
          <a:p>
            <a:pPr lvl="0"/>
            <a:endParaRPr lang="en-CA" sz="1400" dirty="0">
              <a:solidFill>
                <a:srgbClr val="464646"/>
              </a:solidFill>
            </a:endParaRPr>
          </a:p>
          <a:p>
            <a:pPr lvl="0"/>
            <a:endParaRPr lang="en-CA" sz="2000" dirty="0">
              <a:solidFill>
                <a:srgbClr val="464646"/>
              </a:solidFill>
              <a:latin typeface="Montserrat"/>
            </a:endParaRPr>
          </a:p>
          <a:p>
            <a:pPr>
              <a:defRPr/>
            </a:pPr>
            <a:endParaRPr lang="en-CA" sz="2000" dirty="0">
              <a:solidFill>
                <a:srgbClr val="464646"/>
              </a:solidFill>
              <a:latin typeface="Montserrat"/>
            </a:endParaRPr>
          </a:p>
          <a:p>
            <a:pPr>
              <a:defRPr/>
            </a:pPr>
            <a:endParaRPr lang="en-US" sz="2000" dirty="0">
              <a:solidFill>
                <a:srgbClr val="464646"/>
              </a:solidFill>
              <a:latin typeface="Montserrat"/>
            </a:endParaRPr>
          </a:p>
        </p:txBody>
      </p:sp>
      <p:pic>
        <p:nvPicPr>
          <p:cNvPr id="16" name="Picture 15">
            <a:extLst>
              <a:ext uri="{FF2B5EF4-FFF2-40B4-BE49-F238E27FC236}">
                <a16:creationId xmlns:a16="http://schemas.microsoft.com/office/drawing/2014/main" id="{A40CB8BE-B015-4393-8AF3-D9C33B89EA6F}"/>
              </a:ext>
            </a:extLst>
          </p:cNvPr>
          <p:cNvPicPr>
            <a:picLocks noChangeAspect="1"/>
          </p:cNvPicPr>
          <p:nvPr/>
        </p:nvPicPr>
        <p:blipFill>
          <a:blip r:embed="rId2"/>
          <a:stretch>
            <a:fillRect/>
          </a:stretch>
        </p:blipFill>
        <p:spPr>
          <a:xfrm>
            <a:off x="9254118" y="2317165"/>
            <a:ext cx="2692856" cy="3478088"/>
          </a:xfrm>
          <a:prstGeom prst="rect">
            <a:avLst/>
          </a:prstGeom>
          <a:effectLst>
            <a:glow rad="279400">
              <a:srgbClr val="E83E1D">
                <a:alpha val="26000"/>
              </a:srgbClr>
            </a:glow>
          </a:effectLst>
        </p:spPr>
      </p:pic>
    </p:spTree>
    <p:extLst>
      <p:ext uri="{BB962C8B-B14F-4D97-AF65-F5344CB8AC3E}">
        <p14:creationId xmlns:p14="http://schemas.microsoft.com/office/powerpoint/2010/main" val="4251599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23</a:t>
            </a:fld>
            <a:endParaRPr lang="en-US"/>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2922876"/>
          </a:xfrm>
        </p:spPr>
        <p:txBody>
          <a:bodyPr>
            <a:normAutofit/>
          </a:bodyPr>
          <a:lstStyle/>
          <a:p>
            <a:pPr marL="0" indent="0">
              <a:buNone/>
            </a:pPr>
            <a:r>
              <a:rPr lang="en-US" sz="2400" dirty="0"/>
              <a:t>6.2 In Progress:  </a:t>
            </a:r>
          </a:p>
          <a:p>
            <a:pPr marL="0" indent="0">
              <a:buNone/>
            </a:pPr>
            <a:r>
              <a:rPr lang="en-US" sz="2400" b="1" dirty="0"/>
              <a:t>“Power over Ethernet (PoE) &amp; Digital Electricity (DE) in Commercial and Multiple Dwelling Residential Buildings”</a:t>
            </a:r>
          </a:p>
          <a:p>
            <a:pPr marL="0" indent="0">
              <a:buNone/>
            </a:pPr>
            <a:endParaRPr lang="en-US" dirty="0"/>
          </a:p>
          <a:p>
            <a:pPr marL="0" indent="0">
              <a:buNone/>
            </a:pPr>
            <a:r>
              <a:rPr lang="en-US" dirty="0"/>
              <a:t> </a:t>
            </a:r>
          </a:p>
        </p:txBody>
      </p:sp>
      <p:sp>
        <p:nvSpPr>
          <p:cNvPr id="8" name="Rectangle 7">
            <a:extLst>
              <a:ext uri="{FF2B5EF4-FFF2-40B4-BE49-F238E27FC236}">
                <a16:creationId xmlns:a16="http://schemas.microsoft.com/office/drawing/2014/main" id="{18DA1BBE-C45E-4664-9DB7-4E6E40437487}"/>
              </a:ext>
            </a:extLst>
          </p:cNvPr>
          <p:cNvSpPr/>
          <p:nvPr/>
        </p:nvSpPr>
        <p:spPr>
          <a:xfrm>
            <a:off x="839788" y="2616594"/>
            <a:ext cx="6096000" cy="3662541"/>
          </a:xfrm>
          <a:prstGeom prst="rect">
            <a:avLst/>
          </a:prstGeom>
        </p:spPr>
        <p:txBody>
          <a:bodyPr>
            <a:spAutoFit/>
          </a:bodyPr>
          <a:lstStyle/>
          <a:p>
            <a:r>
              <a:rPr lang="en-CA" sz="2400" dirty="0" err="1">
                <a:solidFill>
                  <a:schemeClr val="tx2"/>
                </a:solidFill>
              </a:rPr>
              <a:t>Somfy</a:t>
            </a:r>
            <a:r>
              <a:rPr lang="en-CA" sz="2400" dirty="0">
                <a:solidFill>
                  <a:schemeClr val="tx2"/>
                </a:solidFill>
              </a:rPr>
              <a:t> Systems, Inc. (Chair)</a:t>
            </a:r>
          </a:p>
          <a:p>
            <a:r>
              <a:rPr lang="en-CA" sz="2400" dirty="0">
                <a:solidFill>
                  <a:schemeClr val="tx2"/>
                </a:solidFill>
              </a:rPr>
              <a:t>Contemporary Controls Systems, Inc.</a:t>
            </a:r>
          </a:p>
          <a:p>
            <a:r>
              <a:rPr lang="en-CA" sz="2400" dirty="0">
                <a:solidFill>
                  <a:schemeClr val="tx2"/>
                </a:solidFill>
              </a:rPr>
              <a:t>LumenCache, Inc.</a:t>
            </a:r>
          </a:p>
          <a:p>
            <a:r>
              <a:rPr lang="en-CA" sz="2400" dirty="0">
                <a:solidFill>
                  <a:schemeClr val="tx2"/>
                </a:solidFill>
              </a:rPr>
              <a:t>National Electrical Manufacturers Association (NEMA)</a:t>
            </a:r>
          </a:p>
          <a:p>
            <a:r>
              <a:rPr lang="en-CA" sz="2400" dirty="0">
                <a:solidFill>
                  <a:schemeClr val="tx2"/>
                </a:solidFill>
              </a:rPr>
              <a:t>Public Services </a:t>
            </a:r>
            <a:r>
              <a:rPr lang="en-CA" sz="1400" dirty="0">
                <a:solidFill>
                  <a:schemeClr val="tx2"/>
                </a:solidFill>
              </a:rPr>
              <a:t>and</a:t>
            </a:r>
            <a:r>
              <a:rPr lang="en-CA" sz="2400" dirty="0">
                <a:solidFill>
                  <a:schemeClr val="tx2"/>
                </a:solidFill>
              </a:rPr>
              <a:t> Procurement Canada</a:t>
            </a:r>
          </a:p>
          <a:p>
            <a:r>
              <a:rPr lang="en-CA" sz="2400" dirty="0">
                <a:solidFill>
                  <a:schemeClr val="tx2"/>
                </a:solidFill>
              </a:rPr>
              <a:t>Renesas Electronics America Inc.</a:t>
            </a:r>
          </a:p>
          <a:p>
            <a:r>
              <a:rPr lang="en-CA" sz="2400" dirty="0">
                <a:solidFill>
                  <a:schemeClr val="tx2"/>
                </a:solidFill>
              </a:rPr>
              <a:t>Southwire Company, LLC</a:t>
            </a:r>
          </a:p>
          <a:p>
            <a:r>
              <a:rPr lang="en-CA" sz="2400" dirty="0">
                <a:solidFill>
                  <a:schemeClr val="tx2"/>
                </a:solidFill>
              </a:rPr>
              <a:t>UL LLC</a:t>
            </a:r>
          </a:p>
          <a:p>
            <a:endParaRPr lang="en-CA" sz="1600" dirty="0"/>
          </a:p>
        </p:txBody>
      </p:sp>
      <p:pic>
        <p:nvPicPr>
          <p:cNvPr id="9" name="Picture 8">
            <a:extLst>
              <a:ext uri="{FF2B5EF4-FFF2-40B4-BE49-F238E27FC236}">
                <a16:creationId xmlns:a16="http://schemas.microsoft.com/office/drawing/2014/main" id="{5D83FCAD-F57C-4D98-9F7F-B13BC6F94F99}"/>
              </a:ext>
            </a:extLst>
          </p:cNvPr>
          <p:cNvPicPr>
            <a:picLocks noChangeAspect="1"/>
          </p:cNvPicPr>
          <p:nvPr/>
        </p:nvPicPr>
        <p:blipFill>
          <a:blip r:embed="rId2"/>
          <a:stretch>
            <a:fillRect/>
          </a:stretch>
        </p:blipFill>
        <p:spPr>
          <a:xfrm>
            <a:off x="8898720" y="3255018"/>
            <a:ext cx="1488576" cy="1488576"/>
          </a:xfrm>
          <a:prstGeom prst="rect">
            <a:avLst/>
          </a:prstGeom>
        </p:spPr>
      </p:pic>
    </p:spTree>
    <p:extLst>
      <p:ext uri="{BB962C8B-B14F-4D97-AF65-F5344CB8AC3E}">
        <p14:creationId xmlns:p14="http://schemas.microsoft.com/office/powerpoint/2010/main" val="1929071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24</a:t>
            </a:fld>
            <a:endParaRPr lang="en-US"/>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3388846"/>
          </a:xfrm>
        </p:spPr>
        <p:txBody>
          <a:bodyPr>
            <a:normAutofit/>
          </a:bodyPr>
          <a:lstStyle/>
          <a:p>
            <a:pPr marL="0" indent="0">
              <a:buNone/>
            </a:pPr>
            <a:r>
              <a:rPr lang="en-US" sz="2400" dirty="0"/>
              <a:t>6.2 In Progress:  </a:t>
            </a:r>
          </a:p>
          <a:p>
            <a:pPr marL="0" indent="0">
              <a:buNone/>
            </a:pPr>
            <a:r>
              <a:rPr lang="en-US" sz="2400" b="1" dirty="0"/>
              <a:t>“The Ethics of AI and the IoT Connected Home”</a:t>
            </a:r>
          </a:p>
          <a:p>
            <a:pPr marL="0" indent="0">
              <a:buNone/>
            </a:pPr>
            <a:endParaRPr lang="en-US" dirty="0"/>
          </a:p>
          <a:p>
            <a:pPr marL="0" indent="0">
              <a:buNone/>
            </a:pPr>
            <a:r>
              <a:rPr lang="en-US" dirty="0"/>
              <a:t> </a:t>
            </a:r>
          </a:p>
        </p:txBody>
      </p:sp>
      <p:sp>
        <p:nvSpPr>
          <p:cNvPr id="8" name="Rectangle 7">
            <a:extLst>
              <a:ext uri="{FF2B5EF4-FFF2-40B4-BE49-F238E27FC236}">
                <a16:creationId xmlns:a16="http://schemas.microsoft.com/office/drawing/2014/main" id="{18DA1BBE-C45E-4664-9DB7-4E6E40437487}"/>
              </a:ext>
            </a:extLst>
          </p:cNvPr>
          <p:cNvSpPr/>
          <p:nvPr/>
        </p:nvSpPr>
        <p:spPr>
          <a:xfrm>
            <a:off x="839788" y="2331303"/>
            <a:ext cx="6096000" cy="3293209"/>
          </a:xfrm>
          <a:prstGeom prst="rect">
            <a:avLst/>
          </a:prstGeom>
        </p:spPr>
        <p:txBody>
          <a:bodyPr>
            <a:spAutoFit/>
          </a:bodyPr>
          <a:lstStyle/>
          <a:p>
            <a:r>
              <a:rPr lang="en-CA" sz="2400" dirty="0" err="1">
                <a:solidFill>
                  <a:schemeClr val="tx2"/>
                </a:solidFill>
              </a:rPr>
              <a:t>ArcoLogix</a:t>
            </a:r>
            <a:r>
              <a:rPr lang="en-CA" sz="2400" dirty="0">
                <a:solidFill>
                  <a:schemeClr val="tx2"/>
                </a:solidFill>
              </a:rPr>
              <a:t> LLC (Chair)</a:t>
            </a:r>
          </a:p>
          <a:p>
            <a:r>
              <a:rPr lang="en-CA" sz="2400" dirty="0">
                <a:solidFill>
                  <a:schemeClr val="tx2"/>
                </a:solidFill>
              </a:rPr>
              <a:t>Enbridge Gas Inc.</a:t>
            </a:r>
          </a:p>
          <a:p>
            <a:r>
              <a:rPr lang="en-CA" sz="2400" dirty="0">
                <a:solidFill>
                  <a:schemeClr val="tx2"/>
                </a:solidFill>
              </a:rPr>
              <a:t>George Brown College</a:t>
            </a:r>
          </a:p>
          <a:p>
            <a:r>
              <a:rPr lang="en-CA" sz="2400" dirty="0">
                <a:solidFill>
                  <a:schemeClr val="tx2"/>
                </a:solidFill>
              </a:rPr>
              <a:t>Hydro One Networks Inc.</a:t>
            </a:r>
          </a:p>
          <a:p>
            <a:r>
              <a:rPr lang="en-CA" sz="2400" dirty="0">
                <a:solidFill>
                  <a:schemeClr val="tx2"/>
                </a:solidFill>
              </a:rPr>
              <a:t>Site 1001, Inc.</a:t>
            </a:r>
          </a:p>
          <a:p>
            <a:r>
              <a:rPr lang="en-CA" sz="2400" dirty="0">
                <a:solidFill>
                  <a:schemeClr val="tx2"/>
                </a:solidFill>
              </a:rPr>
              <a:t>Sustainable Resources Management Inc.</a:t>
            </a:r>
          </a:p>
          <a:p>
            <a:r>
              <a:rPr lang="en-CA" sz="2400" dirty="0" err="1">
                <a:solidFill>
                  <a:schemeClr val="tx2"/>
                </a:solidFill>
              </a:rPr>
              <a:t>Syska</a:t>
            </a:r>
            <a:r>
              <a:rPr lang="en-CA" sz="2400" dirty="0">
                <a:solidFill>
                  <a:schemeClr val="tx2"/>
                </a:solidFill>
              </a:rPr>
              <a:t> Hennessy Group, Inc.</a:t>
            </a:r>
          </a:p>
          <a:p>
            <a:r>
              <a:rPr lang="en-CA" sz="2400" dirty="0">
                <a:solidFill>
                  <a:schemeClr val="tx2"/>
                </a:solidFill>
              </a:rPr>
              <a:t>Telecommunications Industry Association (TIA)</a:t>
            </a:r>
          </a:p>
          <a:p>
            <a:endParaRPr lang="en-CA" sz="1600" dirty="0"/>
          </a:p>
        </p:txBody>
      </p:sp>
      <p:pic>
        <p:nvPicPr>
          <p:cNvPr id="11" name="Picture 10">
            <a:extLst>
              <a:ext uri="{FF2B5EF4-FFF2-40B4-BE49-F238E27FC236}">
                <a16:creationId xmlns:a16="http://schemas.microsoft.com/office/drawing/2014/main" id="{0593DCBB-7AAF-4AB0-B145-1EEA6E725192}"/>
              </a:ext>
            </a:extLst>
          </p:cNvPr>
          <p:cNvPicPr>
            <a:picLocks noChangeAspect="1"/>
          </p:cNvPicPr>
          <p:nvPr/>
        </p:nvPicPr>
        <p:blipFill>
          <a:blip r:embed="rId2"/>
          <a:stretch>
            <a:fillRect/>
          </a:stretch>
        </p:blipFill>
        <p:spPr>
          <a:xfrm>
            <a:off x="8738361" y="2033460"/>
            <a:ext cx="1488576" cy="1488576"/>
          </a:xfrm>
          <a:prstGeom prst="rect">
            <a:avLst/>
          </a:prstGeom>
        </p:spPr>
      </p:pic>
    </p:spTree>
    <p:extLst>
      <p:ext uri="{BB962C8B-B14F-4D97-AF65-F5344CB8AC3E}">
        <p14:creationId xmlns:p14="http://schemas.microsoft.com/office/powerpoint/2010/main" val="4207728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25</a:t>
            </a:fld>
            <a:endParaRPr lang="en-US"/>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3388846"/>
          </a:xfrm>
        </p:spPr>
        <p:txBody>
          <a:bodyPr>
            <a:normAutofit/>
          </a:bodyPr>
          <a:lstStyle/>
          <a:p>
            <a:pPr marL="0" indent="0">
              <a:buNone/>
            </a:pPr>
            <a:r>
              <a:rPr lang="en-US" sz="2400" dirty="0"/>
              <a:t>6.2 In Progress:  </a:t>
            </a:r>
          </a:p>
          <a:p>
            <a:pPr marL="0" indent="0">
              <a:buNone/>
            </a:pPr>
            <a:r>
              <a:rPr lang="en-US" sz="2400" b="1" dirty="0"/>
              <a:t>“Human Centric Lighting: Non-Energy Benefits of Lighting and its Smart Controls”</a:t>
            </a:r>
          </a:p>
          <a:p>
            <a:pPr marL="0" indent="0">
              <a:buNone/>
            </a:pPr>
            <a:endParaRPr lang="en-US" dirty="0"/>
          </a:p>
          <a:p>
            <a:pPr marL="0" indent="0">
              <a:buNone/>
            </a:pPr>
            <a:r>
              <a:rPr lang="en-US" dirty="0"/>
              <a:t> </a:t>
            </a:r>
          </a:p>
        </p:txBody>
      </p:sp>
      <p:sp>
        <p:nvSpPr>
          <p:cNvPr id="8" name="Rectangle 7">
            <a:extLst>
              <a:ext uri="{FF2B5EF4-FFF2-40B4-BE49-F238E27FC236}">
                <a16:creationId xmlns:a16="http://schemas.microsoft.com/office/drawing/2014/main" id="{18DA1BBE-C45E-4664-9DB7-4E6E40437487}"/>
              </a:ext>
            </a:extLst>
          </p:cNvPr>
          <p:cNvSpPr/>
          <p:nvPr/>
        </p:nvSpPr>
        <p:spPr>
          <a:xfrm>
            <a:off x="833388" y="2367874"/>
            <a:ext cx="6096000" cy="2308324"/>
          </a:xfrm>
          <a:prstGeom prst="rect">
            <a:avLst/>
          </a:prstGeom>
        </p:spPr>
        <p:txBody>
          <a:bodyPr>
            <a:spAutoFit/>
          </a:bodyPr>
          <a:lstStyle/>
          <a:p>
            <a:r>
              <a:rPr lang="en-CA" sz="2400" dirty="0">
                <a:solidFill>
                  <a:schemeClr val="tx2"/>
                </a:solidFill>
              </a:rPr>
              <a:t>Human Centric Lighting Society (Chair)</a:t>
            </a:r>
          </a:p>
          <a:p>
            <a:r>
              <a:rPr lang="en-CA" sz="2400" dirty="0" err="1">
                <a:solidFill>
                  <a:schemeClr val="tx2"/>
                </a:solidFill>
              </a:rPr>
              <a:t>ArcoLogix</a:t>
            </a:r>
            <a:r>
              <a:rPr lang="en-CA" sz="2400" dirty="0">
                <a:solidFill>
                  <a:schemeClr val="tx2"/>
                </a:solidFill>
              </a:rPr>
              <a:t> LLC</a:t>
            </a:r>
          </a:p>
          <a:p>
            <a:r>
              <a:rPr lang="en-CA" sz="2400" dirty="0">
                <a:solidFill>
                  <a:schemeClr val="tx2"/>
                </a:solidFill>
              </a:rPr>
              <a:t>Control4</a:t>
            </a:r>
          </a:p>
          <a:p>
            <a:r>
              <a:rPr lang="en-CA" sz="2400" dirty="0">
                <a:solidFill>
                  <a:schemeClr val="tx2"/>
                </a:solidFill>
              </a:rPr>
              <a:t>National Electrical Manufacturers Association</a:t>
            </a:r>
          </a:p>
          <a:p>
            <a:r>
              <a:rPr lang="en-CA" sz="2400" dirty="0" err="1">
                <a:solidFill>
                  <a:schemeClr val="tx2"/>
                </a:solidFill>
              </a:rPr>
              <a:t>Syska</a:t>
            </a:r>
            <a:r>
              <a:rPr lang="en-CA" sz="2400" dirty="0">
                <a:solidFill>
                  <a:schemeClr val="tx2"/>
                </a:solidFill>
              </a:rPr>
              <a:t> Hennessy</a:t>
            </a:r>
          </a:p>
          <a:p>
            <a:r>
              <a:rPr lang="en-CA" sz="2400" dirty="0">
                <a:solidFill>
                  <a:schemeClr val="tx2"/>
                </a:solidFill>
              </a:rPr>
              <a:t>UL LLC</a:t>
            </a:r>
          </a:p>
        </p:txBody>
      </p:sp>
      <p:pic>
        <p:nvPicPr>
          <p:cNvPr id="11" name="Picture 10">
            <a:extLst>
              <a:ext uri="{FF2B5EF4-FFF2-40B4-BE49-F238E27FC236}">
                <a16:creationId xmlns:a16="http://schemas.microsoft.com/office/drawing/2014/main" id="{0593DCBB-7AAF-4AB0-B145-1EEA6E725192}"/>
              </a:ext>
            </a:extLst>
          </p:cNvPr>
          <p:cNvPicPr>
            <a:picLocks noChangeAspect="1"/>
          </p:cNvPicPr>
          <p:nvPr/>
        </p:nvPicPr>
        <p:blipFill>
          <a:blip r:embed="rId2"/>
          <a:stretch>
            <a:fillRect/>
          </a:stretch>
        </p:blipFill>
        <p:spPr>
          <a:xfrm>
            <a:off x="8950798" y="2777748"/>
            <a:ext cx="1488576" cy="1488576"/>
          </a:xfrm>
          <a:prstGeom prst="rect">
            <a:avLst/>
          </a:prstGeom>
        </p:spPr>
      </p:pic>
    </p:spTree>
    <p:extLst>
      <p:ext uri="{BB962C8B-B14F-4D97-AF65-F5344CB8AC3E}">
        <p14:creationId xmlns:p14="http://schemas.microsoft.com/office/powerpoint/2010/main" val="1657656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26</a:t>
            </a:fld>
            <a:endParaRPr lang="en-US"/>
          </a:p>
        </p:txBody>
      </p:sp>
      <p:sp>
        <p:nvSpPr>
          <p:cNvPr id="13" name="Text Placeholder 9">
            <a:extLst>
              <a:ext uri="{FF2B5EF4-FFF2-40B4-BE49-F238E27FC236}">
                <a16:creationId xmlns:a16="http://schemas.microsoft.com/office/drawing/2014/main" id="{5EBA3C3A-26F7-4697-89FF-46569E674F13}"/>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sz="2400" b="1" dirty="0"/>
              <a:t>“The Evolution of Integrating </a:t>
            </a:r>
            <a:r>
              <a:rPr lang="en-US" sz="2400" b="1" dirty="0" err="1"/>
              <a:t>LiFi</a:t>
            </a:r>
            <a:r>
              <a:rPr lang="en-US" sz="2400" b="1" dirty="0"/>
              <a:t> Technology into Smart Lighting and Control Systems for the Intelligent Building” </a:t>
            </a:r>
          </a:p>
          <a:p>
            <a:endParaRPr lang="en-CA" dirty="0"/>
          </a:p>
        </p:txBody>
      </p:sp>
      <p:sp>
        <p:nvSpPr>
          <p:cNvPr id="14" name="TextBox 13">
            <a:extLst>
              <a:ext uri="{FF2B5EF4-FFF2-40B4-BE49-F238E27FC236}">
                <a16:creationId xmlns:a16="http://schemas.microsoft.com/office/drawing/2014/main" id="{0C0A06F8-8107-4521-8942-951765774CE4}"/>
              </a:ext>
            </a:extLst>
          </p:cNvPr>
          <p:cNvSpPr txBox="1"/>
          <p:nvPr/>
        </p:nvSpPr>
        <p:spPr>
          <a:xfrm>
            <a:off x="833388" y="2777748"/>
            <a:ext cx="12091121" cy="3051964"/>
          </a:xfrm>
          <a:prstGeom prst="rect">
            <a:avLst/>
          </a:prstGeom>
          <a:noFill/>
        </p:spPr>
        <p:txBody>
          <a:bodyPr wrap="square" numCol="2" rtlCol="0">
            <a:spAutoFit/>
          </a:bodyPr>
          <a:lstStyle/>
          <a:p>
            <a:pPr lvl="0"/>
            <a:r>
              <a:rPr lang="en-US" sz="2400" dirty="0">
                <a:solidFill>
                  <a:schemeClr val="tx2"/>
                </a:solidFill>
              </a:rPr>
              <a:t>Wharton County Junior College (Chair)</a:t>
            </a:r>
          </a:p>
          <a:p>
            <a:pPr lvl="0"/>
            <a:r>
              <a:rPr lang="en-US" sz="2400" dirty="0">
                <a:solidFill>
                  <a:schemeClr val="tx2"/>
                </a:solidFill>
              </a:rPr>
              <a:t>Acuity Brands, Inc.</a:t>
            </a:r>
          </a:p>
          <a:p>
            <a:pPr lvl="0"/>
            <a:r>
              <a:rPr lang="en-US" sz="2400" dirty="0" err="1">
                <a:solidFill>
                  <a:schemeClr val="tx2"/>
                </a:solidFill>
              </a:rPr>
              <a:t>ArcoLogix</a:t>
            </a:r>
            <a:r>
              <a:rPr lang="en-US" sz="2400" dirty="0">
                <a:solidFill>
                  <a:schemeClr val="tx2"/>
                </a:solidFill>
              </a:rPr>
              <a:t> LLC</a:t>
            </a:r>
          </a:p>
          <a:p>
            <a:pPr lvl="0"/>
            <a:r>
              <a:rPr lang="en-US" sz="2400" dirty="0">
                <a:solidFill>
                  <a:schemeClr val="tx2"/>
                </a:solidFill>
              </a:rPr>
              <a:t>Control4</a:t>
            </a:r>
          </a:p>
          <a:p>
            <a:pPr lvl="0"/>
            <a:r>
              <a:rPr lang="en-US" sz="2400" dirty="0">
                <a:solidFill>
                  <a:schemeClr val="tx2"/>
                </a:solidFill>
              </a:rPr>
              <a:t>National Electrical Manufacturers Association</a:t>
            </a:r>
          </a:p>
          <a:p>
            <a:pPr lvl="0"/>
            <a:r>
              <a:rPr lang="en-US" sz="2400" dirty="0">
                <a:solidFill>
                  <a:schemeClr val="tx2"/>
                </a:solidFill>
              </a:rPr>
              <a:t>Telecommunications Industry Association (TIA)</a:t>
            </a:r>
            <a:endParaRPr lang="en-CA" sz="2400" dirty="0">
              <a:solidFill>
                <a:schemeClr val="tx2"/>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p:txBody>
      </p:sp>
      <p:pic>
        <p:nvPicPr>
          <p:cNvPr id="16" name="Picture 15">
            <a:extLst>
              <a:ext uri="{FF2B5EF4-FFF2-40B4-BE49-F238E27FC236}">
                <a16:creationId xmlns:a16="http://schemas.microsoft.com/office/drawing/2014/main" id="{9B9D97A8-350D-4EED-BC49-035DF7EF8505}"/>
              </a:ext>
            </a:extLst>
          </p:cNvPr>
          <p:cNvPicPr>
            <a:picLocks noChangeAspect="1"/>
          </p:cNvPicPr>
          <p:nvPr/>
        </p:nvPicPr>
        <p:blipFill>
          <a:blip r:embed="rId2"/>
          <a:stretch>
            <a:fillRect/>
          </a:stretch>
        </p:blipFill>
        <p:spPr>
          <a:xfrm>
            <a:off x="8950798" y="2777748"/>
            <a:ext cx="1488576" cy="1488576"/>
          </a:xfrm>
          <a:prstGeom prst="rect">
            <a:avLst/>
          </a:prstGeom>
        </p:spPr>
      </p:pic>
    </p:spTree>
    <p:extLst>
      <p:ext uri="{BB962C8B-B14F-4D97-AF65-F5344CB8AC3E}">
        <p14:creationId xmlns:p14="http://schemas.microsoft.com/office/powerpoint/2010/main" val="2784934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CHC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1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27</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36351" y="3669551"/>
            <a:ext cx="1876937" cy="1685413"/>
          </a:xfrm>
          <a:prstGeom prst="rect">
            <a:avLst/>
          </a:prstGeom>
        </p:spPr>
      </p:pic>
    </p:spTree>
    <p:extLst>
      <p:ext uri="{BB962C8B-B14F-4D97-AF65-F5344CB8AC3E}">
        <p14:creationId xmlns:p14="http://schemas.microsoft.com/office/powerpoint/2010/main" val="809356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838200" y="41865"/>
            <a:ext cx="10180782" cy="447675"/>
          </a:xfrm>
        </p:spPr>
        <p:txBody>
          <a:bodyPr/>
          <a:lstStyle/>
          <a:p>
            <a:r>
              <a:rPr lang="en-US" b="1" dirty="0"/>
              <a:t>7.  New Business</a:t>
            </a:r>
            <a:br>
              <a:rPr lang="en-US" dirty="0"/>
            </a:br>
            <a:r>
              <a:rPr lang="en-US" dirty="0"/>
              <a:t>Roberta Gamble (Frost &amp; Sullivan)</a:t>
            </a:r>
          </a:p>
        </p:txBody>
      </p:sp>
      <p:sp>
        <p:nvSpPr>
          <p:cNvPr id="3" name="Text Placeholder 2">
            <a:extLst>
              <a:ext uri="{FF2B5EF4-FFF2-40B4-BE49-F238E27FC236}">
                <a16:creationId xmlns:a16="http://schemas.microsoft.com/office/drawing/2014/main" id="{35AB8DD6-025D-4050-9ED8-96415D9D96D4}"/>
              </a:ext>
            </a:extLst>
          </p:cNvPr>
          <p:cNvSpPr>
            <a:spLocks noGrp="1"/>
          </p:cNvSpPr>
          <p:nvPr>
            <p:ph type="body" sz="quarter" idx="12"/>
          </p:nvPr>
        </p:nvSpPr>
        <p:spPr/>
        <p:txBody>
          <a:bodyPr>
            <a:normAutofit/>
          </a:bodyPr>
          <a:lstStyle/>
          <a:p>
            <a:pPr marL="0" indent="0">
              <a:buNone/>
            </a:pPr>
            <a:r>
              <a:rPr lang="en-US" dirty="0"/>
              <a:t>7.1  Frost &amp; Sullivan Research Opportunity  </a:t>
            </a:r>
            <a:endParaRPr lang="en-CA" dirty="0"/>
          </a:p>
        </p:txBody>
      </p:sp>
      <p:sp>
        <p:nvSpPr>
          <p:cNvPr id="2" name="Slide Number Placeholder 1">
            <a:extLst>
              <a:ext uri="{FF2B5EF4-FFF2-40B4-BE49-F238E27FC236}">
                <a16:creationId xmlns:a16="http://schemas.microsoft.com/office/drawing/2014/main" id="{16739DD0-91E5-446E-B2C6-913CF952A1A2}"/>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11"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B5C73F78-B9BD-4D0A-8D61-92239A202B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711440" y="1746250"/>
            <a:ext cx="3042742" cy="2732258"/>
          </a:xfrm>
          <a:prstGeom prst="rect">
            <a:avLst/>
          </a:prstGeom>
        </p:spPr>
      </p:pic>
    </p:spTree>
    <p:extLst>
      <p:ext uri="{BB962C8B-B14F-4D97-AF65-F5344CB8AC3E}">
        <p14:creationId xmlns:p14="http://schemas.microsoft.com/office/powerpoint/2010/main" val="229927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7" y="29655"/>
            <a:ext cx="12205377" cy="686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459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CHC</a:t>
            </a:r>
            <a:br>
              <a:rPr lang="en-US" altLang="en-US" sz="2800" b="1" dirty="0"/>
            </a:br>
            <a:r>
              <a:rPr lang="en-US" sz="2800" dirty="0"/>
              <a:t>Roy Perry (Alarm.com, Inc.)</a:t>
            </a:r>
            <a:br>
              <a:rPr lang="en-US" altLang="en-US" sz="2800" dirty="0"/>
            </a:br>
            <a:endParaRPr lang="en-US" altLang="en-US" sz="1800" dirty="0"/>
          </a:p>
        </p:txBody>
      </p:sp>
      <p:sp>
        <p:nvSpPr>
          <p:cNvPr id="5" name="Content Placeholder 1"/>
          <p:cNvSpPr txBox="1">
            <a:spLocks noChangeArrowheads="1"/>
          </p:cNvSpPr>
          <p:nvPr/>
        </p:nvSpPr>
        <p:spPr>
          <a:xfrm>
            <a:off x="1632040" y="5387396"/>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400" dirty="0"/>
              <a:t>Established in 2004, the CABA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a:t>
            </a:r>
          </a:p>
        </p:txBody>
      </p:sp>
      <p:sp>
        <p:nvSpPr>
          <p:cNvPr id="6" name="Rectangle 3"/>
          <p:cNvSpPr>
            <a:spLocks noChangeArrowheads="1"/>
          </p:cNvSpPr>
          <p:nvPr/>
        </p:nvSpPr>
        <p:spPr bwMode="auto">
          <a:xfrm>
            <a:off x="8410591" y="3213536"/>
            <a:ext cx="270278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rPr>
              <a:t>Past CHC 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rPr>
              <a:t>Jay McLellan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rPr>
              <a:t>VP, Energy Management, Controls and Automation Leviton Manufacturing Co., Inc.</a:t>
            </a:r>
            <a:endParaRPr lang="en-CA" altLang="en-US" sz="1600" dirty="0">
              <a:solidFill>
                <a:schemeClr val="tx1"/>
              </a:solidFill>
              <a:ea typeface="SimSun" pitchFamily="2" charset="-122"/>
            </a:endParaRPr>
          </a:p>
        </p:txBody>
      </p:sp>
      <p:sp>
        <p:nvSpPr>
          <p:cNvPr id="7" name="Rectangle 5"/>
          <p:cNvSpPr>
            <a:spLocks noChangeArrowheads="1"/>
          </p:cNvSpPr>
          <p:nvPr/>
        </p:nvSpPr>
        <p:spPr bwMode="auto">
          <a:xfrm>
            <a:off x="1605654" y="3262203"/>
            <a:ext cx="2655032"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Roy Perry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VP </a:t>
            </a:r>
            <a:r>
              <a:rPr lang="fr-FR" altLang="en-US" sz="1600" dirty="0" err="1">
                <a:solidFill>
                  <a:schemeClr val="tx1"/>
                </a:solidFill>
                <a:ea typeface="SimSun" pitchFamily="2" charset="-122"/>
                <a:cs typeface="Arial" pitchFamily="34" charset="0"/>
              </a:rPr>
              <a:t>Ecosystem</a:t>
            </a:r>
            <a:r>
              <a:rPr lang="fr-FR" altLang="en-US" sz="1600" dirty="0">
                <a:solidFill>
                  <a:schemeClr val="tx1"/>
                </a:solidFill>
                <a:ea typeface="SimSun" pitchFamily="2" charset="-122"/>
                <a:cs typeface="Arial" pitchFamily="34" charset="0"/>
              </a:rPr>
              <a:t> Alliances</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Alarm.com</a:t>
            </a:r>
            <a:endParaRPr lang="en-CA" altLang="en-US" sz="1600" dirty="0">
              <a:solidFill>
                <a:schemeClr val="tx1"/>
              </a:solidFill>
              <a:ea typeface="SimSun" pitchFamily="2" charset="-122"/>
              <a:cs typeface="Arial" pitchFamily="34" charset="0"/>
            </a:endParaRPr>
          </a:p>
        </p:txBody>
      </p:sp>
      <p:sp>
        <p:nvSpPr>
          <p:cNvPr id="12" name="Rectangle 1"/>
          <p:cNvSpPr>
            <a:spLocks noChangeArrowheads="1"/>
          </p:cNvSpPr>
          <p:nvPr/>
        </p:nvSpPr>
        <p:spPr bwMode="auto">
          <a:xfrm>
            <a:off x="6780791" y="5978072"/>
            <a:ext cx="205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800" dirty="0">
                <a:solidFill>
                  <a:schemeClr val="accent1"/>
                </a:solidFill>
                <a:ea typeface="SimSun" pitchFamily="2" charset="-122"/>
              </a:rPr>
              <a:t>www.caba.org/chc</a:t>
            </a:r>
          </a:p>
        </p:txBody>
      </p:sp>
      <p:pic>
        <p:nvPicPr>
          <p:cNvPr id="1028" name="Picture 4" descr="Obiorah 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414" y="133921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a:spLocks noChangeArrowheads="1"/>
          </p:cNvSpPr>
          <p:nvPr/>
        </p:nvSpPr>
        <p:spPr bwMode="auto">
          <a:xfrm>
            <a:off x="3880029" y="3228975"/>
            <a:ext cx="264502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Obiorah Ike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Product Marketing Manager  </a:t>
            </a:r>
          </a:p>
          <a:p>
            <a:pPr eaLnBrk="1" hangingPunct="1">
              <a:lnSpc>
                <a:spcPct val="100000"/>
              </a:lnSpc>
              <a:spcBef>
                <a:spcPct val="0"/>
              </a:spcBef>
              <a:buFont typeface="Arial" pitchFamily="34" charset="0"/>
              <a:buNone/>
            </a:pPr>
            <a:r>
              <a:rPr lang="en-US" sz="1600" dirty="0">
                <a:solidFill>
                  <a:schemeClr val="tx1"/>
                </a:solidFill>
                <a:ea typeface="SimSun" pitchFamily="2" charset="-122"/>
                <a:cs typeface="Arial" pitchFamily="34" charset="0"/>
              </a:rPr>
              <a:t>ABB Inc.</a:t>
            </a:r>
            <a:endParaRPr lang="en-CA" altLang="en-US" sz="1600" dirty="0">
              <a:solidFill>
                <a:schemeClr val="tx1"/>
              </a:solidFill>
              <a:ea typeface="SimSun" pitchFamily="2" charset="-122"/>
              <a:cs typeface="Arial" pitchFamily="34" charset="0"/>
            </a:endParaRPr>
          </a:p>
        </p:txBody>
      </p:sp>
      <p:pic>
        <p:nvPicPr>
          <p:cNvPr id="1030" name="Picture 6" descr="Image result for abb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968" y="4546599"/>
            <a:ext cx="1140385" cy="4595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alkerg\AppData\Local\Microsoft\Windows\Temporary Internet Files\Content.Outlook\MH9LZ0E4\Perry09.jpg"/>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t="5777" b="26990"/>
          <a:stretch/>
        </p:blipFill>
        <p:spPr bwMode="auto">
          <a:xfrm>
            <a:off x="1711875" y="1339215"/>
            <a:ext cx="1828800" cy="1836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caba.org/images/logos/1000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990" y="4308556"/>
            <a:ext cx="2154932" cy="48486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5">
            <a:extLst>
              <a:ext uri="{FF2B5EF4-FFF2-40B4-BE49-F238E27FC236}">
                <a16:creationId xmlns:a16="http://schemas.microsoft.com/office/drawing/2014/main" id="{7FE45B15-6A5F-46D4-9351-1293FBC0A3CE}"/>
              </a:ext>
            </a:extLst>
          </p:cNvPr>
          <p:cNvSpPr>
            <a:spLocks noChangeArrowheads="1"/>
          </p:cNvSpPr>
          <p:nvPr/>
        </p:nvSpPr>
        <p:spPr bwMode="auto">
          <a:xfrm>
            <a:off x="6120578" y="3228975"/>
            <a:ext cx="2247989"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Danny Sran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Mgr. Construction - New Growth Markets </a:t>
            </a:r>
            <a:r>
              <a:rPr lang="fr-FR" altLang="en-US" sz="1600" dirty="0">
                <a:solidFill>
                  <a:schemeClr val="tx1"/>
                </a:solidFill>
                <a:ea typeface="SimSun" pitchFamily="2" charset="-122"/>
                <a:cs typeface="Arial" pitchFamily="34" charset="0"/>
              </a:rPr>
              <a:t> TELUS</a:t>
            </a:r>
            <a:endParaRPr lang="en-CA" altLang="en-US" sz="1600" dirty="0">
              <a:solidFill>
                <a:schemeClr val="tx1"/>
              </a:solidFill>
              <a:ea typeface="SimSun" pitchFamily="2" charset="-122"/>
              <a:cs typeface="Arial" pitchFamily="34" charset="0"/>
            </a:endParaRPr>
          </a:p>
        </p:txBody>
      </p:sp>
      <p:pic>
        <p:nvPicPr>
          <p:cNvPr id="8" name="Picture 4" descr="Image result for Leviton Manufacturing Co., Inc.">
            <a:extLst>
              <a:ext uri="{FF2B5EF4-FFF2-40B4-BE49-F238E27FC236}">
                <a16:creationId xmlns:a16="http://schemas.microsoft.com/office/drawing/2014/main" id="{50728E74-D789-4185-9169-5F4ABDBCB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638" y="4694337"/>
            <a:ext cx="1544409" cy="590538"/>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pic>
        <p:nvPicPr>
          <p:cNvPr id="18" name="Picture 17" descr="http://www.bizneworleans.com/images/cache/cache_8/cache_3/cache_7/PEOPLE_JayMcLellan-43316738.jpeg?ver=1514316975&amp;aspectratio=0.82559339525284">
            <a:extLst>
              <a:ext uri="{FF2B5EF4-FFF2-40B4-BE49-F238E27FC236}">
                <a16:creationId xmlns:a16="http://schemas.microsoft.com/office/drawing/2014/main" id="{36ACF645-BADF-4B76-A169-B71C2B0543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280" t="8257" r="34192" b="68429"/>
          <a:stretch/>
        </p:blipFill>
        <p:spPr bwMode="auto">
          <a:xfrm>
            <a:off x="8494638" y="1323571"/>
            <a:ext cx="1813420" cy="18600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28B2B18-70E4-4459-8BAF-C659681B1338}"/>
              </a:ext>
            </a:extLst>
          </p:cNvPr>
          <p:cNvPicPr>
            <a:picLocks noChangeAspect="1"/>
          </p:cNvPicPr>
          <p:nvPr/>
        </p:nvPicPr>
        <p:blipFill rotWithShape="1">
          <a:blip r:embed="rId8">
            <a:extLst>
              <a:ext uri="{28A0092B-C50C-407E-A947-70E740481C1C}">
                <a14:useLocalDpi xmlns:a14="http://schemas.microsoft.com/office/drawing/2010/main" val="0"/>
              </a:ext>
            </a:extLst>
          </a:blip>
          <a:srcRect l="7275" t="3992" b="6147"/>
          <a:stretch/>
        </p:blipFill>
        <p:spPr bwMode="auto">
          <a:xfrm>
            <a:off x="6246953" y="1337360"/>
            <a:ext cx="1828800" cy="1829055"/>
          </a:xfrm>
          <a:prstGeom prst="rect">
            <a:avLst/>
          </a:prstGeom>
          <a:noFill/>
          <a:ln>
            <a:noFill/>
          </a:ln>
          <a:extLst>
            <a:ext uri="{53640926-AAD7-44D8-BBD7-CCE9431645EC}">
              <a14:shadowObscured xmlns:a14="http://schemas.microsoft.com/office/drawing/2010/main"/>
            </a:ext>
          </a:extLst>
        </p:spPr>
      </p:pic>
      <p:pic>
        <p:nvPicPr>
          <p:cNvPr id="11" name="Picture 2" descr="Image result for telus">
            <a:extLst>
              <a:ext uri="{FF2B5EF4-FFF2-40B4-BE49-F238E27FC236}">
                <a16:creationId xmlns:a16="http://schemas.microsoft.com/office/drawing/2014/main" id="{A4B58C44-D90D-4242-BD5F-2F856B3CDAC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804" t="39778" r="8024" b="38434"/>
          <a:stretch/>
        </p:blipFill>
        <p:spPr bwMode="auto">
          <a:xfrm>
            <a:off x="6120578" y="4473068"/>
            <a:ext cx="2145967" cy="56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1" y="20213"/>
            <a:ext cx="12350951" cy="695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012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380231" y="161256"/>
            <a:ext cx="11479240" cy="1133115"/>
          </a:xfrm>
          <a:prstGeom prst="rect">
            <a:avLst/>
          </a:prstGeom>
        </p:spPr>
        <p:txBody>
          <a:bodyPr/>
          <a:lstStyle>
            <a:lvl1pPr algn="l" defTabSz="2176729" rtl="0" eaLnBrk="1" latinLnBrk="0" hangingPunct="1">
              <a:spcBef>
                <a:spcPct val="0"/>
              </a:spcBef>
              <a:buNone/>
              <a:defRPr sz="6700" b="0" kern="1200">
                <a:solidFill>
                  <a:schemeClr val="bg1">
                    <a:lumMod val="65000"/>
                  </a:schemeClr>
                </a:solidFill>
                <a:latin typeface="+mj-lt"/>
                <a:ea typeface="+mj-ea"/>
                <a:cs typeface="+mj-cs"/>
              </a:defRPr>
            </a:lvl1pPr>
          </a:lstStyle>
          <a:p>
            <a:pPr defTabSz="1079005"/>
            <a:endParaRPr lang="en-US" sz="3321" dirty="0">
              <a:solidFill>
                <a:prstClr val="white">
                  <a:lumMod val="65000"/>
                </a:prstClr>
              </a:solidFill>
              <a:latin typeface="Calibri"/>
            </a:endParaRPr>
          </a:p>
          <a:p>
            <a:pPr defTabSz="1079005"/>
            <a:r>
              <a:rPr lang="en-US" sz="3321" dirty="0">
                <a:solidFill>
                  <a:prstClr val="white">
                    <a:lumMod val="65000"/>
                  </a:prstClr>
                </a:solidFill>
                <a:latin typeface="Calibri"/>
              </a:rPr>
              <a:t>What is the Frost &amp; Sullivan Benchmark Study?</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007935" y="236726"/>
            <a:ext cx="2917121" cy="636905"/>
          </a:xfrm>
          <a:prstGeom prst="rect">
            <a:avLst/>
          </a:prstGeom>
        </p:spPr>
      </p:pic>
      <p:sp>
        <p:nvSpPr>
          <p:cNvPr id="4" name="TextBox 3"/>
          <p:cNvSpPr txBox="1"/>
          <p:nvPr/>
        </p:nvSpPr>
        <p:spPr>
          <a:xfrm>
            <a:off x="543738" y="1729328"/>
            <a:ext cx="11442107" cy="3651064"/>
          </a:xfrm>
          <a:prstGeom prst="rect">
            <a:avLst/>
          </a:prstGeom>
          <a:noFill/>
        </p:spPr>
        <p:txBody>
          <a:bodyPr wrap="none" rtlCol="0">
            <a:spAutoFit/>
          </a:bodyPr>
          <a:lstStyle/>
          <a:p>
            <a:pPr marL="283293" indent="-283293" defTabSz="1085214">
              <a:lnSpc>
                <a:spcPct val="200000"/>
              </a:lnSpc>
              <a:buFont typeface="Arial" pitchFamily="34" charset="0"/>
              <a:buChar char="•"/>
            </a:pPr>
            <a:r>
              <a:rPr lang="en-US" sz="2379" dirty="0">
                <a:solidFill>
                  <a:prstClr val="black"/>
                </a:solidFill>
                <a:latin typeface="Calibri"/>
              </a:rPr>
              <a:t>20 minute interactive survey followed by 20+ page custom report within 2-3 weeks</a:t>
            </a:r>
          </a:p>
          <a:p>
            <a:pPr marL="283293" indent="-283293" defTabSz="1085214">
              <a:lnSpc>
                <a:spcPct val="200000"/>
              </a:lnSpc>
              <a:buFont typeface="Arial" pitchFamily="34" charset="0"/>
              <a:buChar char="•"/>
            </a:pPr>
            <a:r>
              <a:rPr lang="en-US" sz="2379" dirty="0">
                <a:solidFill>
                  <a:prstClr val="black"/>
                </a:solidFill>
                <a:latin typeface="Calibri"/>
              </a:rPr>
              <a:t>Top level comparison of your spending activities and budge vs. goals and returns</a:t>
            </a:r>
          </a:p>
          <a:p>
            <a:pPr marL="283293" indent="-283293" defTabSz="1085214">
              <a:lnSpc>
                <a:spcPct val="200000"/>
              </a:lnSpc>
              <a:buFont typeface="Arial" pitchFamily="34" charset="0"/>
              <a:buChar char="•"/>
            </a:pPr>
            <a:r>
              <a:rPr lang="en-US" sz="2379" dirty="0">
                <a:solidFill>
                  <a:prstClr val="black"/>
                </a:solidFill>
                <a:latin typeface="Calibri"/>
              </a:rPr>
              <a:t>How your marketing budget compares to others.  Are you underfunded? </a:t>
            </a:r>
          </a:p>
          <a:p>
            <a:pPr marL="283293" indent="-283293" defTabSz="1085214">
              <a:lnSpc>
                <a:spcPct val="200000"/>
              </a:lnSpc>
              <a:buFont typeface="Arial" pitchFamily="34" charset="0"/>
              <a:buChar char="•"/>
            </a:pPr>
            <a:r>
              <a:rPr lang="en-US" sz="2379" dirty="0">
                <a:solidFill>
                  <a:prstClr val="black"/>
                </a:solidFill>
                <a:latin typeface="Calibri"/>
              </a:rPr>
              <a:t>Where marketing departments are scaling up and what programs they're cutting back on</a:t>
            </a:r>
          </a:p>
          <a:p>
            <a:pPr marL="283293" indent="-283293" defTabSz="1085214">
              <a:lnSpc>
                <a:spcPct val="200000"/>
              </a:lnSpc>
              <a:buFont typeface="Arial" pitchFamily="34" charset="0"/>
              <a:buChar char="•"/>
            </a:pPr>
            <a:r>
              <a:rPr lang="en-US" sz="2379" dirty="0">
                <a:solidFill>
                  <a:prstClr val="black"/>
                </a:solidFill>
                <a:latin typeface="Calibri"/>
              </a:rPr>
              <a:t>High level recommendations on how to drive greater returns</a:t>
            </a:r>
          </a:p>
        </p:txBody>
      </p:sp>
    </p:spTree>
    <p:extLst>
      <p:ext uri="{BB962C8B-B14F-4D97-AF65-F5344CB8AC3E}">
        <p14:creationId xmlns:p14="http://schemas.microsoft.com/office/powerpoint/2010/main" val="2958177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nvGraphicFramePr>
        <p:xfrm>
          <a:off x="1696894" y="2248175"/>
          <a:ext cx="9908031" cy="410149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678868" y="1649262"/>
            <a:ext cx="8249771" cy="528734"/>
          </a:xfrm>
          <a:prstGeom prst="rect">
            <a:avLst/>
          </a:prstGeom>
          <a:noFill/>
        </p:spPr>
        <p:txBody>
          <a:bodyPr wrap="square" rtlCol="0">
            <a:spAutoFit/>
          </a:bodyPr>
          <a:lstStyle/>
          <a:p>
            <a:pPr defTabSz="1085214">
              <a:lnSpc>
                <a:spcPts val="3718"/>
              </a:lnSpc>
            </a:pPr>
            <a:r>
              <a:rPr lang="en-US" sz="2379" kern="1000" dirty="0">
                <a:solidFill>
                  <a:srgbClr val="F26722"/>
                </a:solidFill>
                <a:latin typeface="League Spartan" charset="0"/>
                <a:ea typeface="League Spartan" charset="0"/>
                <a:cs typeface="League Spartan" charset="0"/>
              </a:rPr>
              <a:t>NON-DIGITAL TACTIC: Executive Events</a:t>
            </a:r>
          </a:p>
        </p:txBody>
      </p:sp>
      <p:sp>
        <p:nvSpPr>
          <p:cNvPr id="16" name="TextBox 15"/>
          <p:cNvSpPr txBox="1"/>
          <p:nvPr/>
        </p:nvSpPr>
        <p:spPr>
          <a:xfrm>
            <a:off x="383648" y="1156900"/>
            <a:ext cx="11348952" cy="397481"/>
          </a:xfrm>
          <a:prstGeom prst="rect">
            <a:avLst/>
          </a:prstGeom>
          <a:noFill/>
        </p:spPr>
        <p:txBody>
          <a:bodyPr wrap="square" rtlCol="0" anchor="ctr" anchorCtr="0">
            <a:spAutoFit/>
          </a:bodyPr>
          <a:lstStyle/>
          <a:p>
            <a:pPr defTabSz="1085214"/>
            <a:r>
              <a:rPr lang="en-US" sz="1983" dirty="0">
                <a:solidFill>
                  <a:srgbClr val="1F497D"/>
                </a:solidFill>
                <a:latin typeface="Calibri"/>
                <a:ea typeface="Open Sans" charset="0"/>
                <a:cs typeface="Open Sans" charset="0"/>
              </a:rPr>
              <a:t>We asked: </a:t>
            </a:r>
            <a:r>
              <a:rPr lang="en-US" sz="1983" i="1" dirty="0">
                <a:solidFill>
                  <a:srgbClr val="1F497D"/>
                </a:solidFill>
                <a:latin typeface="Calibri"/>
              </a:rPr>
              <a:t>Please indicate your level of investment this year for the following NON-DIGITAL tactics.</a:t>
            </a:r>
            <a:endParaRPr lang="en-US" sz="1983" i="1" dirty="0">
              <a:solidFill>
                <a:srgbClr val="1F497D"/>
              </a:solidFill>
              <a:latin typeface="Open Sans" charset="0"/>
              <a:ea typeface="Open Sans" charset="0"/>
              <a:cs typeface="Open Sans" charset="0"/>
            </a:endParaRPr>
          </a:p>
        </p:txBody>
      </p:sp>
      <p:sp>
        <p:nvSpPr>
          <p:cNvPr id="17" name="Title 3"/>
          <p:cNvSpPr txBox="1">
            <a:spLocks/>
          </p:cNvSpPr>
          <p:nvPr/>
        </p:nvSpPr>
        <p:spPr>
          <a:xfrm>
            <a:off x="383649" y="161256"/>
            <a:ext cx="11582400" cy="1133115"/>
          </a:xfrm>
          <a:prstGeom prst="rect">
            <a:avLst/>
          </a:prstGeom>
        </p:spPr>
        <p:txBody>
          <a:bodyPr/>
          <a:lstStyle>
            <a:lvl1pPr algn="l" defTabSz="2176729" rtl="0" eaLnBrk="1" latinLnBrk="0" hangingPunct="1">
              <a:spcBef>
                <a:spcPct val="0"/>
              </a:spcBef>
              <a:buNone/>
              <a:defRPr sz="6700" b="0" kern="1200">
                <a:solidFill>
                  <a:schemeClr val="bg1">
                    <a:lumMod val="65000"/>
                  </a:schemeClr>
                </a:solidFill>
                <a:latin typeface="+mj-lt"/>
                <a:ea typeface="+mj-ea"/>
                <a:cs typeface="+mj-cs"/>
              </a:defRPr>
            </a:lvl1pPr>
          </a:lstStyle>
          <a:p>
            <a:pPr defTabSz="1079005"/>
            <a:endParaRPr lang="en-US" sz="3321" dirty="0">
              <a:solidFill>
                <a:prstClr val="white">
                  <a:lumMod val="65000"/>
                </a:prstClr>
              </a:solidFill>
              <a:latin typeface="Calibri"/>
            </a:endParaRPr>
          </a:p>
          <a:p>
            <a:pPr defTabSz="1079005"/>
            <a:r>
              <a:rPr lang="en-US" sz="3321" dirty="0">
                <a:solidFill>
                  <a:prstClr val="white">
                    <a:lumMod val="65000"/>
                  </a:prstClr>
                </a:solidFill>
                <a:latin typeface="Calibri"/>
              </a:rPr>
              <a:t>MARKETING STRATEGIES: NON-DIGITAL TACTICS</a:t>
            </a:r>
          </a:p>
        </p:txBody>
      </p:sp>
      <p:grpSp>
        <p:nvGrpSpPr>
          <p:cNvPr id="9" name="Group 8"/>
          <p:cNvGrpSpPr/>
          <p:nvPr/>
        </p:nvGrpSpPr>
        <p:grpSpPr>
          <a:xfrm>
            <a:off x="60744" y="4134119"/>
            <a:ext cx="1695068" cy="321547"/>
            <a:chOff x="-122968" y="9501796"/>
            <a:chExt cx="3389253" cy="648704"/>
          </a:xfrm>
        </p:grpSpPr>
        <p:sp>
          <p:nvSpPr>
            <p:cNvPr id="10" name="Shape 2893"/>
            <p:cNvSpPr/>
            <p:nvPr/>
          </p:nvSpPr>
          <p:spPr>
            <a:xfrm>
              <a:off x="2707630" y="950179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chemeClr val="tx2"/>
            </a:solidFill>
            <a:ln w="12700">
              <a:solidFill>
                <a:srgbClr val="F26722"/>
              </a:solidFill>
              <a:miter lim="400000"/>
            </a:ln>
          </p:spPr>
          <p:txBody>
            <a:bodyPr lIns="18880" tIns="18880" rIns="18880" bIns="18880" anchor="ctr"/>
            <a:lstStyle/>
            <a:p>
              <a:pPr defTabSz="22656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87" dirty="0">
                <a:solidFill>
                  <a:srgbClr val="F26722"/>
                </a:solidFill>
                <a:effectLst>
                  <a:outerShdw blurRad="38100" dist="12700" dir="5400000" rotWithShape="0">
                    <a:srgbClr val="000000">
                      <a:alpha val="50000"/>
                    </a:srgbClr>
                  </a:outerShdw>
                </a:effectLst>
                <a:latin typeface="Open Sans Regular" charset="0"/>
                <a:ea typeface="Open Sans Regular" charset="0"/>
                <a:cs typeface="Open Sans Regular" charset="0"/>
                <a:sym typeface="Gill Sans"/>
              </a:endParaRPr>
            </a:p>
          </p:txBody>
        </p:sp>
        <p:sp>
          <p:nvSpPr>
            <p:cNvPr id="12" name="TextBox 11"/>
            <p:cNvSpPr txBox="1"/>
            <p:nvPr/>
          </p:nvSpPr>
          <p:spPr>
            <a:xfrm>
              <a:off x="-122968" y="9533327"/>
              <a:ext cx="2830599" cy="617173"/>
            </a:xfrm>
            <a:prstGeom prst="rect">
              <a:avLst/>
            </a:prstGeom>
            <a:noFill/>
          </p:spPr>
          <p:txBody>
            <a:bodyPr wrap="square" rtlCol="0">
              <a:spAutoFit/>
            </a:bodyPr>
            <a:lstStyle/>
            <a:p>
              <a:pPr algn="r" defTabSz="1085214"/>
              <a:r>
                <a:rPr lang="en-US" sz="1388" b="1" dirty="0">
                  <a:solidFill>
                    <a:srgbClr val="F26722"/>
                  </a:solidFill>
                  <a:latin typeface="Calibri"/>
                </a:rPr>
                <a:t>YOUR RESPONSE</a:t>
              </a:r>
            </a:p>
          </p:txBody>
        </p:sp>
      </p:grpSp>
      <p:sp>
        <p:nvSpPr>
          <p:cNvPr id="13" name="Rectangle 12"/>
          <p:cNvSpPr/>
          <p:nvPr/>
        </p:nvSpPr>
        <p:spPr>
          <a:xfrm>
            <a:off x="3678689" y="142967"/>
            <a:ext cx="4227119" cy="420436"/>
          </a:xfrm>
          <a:prstGeom prst="rect">
            <a:avLst/>
          </a:prstGeom>
        </p:spPr>
        <p:txBody>
          <a:bodyPr wrap="none">
            <a:spAutoFit/>
          </a:bodyPr>
          <a:lstStyle/>
          <a:p>
            <a:pPr defTabSz="1085214"/>
            <a:r>
              <a:rPr lang="en-US" sz="2132" b="1" i="1" dirty="0">
                <a:solidFill>
                  <a:srgbClr val="FF0000"/>
                </a:solidFill>
                <a:latin typeface="Calibri"/>
              </a:rPr>
              <a:t>Sample slide – Confidential to CABA</a:t>
            </a:r>
          </a:p>
        </p:txBody>
      </p:sp>
    </p:spTree>
    <p:extLst>
      <p:ext uri="{BB962C8B-B14F-4D97-AF65-F5344CB8AC3E}">
        <p14:creationId xmlns:p14="http://schemas.microsoft.com/office/powerpoint/2010/main" val="19430650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nvGraphicFramePr>
        <p:xfrm>
          <a:off x="1696894" y="2248175"/>
          <a:ext cx="9908031" cy="410149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678868" y="1649262"/>
            <a:ext cx="8249771" cy="528734"/>
          </a:xfrm>
          <a:prstGeom prst="rect">
            <a:avLst/>
          </a:prstGeom>
          <a:noFill/>
        </p:spPr>
        <p:txBody>
          <a:bodyPr wrap="square" rtlCol="0">
            <a:spAutoFit/>
          </a:bodyPr>
          <a:lstStyle/>
          <a:p>
            <a:pPr defTabSz="1085214">
              <a:lnSpc>
                <a:spcPts val="3718"/>
              </a:lnSpc>
            </a:pPr>
            <a:r>
              <a:rPr lang="en-US" sz="2379" kern="1000" dirty="0">
                <a:solidFill>
                  <a:srgbClr val="F26722"/>
                </a:solidFill>
                <a:latin typeface="League Spartan" charset="0"/>
                <a:ea typeface="League Spartan" charset="0"/>
                <a:cs typeface="League Spartan" charset="0"/>
              </a:rPr>
              <a:t>NON-DIGITAL TACTIC: Account-based Marketing</a:t>
            </a:r>
          </a:p>
        </p:txBody>
      </p:sp>
      <p:sp>
        <p:nvSpPr>
          <p:cNvPr id="13" name="TextBox 12"/>
          <p:cNvSpPr txBox="1"/>
          <p:nvPr/>
        </p:nvSpPr>
        <p:spPr>
          <a:xfrm>
            <a:off x="383648" y="1156900"/>
            <a:ext cx="11348952" cy="397481"/>
          </a:xfrm>
          <a:prstGeom prst="rect">
            <a:avLst/>
          </a:prstGeom>
          <a:noFill/>
        </p:spPr>
        <p:txBody>
          <a:bodyPr wrap="square" rtlCol="0" anchor="ctr" anchorCtr="0">
            <a:spAutoFit/>
          </a:bodyPr>
          <a:lstStyle/>
          <a:p>
            <a:pPr defTabSz="1085214"/>
            <a:r>
              <a:rPr lang="en-US" sz="1983" dirty="0">
                <a:solidFill>
                  <a:srgbClr val="1F497D"/>
                </a:solidFill>
                <a:latin typeface="Calibri"/>
                <a:ea typeface="Open Sans" charset="0"/>
                <a:cs typeface="Open Sans" charset="0"/>
              </a:rPr>
              <a:t>We asked: </a:t>
            </a:r>
            <a:r>
              <a:rPr lang="en-US" sz="1983" i="1" dirty="0">
                <a:solidFill>
                  <a:srgbClr val="1F497D"/>
                </a:solidFill>
                <a:latin typeface="Calibri"/>
              </a:rPr>
              <a:t>Please indicate your level of investment this year for the following NON-DIGITAL tactics.</a:t>
            </a:r>
            <a:endParaRPr lang="en-US" sz="1983" i="1" dirty="0">
              <a:solidFill>
                <a:srgbClr val="1F497D"/>
              </a:solidFill>
              <a:latin typeface="Open Sans" charset="0"/>
              <a:ea typeface="Open Sans" charset="0"/>
              <a:cs typeface="Open Sans" charset="0"/>
            </a:endParaRPr>
          </a:p>
        </p:txBody>
      </p:sp>
      <p:sp>
        <p:nvSpPr>
          <p:cNvPr id="14" name="Title 3"/>
          <p:cNvSpPr txBox="1">
            <a:spLocks/>
          </p:cNvSpPr>
          <p:nvPr/>
        </p:nvSpPr>
        <p:spPr>
          <a:xfrm>
            <a:off x="383649" y="161256"/>
            <a:ext cx="11582400" cy="1133115"/>
          </a:xfrm>
          <a:prstGeom prst="rect">
            <a:avLst/>
          </a:prstGeom>
        </p:spPr>
        <p:txBody>
          <a:bodyPr/>
          <a:lstStyle>
            <a:lvl1pPr algn="l" defTabSz="2176729" rtl="0" eaLnBrk="1" latinLnBrk="0" hangingPunct="1">
              <a:spcBef>
                <a:spcPct val="0"/>
              </a:spcBef>
              <a:buNone/>
              <a:defRPr sz="6700" b="0" kern="1200">
                <a:solidFill>
                  <a:schemeClr val="bg1">
                    <a:lumMod val="65000"/>
                  </a:schemeClr>
                </a:solidFill>
                <a:latin typeface="+mj-lt"/>
                <a:ea typeface="+mj-ea"/>
                <a:cs typeface="+mj-cs"/>
              </a:defRPr>
            </a:lvl1pPr>
          </a:lstStyle>
          <a:p>
            <a:pPr defTabSz="1079005"/>
            <a:endParaRPr lang="en-US" sz="3321" dirty="0">
              <a:solidFill>
                <a:prstClr val="white">
                  <a:lumMod val="65000"/>
                </a:prstClr>
              </a:solidFill>
              <a:latin typeface="Calibri"/>
            </a:endParaRPr>
          </a:p>
          <a:p>
            <a:pPr defTabSz="1079005"/>
            <a:r>
              <a:rPr lang="en-US" sz="3321" dirty="0">
                <a:solidFill>
                  <a:prstClr val="white">
                    <a:lumMod val="65000"/>
                  </a:prstClr>
                </a:solidFill>
                <a:latin typeface="Calibri"/>
              </a:rPr>
              <a:t>MARKETING STRATEGIES: NON-DIGITAL TACTICS</a:t>
            </a:r>
          </a:p>
        </p:txBody>
      </p:sp>
      <p:grpSp>
        <p:nvGrpSpPr>
          <p:cNvPr id="6" name="Group 5"/>
          <p:cNvGrpSpPr/>
          <p:nvPr/>
        </p:nvGrpSpPr>
        <p:grpSpPr>
          <a:xfrm>
            <a:off x="166033" y="4146637"/>
            <a:ext cx="1695068" cy="321547"/>
            <a:chOff x="-122968" y="9501796"/>
            <a:chExt cx="3389253" cy="648704"/>
          </a:xfrm>
        </p:grpSpPr>
        <p:sp>
          <p:nvSpPr>
            <p:cNvPr id="7" name="Shape 2893"/>
            <p:cNvSpPr/>
            <p:nvPr/>
          </p:nvSpPr>
          <p:spPr>
            <a:xfrm>
              <a:off x="2707630" y="950179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chemeClr val="tx2"/>
            </a:solidFill>
            <a:ln w="12700">
              <a:solidFill>
                <a:srgbClr val="F26722"/>
              </a:solidFill>
              <a:miter lim="400000"/>
            </a:ln>
          </p:spPr>
          <p:txBody>
            <a:bodyPr lIns="18880" tIns="18880" rIns="18880" bIns="18880" anchor="ctr"/>
            <a:lstStyle/>
            <a:p>
              <a:pPr defTabSz="22656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87" dirty="0">
                <a:solidFill>
                  <a:srgbClr val="F26722"/>
                </a:solidFill>
                <a:effectLst>
                  <a:outerShdw blurRad="38100" dist="12700" dir="5400000" rotWithShape="0">
                    <a:srgbClr val="000000">
                      <a:alpha val="50000"/>
                    </a:srgbClr>
                  </a:outerShdw>
                </a:effectLst>
                <a:latin typeface="Open Sans Regular" charset="0"/>
                <a:ea typeface="Open Sans Regular" charset="0"/>
                <a:cs typeface="Open Sans Regular" charset="0"/>
                <a:sym typeface="Gill Sans"/>
              </a:endParaRPr>
            </a:p>
          </p:txBody>
        </p:sp>
        <p:sp>
          <p:nvSpPr>
            <p:cNvPr id="9" name="TextBox 8"/>
            <p:cNvSpPr txBox="1"/>
            <p:nvPr/>
          </p:nvSpPr>
          <p:spPr>
            <a:xfrm>
              <a:off x="-122968" y="9533327"/>
              <a:ext cx="2830599" cy="617173"/>
            </a:xfrm>
            <a:prstGeom prst="rect">
              <a:avLst/>
            </a:prstGeom>
            <a:noFill/>
          </p:spPr>
          <p:txBody>
            <a:bodyPr wrap="square" rtlCol="0">
              <a:spAutoFit/>
            </a:bodyPr>
            <a:lstStyle/>
            <a:p>
              <a:pPr algn="r" defTabSz="1085214"/>
              <a:r>
                <a:rPr lang="en-US" sz="1388" b="1" dirty="0">
                  <a:solidFill>
                    <a:srgbClr val="F26722"/>
                  </a:solidFill>
                  <a:latin typeface="Calibri"/>
                </a:rPr>
                <a:t>YOUR RESPONSE</a:t>
              </a:r>
            </a:p>
          </p:txBody>
        </p:sp>
      </p:grpSp>
      <p:sp>
        <p:nvSpPr>
          <p:cNvPr id="10" name="TextBox 9"/>
          <p:cNvSpPr txBox="1"/>
          <p:nvPr/>
        </p:nvSpPr>
        <p:spPr>
          <a:xfrm>
            <a:off x="1955434" y="6473287"/>
            <a:ext cx="1671580" cy="336374"/>
          </a:xfrm>
          <a:prstGeom prst="rect">
            <a:avLst/>
          </a:prstGeom>
          <a:noFill/>
        </p:spPr>
        <p:txBody>
          <a:bodyPr wrap="square" rtlCol="0">
            <a:spAutoFit/>
          </a:bodyPr>
          <a:lstStyle/>
          <a:p>
            <a:pPr defTabSz="1085214"/>
            <a:r>
              <a:rPr lang="en-US" sz="1586" dirty="0">
                <a:solidFill>
                  <a:srgbClr val="000C28"/>
                </a:solidFill>
                <a:latin typeface="Calibri"/>
              </a:rPr>
              <a:t>Did Not Know</a:t>
            </a:r>
          </a:p>
        </p:txBody>
      </p:sp>
    </p:spTree>
    <p:extLst>
      <p:ext uri="{BB962C8B-B14F-4D97-AF65-F5344CB8AC3E}">
        <p14:creationId xmlns:p14="http://schemas.microsoft.com/office/powerpoint/2010/main" val="3870858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577063" y="1687874"/>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295939" y="1956781"/>
            <a:ext cx="2602242" cy="2579064"/>
            <a:chOff x="4649812" y="3440065"/>
            <a:chExt cx="1013644" cy="1013644"/>
          </a:xfrm>
        </p:grpSpPr>
        <p:sp>
          <p:nvSpPr>
            <p:cNvPr id="14" name="Oval 13"/>
            <p:cNvSpPr/>
            <p:nvPr/>
          </p:nvSpPr>
          <p:spPr>
            <a:xfrm>
              <a:off x="4649812" y="3440065"/>
              <a:ext cx="1013644" cy="1013644"/>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1085214"/>
              <a:endParaRPr lang="en-US" sz="1189" dirty="0">
                <a:solidFill>
                  <a:srgbClr val="FFFFFF"/>
                </a:solidFill>
                <a:latin typeface="Open Sans Regular" charset="0"/>
              </a:endParaRPr>
            </a:p>
          </p:txBody>
        </p:sp>
        <p:sp>
          <p:nvSpPr>
            <p:cNvPr id="15" name="Pie 14"/>
            <p:cNvSpPr/>
            <p:nvPr/>
          </p:nvSpPr>
          <p:spPr>
            <a:xfrm flipH="1">
              <a:off x="4649812" y="3440065"/>
              <a:ext cx="1013644" cy="1013644"/>
            </a:xfrm>
            <a:prstGeom prst="pie">
              <a:avLst>
                <a:gd name="adj1" fmla="val 7839711"/>
                <a:gd name="adj2" fmla="val 162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1085214"/>
              <a:endParaRPr lang="en-US" sz="1189" dirty="0">
                <a:solidFill>
                  <a:srgbClr val="FFFFFF"/>
                </a:solidFill>
                <a:latin typeface="Open Sans Regular" charset="0"/>
              </a:endParaRPr>
            </a:p>
          </p:txBody>
        </p:sp>
        <p:sp>
          <p:nvSpPr>
            <p:cNvPr id="16" name="Oval 15"/>
            <p:cNvSpPr>
              <a:spLocks noChangeAspect="1"/>
            </p:cNvSpPr>
            <p:nvPr/>
          </p:nvSpPr>
          <p:spPr>
            <a:xfrm>
              <a:off x="4761798" y="3554982"/>
              <a:ext cx="783808" cy="7838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1085214"/>
              <a:endParaRPr lang="en-US" sz="1189" dirty="0">
                <a:solidFill>
                  <a:prstClr val="black"/>
                </a:solidFill>
                <a:latin typeface="Open Sans Regular" charset="0"/>
              </a:endParaRPr>
            </a:p>
          </p:txBody>
        </p:sp>
      </p:grpSp>
      <p:sp>
        <p:nvSpPr>
          <p:cNvPr id="17" name="Subtitle 2"/>
          <p:cNvSpPr txBox="1">
            <a:spLocks/>
          </p:cNvSpPr>
          <p:nvPr/>
        </p:nvSpPr>
        <p:spPr>
          <a:xfrm>
            <a:off x="1123755" y="4777719"/>
            <a:ext cx="3215976" cy="1724684"/>
          </a:xfrm>
          <a:prstGeom prst="rect">
            <a:avLst/>
          </a:prstGeom>
        </p:spPr>
        <p:txBody>
          <a:bodyPr vert="horz" wrap="square" lIns="107805" tIns="53902" rIns="107805" bIns="5390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39141">
              <a:lnSpc>
                <a:spcPts val="2132"/>
              </a:lnSpc>
            </a:pPr>
            <a:r>
              <a:rPr lang="en-US" sz="1983" dirty="0">
                <a:solidFill>
                  <a:srgbClr val="1F497D"/>
                </a:solidFill>
                <a:latin typeface="Calibri"/>
                <a:ea typeface="Open Sans" charset="0"/>
                <a:cs typeface="Open Sans" charset="0"/>
              </a:rPr>
              <a:t>30% of surveyed organizations selected </a:t>
            </a:r>
            <a:r>
              <a:rPr lang="en-US" sz="1983" b="1" dirty="0">
                <a:solidFill>
                  <a:srgbClr val="1F497D"/>
                </a:solidFill>
                <a:latin typeface="Calibri"/>
                <a:ea typeface="Open Sans" charset="0"/>
                <a:cs typeface="Open Sans" charset="0"/>
              </a:rPr>
              <a:t>Account-based marketing among the THREE BEST channels </a:t>
            </a:r>
            <a:r>
              <a:rPr lang="en-US" sz="1983" dirty="0">
                <a:solidFill>
                  <a:srgbClr val="1F497D"/>
                </a:solidFill>
                <a:latin typeface="Calibri"/>
                <a:ea typeface="Open Sans" charset="0"/>
                <a:cs typeface="Open Sans" charset="0"/>
              </a:rPr>
              <a:t>for generating a return on your investment.</a:t>
            </a:r>
          </a:p>
        </p:txBody>
      </p:sp>
      <p:sp>
        <p:nvSpPr>
          <p:cNvPr id="19" name="TextBox 18"/>
          <p:cNvSpPr txBox="1"/>
          <p:nvPr/>
        </p:nvSpPr>
        <p:spPr>
          <a:xfrm>
            <a:off x="1953249" y="2864917"/>
            <a:ext cx="1292341" cy="848950"/>
          </a:xfrm>
          <a:prstGeom prst="rect">
            <a:avLst/>
          </a:prstGeom>
          <a:noFill/>
        </p:spPr>
        <p:txBody>
          <a:bodyPr wrap="none" rtlCol="0">
            <a:spAutoFit/>
          </a:bodyPr>
          <a:lstStyle/>
          <a:p>
            <a:pPr algn="ctr" defTabSz="1085214">
              <a:lnSpc>
                <a:spcPts val="5948"/>
              </a:lnSpc>
            </a:pPr>
            <a:r>
              <a:rPr lang="en-US" sz="4957" b="1" dirty="0">
                <a:solidFill>
                  <a:srgbClr val="1F497D"/>
                </a:solidFill>
                <a:latin typeface="League Spartan" charset="0"/>
                <a:ea typeface="League Spartan" charset="0"/>
                <a:cs typeface="League Spartan" charset="0"/>
              </a:rPr>
              <a:t>30%</a:t>
            </a:r>
          </a:p>
        </p:txBody>
      </p:sp>
      <p:sp>
        <p:nvSpPr>
          <p:cNvPr id="20" name="TextBox 19"/>
          <p:cNvSpPr txBox="1"/>
          <p:nvPr/>
        </p:nvSpPr>
        <p:spPr>
          <a:xfrm>
            <a:off x="6665167" y="2724946"/>
            <a:ext cx="3841693" cy="2116670"/>
          </a:xfrm>
          <a:prstGeom prst="rect">
            <a:avLst/>
          </a:prstGeom>
          <a:noFill/>
        </p:spPr>
        <p:txBody>
          <a:bodyPr wrap="none" rtlCol="0" anchor="ctr" anchorCtr="0">
            <a:spAutoFit/>
          </a:bodyPr>
          <a:lstStyle/>
          <a:p>
            <a:pPr defTabSz="1085214">
              <a:lnSpc>
                <a:spcPct val="150000"/>
              </a:lnSpc>
            </a:pPr>
            <a:r>
              <a:rPr lang="en-US" sz="1487" b="1" u="sng" dirty="0">
                <a:solidFill>
                  <a:srgbClr val="1F497D"/>
                </a:solidFill>
                <a:latin typeface="League Spartan" charset="0"/>
                <a:ea typeface="League Spartan" charset="0"/>
                <a:cs typeface="League Spartan" charset="0"/>
              </a:rPr>
              <a:t>Your Overall Top 3 Best Channels</a:t>
            </a:r>
          </a:p>
          <a:p>
            <a:pPr marL="226634" indent="-226634" defTabSz="1085214">
              <a:lnSpc>
                <a:spcPct val="150000"/>
              </a:lnSpc>
              <a:buFont typeface="Arial" pitchFamily="34" charset="0"/>
              <a:buChar char="•"/>
            </a:pPr>
            <a:r>
              <a:rPr lang="en-US" sz="1487" b="1" dirty="0">
                <a:solidFill>
                  <a:srgbClr val="1F497D"/>
                </a:solidFill>
                <a:latin typeface="League Spartan" charset="0"/>
                <a:ea typeface="League Spartan" charset="0"/>
                <a:cs typeface="League Spartan" charset="0"/>
              </a:rPr>
              <a:t>Search Engine Marketing/ PPC/ Retargeting</a:t>
            </a:r>
          </a:p>
          <a:p>
            <a:pPr marL="226634" indent="-226634" defTabSz="1085214">
              <a:lnSpc>
                <a:spcPct val="150000"/>
              </a:lnSpc>
              <a:buFont typeface="Arial" pitchFamily="34" charset="0"/>
              <a:buChar char="•"/>
            </a:pPr>
            <a:r>
              <a:rPr lang="en-US" sz="1487" b="1" dirty="0">
                <a:solidFill>
                  <a:srgbClr val="1F497D"/>
                </a:solidFill>
                <a:latin typeface="League Spartan" charset="0"/>
                <a:ea typeface="League Spartan" charset="0"/>
                <a:cs typeface="League Spartan" charset="0"/>
              </a:rPr>
              <a:t>Display Advertising (CPM)</a:t>
            </a:r>
          </a:p>
          <a:p>
            <a:pPr marL="226634" indent="-226634" defTabSz="1085214">
              <a:lnSpc>
                <a:spcPct val="150000"/>
              </a:lnSpc>
              <a:buFont typeface="Arial" pitchFamily="34" charset="0"/>
              <a:buChar char="•"/>
            </a:pPr>
            <a:r>
              <a:rPr lang="en-US" sz="1487" b="1" dirty="0">
                <a:solidFill>
                  <a:srgbClr val="1F497D"/>
                </a:solidFill>
                <a:latin typeface="League Spartan" charset="0"/>
                <a:ea typeface="League Spartan" charset="0"/>
                <a:cs typeface="League Spartan" charset="0"/>
              </a:rPr>
              <a:t>Content Marketing</a:t>
            </a:r>
          </a:p>
          <a:p>
            <a:pPr defTabSz="1085214">
              <a:lnSpc>
                <a:spcPct val="150000"/>
              </a:lnSpc>
            </a:pPr>
            <a:endParaRPr lang="en-US" sz="1487" b="1" dirty="0">
              <a:solidFill>
                <a:srgbClr val="1F497D"/>
              </a:solidFill>
              <a:latin typeface="League Spartan" charset="0"/>
              <a:ea typeface="League Spartan" charset="0"/>
              <a:cs typeface="League Spartan" charset="0"/>
            </a:endParaRPr>
          </a:p>
          <a:p>
            <a:pPr defTabSz="1085214">
              <a:lnSpc>
                <a:spcPct val="150000"/>
              </a:lnSpc>
            </a:pPr>
            <a:endParaRPr lang="en-US" sz="1487" b="1" dirty="0">
              <a:solidFill>
                <a:srgbClr val="1F497D"/>
              </a:solidFill>
              <a:latin typeface="League Spartan" charset="0"/>
              <a:ea typeface="League Spartan" charset="0"/>
              <a:cs typeface="League Spartan" charset="0"/>
            </a:endParaRPr>
          </a:p>
        </p:txBody>
      </p:sp>
      <p:sp>
        <p:nvSpPr>
          <p:cNvPr id="21" name="Title 3"/>
          <p:cNvSpPr txBox="1">
            <a:spLocks/>
          </p:cNvSpPr>
          <p:nvPr/>
        </p:nvSpPr>
        <p:spPr>
          <a:xfrm>
            <a:off x="383649" y="161256"/>
            <a:ext cx="11582400" cy="1133115"/>
          </a:xfrm>
          <a:prstGeom prst="rect">
            <a:avLst/>
          </a:prstGeom>
        </p:spPr>
        <p:txBody>
          <a:bodyPr/>
          <a:lstStyle>
            <a:lvl1pPr algn="l" defTabSz="2176729" rtl="0" eaLnBrk="1" latinLnBrk="0" hangingPunct="1">
              <a:spcBef>
                <a:spcPct val="0"/>
              </a:spcBef>
              <a:buNone/>
              <a:defRPr sz="6700" b="0" kern="1200">
                <a:solidFill>
                  <a:schemeClr val="bg1">
                    <a:lumMod val="65000"/>
                  </a:schemeClr>
                </a:solidFill>
                <a:latin typeface="+mj-lt"/>
                <a:ea typeface="+mj-ea"/>
                <a:cs typeface="+mj-cs"/>
              </a:defRPr>
            </a:lvl1pPr>
          </a:lstStyle>
          <a:p>
            <a:pPr defTabSz="1079005"/>
            <a:endParaRPr lang="en-US" sz="3321" dirty="0">
              <a:solidFill>
                <a:prstClr val="white">
                  <a:lumMod val="65000"/>
                </a:prstClr>
              </a:solidFill>
              <a:latin typeface="Calibri"/>
            </a:endParaRPr>
          </a:p>
          <a:p>
            <a:pPr defTabSz="1079005"/>
            <a:r>
              <a:rPr lang="en-US" sz="3321" dirty="0">
                <a:solidFill>
                  <a:prstClr val="white">
                    <a:lumMod val="65000"/>
                  </a:prstClr>
                </a:solidFill>
                <a:latin typeface="Calibri"/>
              </a:rPr>
              <a:t>ACCOUNT-BASED MARKETING (ABM) STRATEGIES</a:t>
            </a:r>
          </a:p>
        </p:txBody>
      </p:sp>
      <p:sp>
        <p:nvSpPr>
          <p:cNvPr id="11" name="Rectangle 10"/>
          <p:cNvSpPr/>
          <p:nvPr/>
        </p:nvSpPr>
        <p:spPr>
          <a:xfrm>
            <a:off x="3678689" y="142967"/>
            <a:ext cx="4227119" cy="420436"/>
          </a:xfrm>
          <a:prstGeom prst="rect">
            <a:avLst/>
          </a:prstGeom>
        </p:spPr>
        <p:txBody>
          <a:bodyPr wrap="none">
            <a:spAutoFit/>
          </a:bodyPr>
          <a:lstStyle/>
          <a:p>
            <a:pPr defTabSz="1085214"/>
            <a:r>
              <a:rPr lang="en-US" sz="2132" b="1" i="1" dirty="0">
                <a:solidFill>
                  <a:srgbClr val="FF0000"/>
                </a:solidFill>
                <a:latin typeface="Calibri"/>
              </a:rPr>
              <a:t>Sample slide – Confidential to CABA</a:t>
            </a:r>
          </a:p>
        </p:txBody>
      </p:sp>
    </p:spTree>
    <p:extLst>
      <p:ext uri="{BB962C8B-B14F-4D97-AF65-F5344CB8AC3E}">
        <p14:creationId xmlns:p14="http://schemas.microsoft.com/office/powerpoint/2010/main" val="23706823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873"/>
            <a:ext cx="12192000" cy="686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78689" y="142967"/>
            <a:ext cx="4227119" cy="420436"/>
          </a:xfrm>
          <a:prstGeom prst="rect">
            <a:avLst/>
          </a:prstGeom>
        </p:spPr>
        <p:txBody>
          <a:bodyPr wrap="none">
            <a:spAutoFit/>
          </a:bodyPr>
          <a:lstStyle/>
          <a:p>
            <a:pPr defTabSz="1085214"/>
            <a:r>
              <a:rPr lang="en-US" sz="2132" b="1" i="1" dirty="0">
                <a:solidFill>
                  <a:srgbClr val="FF0000"/>
                </a:solidFill>
                <a:latin typeface="Calibri"/>
              </a:rPr>
              <a:t>Sample slide – Confidential to CABA</a:t>
            </a:r>
          </a:p>
        </p:txBody>
      </p:sp>
    </p:spTree>
    <p:extLst>
      <p:ext uri="{BB962C8B-B14F-4D97-AF65-F5344CB8AC3E}">
        <p14:creationId xmlns:p14="http://schemas.microsoft.com/office/powerpoint/2010/main" val="3972720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nvGraphicFramePr>
        <p:xfrm>
          <a:off x="1824570" y="2248175"/>
          <a:ext cx="9908031" cy="410149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678868" y="1649262"/>
            <a:ext cx="8249771" cy="528734"/>
          </a:xfrm>
          <a:prstGeom prst="rect">
            <a:avLst/>
          </a:prstGeom>
          <a:noFill/>
        </p:spPr>
        <p:txBody>
          <a:bodyPr wrap="square" rtlCol="0">
            <a:spAutoFit/>
          </a:bodyPr>
          <a:lstStyle/>
          <a:p>
            <a:pPr defTabSz="1085214">
              <a:lnSpc>
                <a:spcPts val="3718"/>
              </a:lnSpc>
            </a:pPr>
            <a:r>
              <a:rPr lang="en-US" sz="2379" kern="1000" dirty="0">
                <a:solidFill>
                  <a:srgbClr val="F26722"/>
                </a:solidFill>
                <a:latin typeface="League Spartan" charset="0"/>
                <a:ea typeface="League Spartan" charset="0"/>
                <a:cs typeface="League Spartan" charset="0"/>
              </a:rPr>
              <a:t>Right Time. Right Audience. Right Message.</a:t>
            </a:r>
          </a:p>
        </p:txBody>
      </p:sp>
      <p:sp>
        <p:nvSpPr>
          <p:cNvPr id="13" name="TextBox 12"/>
          <p:cNvSpPr txBox="1"/>
          <p:nvPr/>
        </p:nvSpPr>
        <p:spPr>
          <a:xfrm>
            <a:off x="383648" y="1187453"/>
            <a:ext cx="11348952" cy="336374"/>
          </a:xfrm>
          <a:prstGeom prst="rect">
            <a:avLst/>
          </a:prstGeom>
          <a:noFill/>
        </p:spPr>
        <p:txBody>
          <a:bodyPr wrap="square" rtlCol="0" anchor="ctr" anchorCtr="0">
            <a:spAutoFit/>
          </a:bodyPr>
          <a:lstStyle/>
          <a:p>
            <a:pPr defTabSz="1085214"/>
            <a:r>
              <a:rPr lang="en-US" sz="1586" dirty="0">
                <a:solidFill>
                  <a:prstClr val="black"/>
                </a:solidFill>
                <a:latin typeface="Calibri"/>
                <a:ea typeface="Open Sans" charset="0"/>
                <a:cs typeface="Open Sans" charset="0"/>
              </a:rPr>
              <a:t>We asked: </a:t>
            </a:r>
            <a:r>
              <a:rPr lang="en-US" sz="1586" i="1" dirty="0">
                <a:solidFill>
                  <a:prstClr val="black"/>
                </a:solidFill>
                <a:latin typeface="Calibri"/>
              </a:rPr>
              <a:t>What is your greatest content marketing challenge?</a:t>
            </a:r>
            <a:endParaRPr lang="en-US" sz="1586" i="1" dirty="0">
              <a:solidFill>
                <a:prstClr val="black"/>
              </a:solidFill>
              <a:latin typeface="Open Sans" charset="0"/>
              <a:ea typeface="Open Sans" charset="0"/>
              <a:cs typeface="Open Sans" charset="0"/>
            </a:endParaRPr>
          </a:p>
        </p:txBody>
      </p:sp>
      <p:sp>
        <p:nvSpPr>
          <p:cNvPr id="14" name="Title 3"/>
          <p:cNvSpPr txBox="1">
            <a:spLocks/>
          </p:cNvSpPr>
          <p:nvPr/>
        </p:nvSpPr>
        <p:spPr>
          <a:xfrm>
            <a:off x="383649" y="161256"/>
            <a:ext cx="11582400" cy="1133115"/>
          </a:xfrm>
          <a:prstGeom prst="rect">
            <a:avLst/>
          </a:prstGeom>
        </p:spPr>
        <p:txBody>
          <a:bodyPr/>
          <a:lstStyle>
            <a:lvl1pPr algn="l" defTabSz="2176729" rtl="0" eaLnBrk="1" latinLnBrk="0" hangingPunct="1">
              <a:spcBef>
                <a:spcPct val="0"/>
              </a:spcBef>
              <a:buNone/>
              <a:defRPr sz="6700" b="0" kern="1200">
                <a:solidFill>
                  <a:schemeClr val="bg1">
                    <a:lumMod val="65000"/>
                  </a:schemeClr>
                </a:solidFill>
                <a:latin typeface="+mj-lt"/>
                <a:ea typeface="+mj-ea"/>
                <a:cs typeface="+mj-cs"/>
              </a:defRPr>
            </a:lvl1pPr>
          </a:lstStyle>
          <a:p>
            <a:pPr defTabSz="1079005"/>
            <a:endParaRPr lang="en-US" sz="3321" dirty="0">
              <a:solidFill>
                <a:prstClr val="white">
                  <a:lumMod val="65000"/>
                </a:prstClr>
              </a:solidFill>
              <a:latin typeface="Calibri"/>
            </a:endParaRPr>
          </a:p>
          <a:p>
            <a:pPr defTabSz="1079005"/>
            <a:r>
              <a:rPr lang="en-US" sz="3321" dirty="0">
                <a:solidFill>
                  <a:prstClr val="white">
                    <a:lumMod val="65000"/>
                  </a:prstClr>
                </a:solidFill>
                <a:latin typeface="Calibri"/>
              </a:rPr>
              <a:t>CONTENT STRATEGIES: CHALLENGES</a:t>
            </a:r>
          </a:p>
        </p:txBody>
      </p:sp>
      <p:grpSp>
        <p:nvGrpSpPr>
          <p:cNvPr id="7" name="Group 6"/>
          <p:cNvGrpSpPr/>
          <p:nvPr/>
        </p:nvGrpSpPr>
        <p:grpSpPr>
          <a:xfrm>
            <a:off x="166033" y="4510752"/>
            <a:ext cx="1695068" cy="321547"/>
            <a:chOff x="-122968" y="9501796"/>
            <a:chExt cx="3389253" cy="648704"/>
          </a:xfrm>
        </p:grpSpPr>
        <p:sp>
          <p:nvSpPr>
            <p:cNvPr id="9" name="Shape 2893"/>
            <p:cNvSpPr/>
            <p:nvPr/>
          </p:nvSpPr>
          <p:spPr>
            <a:xfrm>
              <a:off x="2707630" y="950179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chemeClr val="tx2"/>
            </a:solidFill>
            <a:ln w="12700">
              <a:solidFill>
                <a:srgbClr val="F26722"/>
              </a:solidFill>
              <a:miter lim="400000"/>
            </a:ln>
          </p:spPr>
          <p:txBody>
            <a:bodyPr lIns="18880" tIns="18880" rIns="18880" bIns="18880" anchor="ctr"/>
            <a:lstStyle/>
            <a:p>
              <a:pPr defTabSz="22656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87" dirty="0">
                <a:solidFill>
                  <a:srgbClr val="F26722"/>
                </a:solidFill>
                <a:effectLst>
                  <a:outerShdw blurRad="38100" dist="12700" dir="5400000" rotWithShape="0">
                    <a:srgbClr val="000000">
                      <a:alpha val="50000"/>
                    </a:srgbClr>
                  </a:outerShdw>
                </a:effectLst>
                <a:latin typeface="Open Sans Regular" charset="0"/>
                <a:ea typeface="Open Sans Regular" charset="0"/>
                <a:cs typeface="Open Sans Regular" charset="0"/>
                <a:sym typeface="Gill Sans"/>
              </a:endParaRPr>
            </a:p>
          </p:txBody>
        </p:sp>
        <p:sp>
          <p:nvSpPr>
            <p:cNvPr id="10" name="TextBox 9"/>
            <p:cNvSpPr txBox="1"/>
            <p:nvPr/>
          </p:nvSpPr>
          <p:spPr>
            <a:xfrm>
              <a:off x="-122968" y="9533327"/>
              <a:ext cx="2830599" cy="617173"/>
            </a:xfrm>
            <a:prstGeom prst="rect">
              <a:avLst/>
            </a:prstGeom>
            <a:noFill/>
          </p:spPr>
          <p:txBody>
            <a:bodyPr wrap="square" rtlCol="0">
              <a:spAutoFit/>
            </a:bodyPr>
            <a:lstStyle/>
            <a:p>
              <a:pPr algn="r" defTabSz="1085214"/>
              <a:r>
                <a:rPr lang="en-US" sz="1388" b="1" dirty="0">
                  <a:solidFill>
                    <a:srgbClr val="F26722"/>
                  </a:solidFill>
                  <a:latin typeface="Calibri"/>
                </a:rPr>
                <a:t>YOUR RESPONSE</a:t>
              </a:r>
            </a:p>
          </p:txBody>
        </p:sp>
      </p:grpSp>
      <p:sp>
        <p:nvSpPr>
          <p:cNvPr id="12" name="Rectangle 11"/>
          <p:cNvSpPr/>
          <p:nvPr/>
        </p:nvSpPr>
        <p:spPr>
          <a:xfrm>
            <a:off x="3678689" y="142967"/>
            <a:ext cx="4227119" cy="420436"/>
          </a:xfrm>
          <a:prstGeom prst="rect">
            <a:avLst/>
          </a:prstGeom>
        </p:spPr>
        <p:txBody>
          <a:bodyPr wrap="none">
            <a:spAutoFit/>
          </a:bodyPr>
          <a:lstStyle/>
          <a:p>
            <a:pPr defTabSz="1085214"/>
            <a:r>
              <a:rPr lang="en-US" sz="2132" b="1" i="1" dirty="0">
                <a:solidFill>
                  <a:srgbClr val="FF0000"/>
                </a:solidFill>
                <a:latin typeface="Calibri"/>
              </a:rPr>
              <a:t>Sample slide – Confidential to CABA</a:t>
            </a:r>
          </a:p>
        </p:txBody>
      </p:sp>
    </p:spTree>
    <p:extLst>
      <p:ext uri="{BB962C8B-B14F-4D97-AF65-F5344CB8AC3E}">
        <p14:creationId xmlns:p14="http://schemas.microsoft.com/office/powerpoint/2010/main" val="30316334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577063" y="168787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83649" y="1457355"/>
            <a:ext cx="11396261" cy="1099147"/>
          </a:xfrm>
          <a:prstGeom prst="rect">
            <a:avLst/>
          </a:prstGeom>
        </p:spPr>
        <p:txBody>
          <a:bodyPr wrap="square">
            <a:spAutoFit/>
          </a:bodyPr>
          <a:lstStyle/>
          <a:p>
            <a:pPr marL="283293" indent="-283293" defTabSz="1085214">
              <a:buFont typeface="Arial" pitchFamily="34" charset="0"/>
              <a:buChar char="•"/>
            </a:pPr>
            <a:endParaRPr lang="en-US" sz="2181" dirty="0">
              <a:solidFill>
                <a:srgbClr val="1F497D"/>
              </a:solidFill>
              <a:latin typeface="Calibri"/>
            </a:endParaRPr>
          </a:p>
          <a:p>
            <a:pPr marL="283293" indent="-283293" defTabSz="1085214">
              <a:buFont typeface="Arial" pitchFamily="34" charset="0"/>
              <a:buChar char="•"/>
            </a:pPr>
            <a:endParaRPr lang="en-US" sz="2181" dirty="0">
              <a:solidFill>
                <a:srgbClr val="1F497D"/>
              </a:solidFill>
              <a:latin typeface="Calibri"/>
            </a:endParaRPr>
          </a:p>
          <a:p>
            <a:pPr marL="283293" indent="-283293" defTabSz="1085214">
              <a:buFont typeface="Arial" pitchFamily="34" charset="0"/>
              <a:buChar char="•"/>
            </a:pPr>
            <a:endParaRPr lang="en-US" sz="2181" dirty="0">
              <a:solidFill>
                <a:srgbClr val="1F497D"/>
              </a:solidFill>
              <a:latin typeface="Calibri"/>
            </a:endParaRPr>
          </a:p>
        </p:txBody>
      </p:sp>
      <p:sp>
        <p:nvSpPr>
          <p:cNvPr id="16" name="Title 3"/>
          <p:cNvSpPr txBox="1">
            <a:spLocks/>
          </p:cNvSpPr>
          <p:nvPr/>
        </p:nvSpPr>
        <p:spPr>
          <a:xfrm>
            <a:off x="383649" y="161256"/>
            <a:ext cx="11582400" cy="1133115"/>
          </a:xfrm>
          <a:prstGeom prst="rect">
            <a:avLst/>
          </a:prstGeom>
        </p:spPr>
        <p:txBody>
          <a:bodyPr/>
          <a:lstStyle>
            <a:lvl1pPr algn="l" defTabSz="2176729" rtl="0" eaLnBrk="1" latinLnBrk="0" hangingPunct="1">
              <a:spcBef>
                <a:spcPct val="0"/>
              </a:spcBef>
              <a:buNone/>
              <a:defRPr sz="6700" b="0" kern="1200">
                <a:solidFill>
                  <a:schemeClr val="bg1">
                    <a:lumMod val="65000"/>
                  </a:schemeClr>
                </a:solidFill>
                <a:latin typeface="+mj-lt"/>
                <a:ea typeface="+mj-ea"/>
                <a:cs typeface="+mj-cs"/>
              </a:defRPr>
            </a:lvl1pPr>
          </a:lstStyle>
          <a:p>
            <a:pPr defTabSz="1079005"/>
            <a:endParaRPr lang="en-US" sz="3321" dirty="0">
              <a:solidFill>
                <a:prstClr val="white">
                  <a:lumMod val="65000"/>
                </a:prstClr>
              </a:solidFill>
              <a:latin typeface="Calibri"/>
            </a:endParaRPr>
          </a:p>
          <a:p>
            <a:pPr defTabSz="1079005"/>
            <a:r>
              <a:rPr lang="en-US" sz="3321" dirty="0">
                <a:solidFill>
                  <a:prstClr val="white">
                    <a:lumMod val="65000"/>
                  </a:prstClr>
                </a:solidFill>
                <a:latin typeface="Calibri"/>
              </a:rPr>
              <a:t>SUMMARY &amp; RECOMMENDATIONS</a:t>
            </a:r>
          </a:p>
        </p:txBody>
      </p:sp>
      <p:sp>
        <p:nvSpPr>
          <p:cNvPr id="6" name="Rectangle 5"/>
          <p:cNvSpPr/>
          <p:nvPr/>
        </p:nvSpPr>
        <p:spPr>
          <a:xfrm>
            <a:off x="509805" y="1687873"/>
            <a:ext cx="10883749" cy="4154727"/>
          </a:xfrm>
          <a:prstGeom prst="rect">
            <a:avLst/>
          </a:prstGeom>
        </p:spPr>
        <p:txBody>
          <a:bodyPr wrap="square">
            <a:spAutoFit/>
          </a:bodyPr>
          <a:lstStyle/>
          <a:p>
            <a:pPr marL="339951" indent="-339951" defTabSz="1085214">
              <a:lnSpc>
                <a:spcPts val="2974"/>
              </a:lnSpc>
              <a:spcBef>
                <a:spcPts val="595"/>
              </a:spcBef>
              <a:spcAft>
                <a:spcPts val="595"/>
              </a:spcAft>
              <a:buFont typeface="Arial" pitchFamily="34" charset="0"/>
              <a:buChar char="•"/>
            </a:pPr>
            <a:r>
              <a:rPr lang="en-US" sz="2379" b="1" kern="1000" dirty="0">
                <a:solidFill>
                  <a:srgbClr val="17375E"/>
                </a:solidFill>
                <a:latin typeface="Calibri"/>
                <a:ea typeface="League Spartan" charset="0"/>
                <a:cs typeface="League Spartan" charset="0"/>
              </a:rPr>
              <a:t>ABM </a:t>
            </a:r>
            <a:r>
              <a:rPr lang="en-US" sz="2379" kern="1000" dirty="0">
                <a:solidFill>
                  <a:srgbClr val="17375E"/>
                </a:solidFill>
                <a:latin typeface="Calibri"/>
                <a:ea typeface="League Spartan" charset="0"/>
                <a:cs typeface="League Spartan" charset="0"/>
              </a:rPr>
              <a:t>was a not focus but it may be worth consideration  </a:t>
            </a:r>
          </a:p>
          <a:p>
            <a:pPr marL="339951" indent="-339951" defTabSz="1085214">
              <a:lnSpc>
                <a:spcPts val="2974"/>
              </a:lnSpc>
              <a:spcBef>
                <a:spcPts val="595"/>
              </a:spcBef>
              <a:spcAft>
                <a:spcPts val="595"/>
              </a:spcAft>
              <a:buFont typeface="Arial" pitchFamily="34" charset="0"/>
              <a:buChar char="•"/>
            </a:pPr>
            <a:r>
              <a:rPr lang="en-US" sz="2379" kern="1000" dirty="0">
                <a:solidFill>
                  <a:srgbClr val="17375E"/>
                </a:solidFill>
                <a:latin typeface="Calibri"/>
                <a:ea typeface="League Spartan" charset="0"/>
                <a:cs typeface="League Spartan" charset="0"/>
              </a:rPr>
              <a:t>The key challenge was </a:t>
            </a:r>
            <a:r>
              <a:rPr lang="en-US" sz="2379" b="1" kern="1000" dirty="0">
                <a:solidFill>
                  <a:srgbClr val="17375E"/>
                </a:solidFill>
                <a:latin typeface="Calibri"/>
                <a:ea typeface="League Spartan" charset="0"/>
                <a:cs typeface="League Spartan" charset="0"/>
              </a:rPr>
              <a:t>ROI on Content</a:t>
            </a:r>
            <a:r>
              <a:rPr lang="en-US" sz="2379" kern="1000" dirty="0">
                <a:solidFill>
                  <a:srgbClr val="17375E"/>
                </a:solidFill>
                <a:latin typeface="Calibri"/>
                <a:ea typeface="League Spartan" charset="0"/>
                <a:cs typeface="League Spartan" charset="0"/>
              </a:rPr>
              <a:t>.  This is common in the market but can be surmounted with good strategies </a:t>
            </a:r>
          </a:p>
          <a:p>
            <a:pPr marL="339951" indent="-339951" defTabSz="1085214">
              <a:lnSpc>
                <a:spcPts val="2974"/>
              </a:lnSpc>
              <a:spcBef>
                <a:spcPts val="595"/>
              </a:spcBef>
              <a:spcAft>
                <a:spcPts val="595"/>
              </a:spcAft>
              <a:buFont typeface="Arial" pitchFamily="34" charset="0"/>
              <a:buChar char="•"/>
            </a:pPr>
            <a:r>
              <a:rPr lang="en-US" sz="2379" kern="1000" dirty="0">
                <a:solidFill>
                  <a:srgbClr val="17375E"/>
                </a:solidFill>
                <a:latin typeface="Calibri"/>
                <a:ea typeface="League Spartan" charset="0"/>
                <a:cs typeface="League Spartan" charset="0"/>
              </a:rPr>
              <a:t>ABM-related activities such as </a:t>
            </a:r>
            <a:r>
              <a:rPr lang="en-US" sz="2379" b="1" kern="1000" dirty="0">
                <a:solidFill>
                  <a:srgbClr val="17375E"/>
                </a:solidFill>
                <a:latin typeface="Calibri"/>
                <a:ea typeface="League Spartan" charset="0"/>
                <a:cs typeface="League Spartan" charset="0"/>
              </a:rPr>
              <a:t>executive events </a:t>
            </a:r>
            <a:r>
              <a:rPr lang="en-US" sz="2379" kern="1000" dirty="0">
                <a:solidFill>
                  <a:srgbClr val="17375E"/>
                </a:solidFill>
                <a:latin typeface="Calibri"/>
                <a:ea typeface="League Spartan" charset="0"/>
                <a:cs typeface="League Spartan" charset="0"/>
              </a:rPr>
              <a:t>help</a:t>
            </a:r>
            <a:r>
              <a:rPr lang="en-US" sz="2379" b="1" kern="1000" dirty="0">
                <a:solidFill>
                  <a:srgbClr val="17375E"/>
                </a:solidFill>
                <a:latin typeface="Calibri"/>
                <a:ea typeface="League Spartan" charset="0"/>
                <a:cs typeface="League Spartan" charset="0"/>
              </a:rPr>
              <a:t> connect with clients </a:t>
            </a:r>
            <a:r>
              <a:rPr lang="en-US" sz="2379" kern="1000" dirty="0">
                <a:solidFill>
                  <a:srgbClr val="17375E"/>
                </a:solidFill>
                <a:latin typeface="Calibri"/>
                <a:ea typeface="League Spartan" charset="0"/>
                <a:cs typeface="League Spartan" charset="0"/>
              </a:rPr>
              <a:t>and prospects and learn about what resonates with their needs specifically, and to help </a:t>
            </a:r>
            <a:r>
              <a:rPr lang="en-US" sz="2379" b="1" kern="1000" dirty="0">
                <a:solidFill>
                  <a:srgbClr val="17375E"/>
                </a:solidFill>
                <a:latin typeface="Calibri"/>
                <a:ea typeface="League Spartan" charset="0"/>
                <a:cs typeface="League Spartan" charset="0"/>
              </a:rPr>
              <a:t>develop stronger content </a:t>
            </a:r>
            <a:r>
              <a:rPr lang="en-US" sz="2379" kern="1000" dirty="0">
                <a:solidFill>
                  <a:srgbClr val="17375E"/>
                </a:solidFill>
                <a:latin typeface="Calibri"/>
                <a:ea typeface="League Spartan" charset="0"/>
                <a:cs typeface="League Spartan" charset="0"/>
              </a:rPr>
              <a:t>that can help lead to more results</a:t>
            </a:r>
            <a:endParaRPr lang="en-US" sz="2379" b="1" kern="1000" dirty="0">
              <a:solidFill>
                <a:srgbClr val="17375E"/>
              </a:solidFill>
              <a:latin typeface="Calibri"/>
              <a:ea typeface="League Spartan" charset="0"/>
              <a:cs typeface="League Spartan" charset="0"/>
            </a:endParaRPr>
          </a:p>
          <a:p>
            <a:pPr marL="339951" indent="-339951" defTabSz="1085214">
              <a:lnSpc>
                <a:spcPts val="2974"/>
              </a:lnSpc>
              <a:spcBef>
                <a:spcPts val="595"/>
              </a:spcBef>
              <a:spcAft>
                <a:spcPts val="595"/>
              </a:spcAft>
              <a:buFont typeface="Arial" pitchFamily="34" charset="0"/>
              <a:buChar char="•"/>
            </a:pPr>
            <a:r>
              <a:rPr lang="en-US" sz="2379" b="1" kern="1000" dirty="0">
                <a:solidFill>
                  <a:srgbClr val="17375E"/>
                </a:solidFill>
                <a:latin typeface="Calibri"/>
                <a:ea typeface="League Spartan" charset="0"/>
                <a:cs typeface="League Spartan" charset="0"/>
              </a:rPr>
              <a:t>Leverage content collateral </a:t>
            </a:r>
            <a:r>
              <a:rPr lang="en-US" sz="2379" kern="1000" dirty="0">
                <a:solidFill>
                  <a:srgbClr val="17375E"/>
                </a:solidFill>
                <a:latin typeface="Calibri"/>
                <a:ea typeface="League Spartan" charset="0"/>
                <a:cs typeface="League Spartan" charset="0"/>
              </a:rPr>
              <a:t>in new ways: build off of key data points from a white paper to create blog posts, infographics, short videos. </a:t>
            </a:r>
          </a:p>
          <a:p>
            <a:pPr marL="339951" indent="-339951" defTabSz="1085214">
              <a:lnSpc>
                <a:spcPts val="2974"/>
              </a:lnSpc>
              <a:spcBef>
                <a:spcPts val="595"/>
              </a:spcBef>
              <a:spcAft>
                <a:spcPts val="595"/>
              </a:spcAft>
              <a:buFont typeface="Arial" pitchFamily="34" charset="0"/>
              <a:buChar char="•"/>
            </a:pPr>
            <a:endParaRPr lang="en-US" sz="2379" b="1" kern="1000" dirty="0">
              <a:solidFill>
                <a:srgbClr val="17375E"/>
              </a:solidFill>
              <a:latin typeface="Calibri"/>
              <a:ea typeface="League Spartan" charset="0"/>
              <a:cs typeface="League Spartan" charset="0"/>
            </a:endParaRPr>
          </a:p>
        </p:txBody>
      </p:sp>
      <p:sp>
        <p:nvSpPr>
          <p:cNvPr id="7" name="Rectangle 6"/>
          <p:cNvSpPr/>
          <p:nvPr/>
        </p:nvSpPr>
        <p:spPr>
          <a:xfrm>
            <a:off x="3678689" y="142967"/>
            <a:ext cx="4227119" cy="420436"/>
          </a:xfrm>
          <a:prstGeom prst="rect">
            <a:avLst/>
          </a:prstGeom>
        </p:spPr>
        <p:txBody>
          <a:bodyPr wrap="none">
            <a:spAutoFit/>
          </a:bodyPr>
          <a:lstStyle/>
          <a:p>
            <a:pPr defTabSz="1085214"/>
            <a:r>
              <a:rPr lang="en-US" sz="2132" b="1" i="1" dirty="0">
                <a:solidFill>
                  <a:srgbClr val="FF0000"/>
                </a:solidFill>
                <a:latin typeface="Calibri"/>
              </a:rPr>
              <a:t>Sample slide – Confidential to CABA</a:t>
            </a:r>
          </a:p>
        </p:txBody>
      </p:sp>
    </p:spTree>
    <p:extLst>
      <p:ext uri="{BB962C8B-B14F-4D97-AF65-F5344CB8AC3E}">
        <p14:creationId xmlns:p14="http://schemas.microsoft.com/office/powerpoint/2010/main" val="23914323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3541" y="973918"/>
            <a:ext cx="8946680" cy="3651064"/>
          </a:xfrm>
          <a:prstGeom prst="rect">
            <a:avLst/>
          </a:prstGeom>
          <a:noFill/>
        </p:spPr>
        <p:txBody>
          <a:bodyPr wrap="none" rtlCol="0">
            <a:spAutoFit/>
          </a:bodyPr>
          <a:lstStyle/>
          <a:p>
            <a:pPr defTabSz="1085214">
              <a:lnSpc>
                <a:spcPct val="200000"/>
              </a:lnSpc>
            </a:pPr>
            <a:r>
              <a:rPr lang="en-US" sz="2379" dirty="0">
                <a:solidFill>
                  <a:prstClr val="black"/>
                </a:solidFill>
                <a:latin typeface="Calibri"/>
              </a:rPr>
              <a:t>How to receive your free CABA-member marketing benchmark survey?</a:t>
            </a:r>
          </a:p>
          <a:p>
            <a:pPr defTabSz="1085214">
              <a:lnSpc>
                <a:spcPct val="200000"/>
              </a:lnSpc>
            </a:pPr>
            <a:r>
              <a:rPr lang="en-US" sz="2379">
                <a:solidFill>
                  <a:prstClr val="black"/>
                </a:solidFill>
                <a:latin typeface="Calibri"/>
              </a:rPr>
              <a:t>Contact</a:t>
            </a:r>
            <a:r>
              <a:rPr lang="en-US" sz="2379" dirty="0">
                <a:solidFill>
                  <a:prstClr val="black"/>
                </a:solidFill>
                <a:latin typeface="Calibri"/>
              </a:rPr>
              <a:t>:</a:t>
            </a:r>
          </a:p>
          <a:p>
            <a:pPr defTabSz="1085214">
              <a:lnSpc>
                <a:spcPct val="200000"/>
              </a:lnSpc>
            </a:pPr>
            <a:r>
              <a:rPr lang="en-US" sz="2379" dirty="0">
                <a:solidFill>
                  <a:prstClr val="black"/>
                </a:solidFill>
                <a:latin typeface="Calibri"/>
              </a:rPr>
              <a:t>Frost &amp; Sullivan at </a:t>
            </a:r>
            <a:r>
              <a:rPr lang="en-US" sz="2379" dirty="0">
                <a:solidFill>
                  <a:prstClr val="black"/>
                </a:solidFill>
                <a:latin typeface="Calibri"/>
                <a:hlinkClick r:id="rId2"/>
              </a:rPr>
              <a:t>maurice.okawaki@frost.com</a:t>
            </a:r>
            <a:r>
              <a:rPr lang="en-US" sz="2379" dirty="0">
                <a:solidFill>
                  <a:prstClr val="black"/>
                </a:solidFill>
                <a:latin typeface="Calibri"/>
              </a:rPr>
              <a:t> </a:t>
            </a:r>
          </a:p>
          <a:p>
            <a:pPr defTabSz="1085214">
              <a:lnSpc>
                <a:spcPct val="200000"/>
              </a:lnSpc>
            </a:pPr>
            <a:r>
              <a:rPr lang="en-US" sz="2379" dirty="0">
                <a:solidFill>
                  <a:prstClr val="black"/>
                </a:solidFill>
                <a:latin typeface="Calibri"/>
              </a:rPr>
              <a:t>or </a:t>
            </a:r>
          </a:p>
          <a:p>
            <a:pPr defTabSz="1085214">
              <a:lnSpc>
                <a:spcPct val="200000"/>
              </a:lnSpc>
            </a:pPr>
            <a:r>
              <a:rPr lang="en-US" sz="2379" dirty="0">
                <a:solidFill>
                  <a:prstClr val="black"/>
                </a:solidFill>
                <a:latin typeface="Calibri"/>
              </a:rPr>
              <a:t>CABA at walker@caba.org</a:t>
            </a:r>
          </a:p>
        </p:txBody>
      </p:sp>
    </p:spTree>
    <p:extLst>
      <p:ext uri="{BB962C8B-B14F-4D97-AF65-F5344CB8AC3E}">
        <p14:creationId xmlns:p14="http://schemas.microsoft.com/office/powerpoint/2010/main" val="2078932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838200" y="41865"/>
            <a:ext cx="10180782" cy="447675"/>
          </a:xfrm>
        </p:spPr>
        <p:txBody>
          <a:bodyPr/>
          <a:lstStyle/>
          <a:p>
            <a:r>
              <a:rPr lang="en-US" b="1" dirty="0"/>
              <a:t>7.  New Business</a:t>
            </a:r>
            <a:br>
              <a:rPr lang="en-US" dirty="0"/>
            </a:br>
            <a:r>
              <a:rPr lang="en-US" sz="2800" dirty="0"/>
              <a:t>Alice Rosenberg (Consortium for Energy Efficiency, CEE) </a:t>
            </a:r>
            <a:endParaRPr lang="en-US" dirty="0"/>
          </a:p>
        </p:txBody>
      </p:sp>
      <p:sp>
        <p:nvSpPr>
          <p:cNvPr id="3" name="Text Placeholder 2">
            <a:extLst>
              <a:ext uri="{FF2B5EF4-FFF2-40B4-BE49-F238E27FC236}">
                <a16:creationId xmlns:a16="http://schemas.microsoft.com/office/drawing/2014/main" id="{35AB8DD6-025D-4050-9ED8-96415D9D96D4}"/>
              </a:ext>
            </a:extLst>
          </p:cNvPr>
          <p:cNvSpPr>
            <a:spLocks noGrp="1"/>
          </p:cNvSpPr>
          <p:nvPr>
            <p:ph type="body" sz="quarter" idx="12"/>
          </p:nvPr>
        </p:nvSpPr>
        <p:spPr>
          <a:xfrm>
            <a:off x="839788" y="1088569"/>
            <a:ext cx="10512425" cy="512762"/>
          </a:xfrm>
        </p:spPr>
        <p:txBody>
          <a:bodyPr>
            <a:normAutofit/>
          </a:bodyPr>
          <a:lstStyle/>
          <a:p>
            <a:pPr marL="0" indent="0">
              <a:buNone/>
            </a:pPr>
            <a:r>
              <a:rPr lang="en-US" dirty="0"/>
              <a:t>7.2.  “Lighting &amp; Homes for Tomorrow” competition  </a:t>
            </a:r>
            <a:endParaRPr lang="en-CA" dirty="0"/>
          </a:p>
        </p:txBody>
      </p:sp>
      <p:sp>
        <p:nvSpPr>
          <p:cNvPr id="2" name="Slide Number Placeholder 1">
            <a:extLst>
              <a:ext uri="{FF2B5EF4-FFF2-40B4-BE49-F238E27FC236}">
                <a16:creationId xmlns:a16="http://schemas.microsoft.com/office/drawing/2014/main" id="{16739DD0-91E5-446E-B2C6-913CF952A1A2}"/>
              </a:ext>
            </a:extLst>
          </p:cNvPr>
          <p:cNvSpPr>
            <a:spLocks noGrp="1"/>
          </p:cNvSpPr>
          <p:nvPr>
            <p:ph type="sldNum" sz="quarter" idx="14"/>
          </p:nvPr>
        </p:nvSpPr>
        <p:spPr/>
        <p:txBody>
          <a:bodyPr/>
          <a:lstStyle/>
          <a:p>
            <a:fld id="{4658F449-AC56-C64A-8488-86A10DE691DA}" type="slidenum">
              <a:rPr lang="en-US" smtClean="0"/>
              <a:pPr/>
              <a:t>39</a:t>
            </a:fld>
            <a:endParaRPr lang="en-US"/>
          </a:p>
        </p:txBody>
      </p:sp>
      <p:sp>
        <p:nvSpPr>
          <p:cNvPr id="7" name="Rectangle 6">
            <a:extLst>
              <a:ext uri="{FF2B5EF4-FFF2-40B4-BE49-F238E27FC236}">
                <a16:creationId xmlns:a16="http://schemas.microsoft.com/office/drawing/2014/main" id="{632EFB69-57E3-4AEB-8426-4E38CB11027E}"/>
              </a:ext>
            </a:extLst>
          </p:cNvPr>
          <p:cNvSpPr/>
          <p:nvPr/>
        </p:nvSpPr>
        <p:spPr>
          <a:xfrm>
            <a:off x="839788" y="2597260"/>
            <a:ext cx="10326847" cy="3693319"/>
          </a:xfrm>
          <a:prstGeom prst="rect">
            <a:avLst/>
          </a:prstGeom>
        </p:spPr>
        <p:txBody>
          <a:bodyPr wrap="square">
            <a:spAutoFit/>
          </a:bodyPr>
          <a:lstStyle/>
          <a:p>
            <a:pPr fontAlgn="base"/>
            <a:r>
              <a:rPr lang="en-US" dirty="0">
                <a:solidFill>
                  <a:srgbClr val="444444"/>
                </a:solidFill>
                <a:latin typeface="Karla"/>
              </a:rPr>
              <a:t>The </a:t>
            </a:r>
            <a:r>
              <a:rPr lang="en-US" i="1" dirty="0">
                <a:solidFill>
                  <a:srgbClr val="444444"/>
                </a:solidFill>
                <a:latin typeface="inherit"/>
              </a:rPr>
              <a:t>Lighting for Tomorrow</a:t>
            </a:r>
            <a:r>
              <a:rPr lang="en-US" dirty="0">
                <a:solidFill>
                  <a:srgbClr val="444444"/>
                </a:solidFill>
                <a:latin typeface="Karla"/>
              </a:rPr>
              <a:t> competition provides manufacturers the opportunity to push the industry forward by introducing high quality and innovative designs, contribute to the greater energy efficiency movement, and gain exposure for their brands and products among industry leaders and consumers alike. In particular, the exceptional products identified by the judging panel are heavily promoted by </a:t>
            </a:r>
            <a:r>
              <a:rPr lang="en-US" i="1" dirty="0">
                <a:solidFill>
                  <a:srgbClr val="444444"/>
                </a:solidFill>
                <a:latin typeface="inherit"/>
              </a:rPr>
              <a:t>Lighting for Tomorrow</a:t>
            </a:r>
            <a:r>
              <a:rPr lang="en-US" dirty="0">
                <a:solidFill>
                  <a:srgbClr val="444444"/>
                </a:solidFill>
                <a:latin typeface="Karla"/>
              </a:rPr>
              <a:t> for a full calendar year.</a:t>
            </a:r>
          </a:p>
          <a:p>
            <a:pPr fontAlgn="base"/>
            <a:r>
              <a:rPr lang="en-US" dirty="0">
                <a:solidFill>
                  <a:srgbClr val="444444"/>
                </a:solidFill>
                <a:latin typeface="Karla"/>
              </a:rPr>
              <a:t>The competition is typically launched at the International Lighting Market in Dallas. The 2015-2017 competitions sought LED and OLED fixtures, LED replacement lamps, LED retrofit kits, and lighting control devices.</a:t>
            </a:r>
          </a:p>
          <a:p>
            <a:pPr fontAlgn="base"/>
            <a:r>
              <a:rPr lang="en-US" i="1" dirty="0">
                <a:solidFill>
                  <a:srgbClr val="444444"/>
                </a:solidFill>
                <a:latin typeface="inherit"/>
              </a:rPr>
              <a:t>Lighting for Tomorrow</a:t>
            </a:r>
            <a:r>
              <a:rPr lang="en-US" dirty="0">
                <a:solidFill>
                  <a:srgbClr val="444444"/>
                </a:solidFill>
                <a:latin typeface="Karla"/>
              </a:rPr>
              <a:t> is organized by the </a:t>
            </a:r>
            <a:r>
              <a:rPr lang="en-US" dirty="0">
                <a:solidFill>
                  <a:srgbClr val="0081C6"/>
                </a:solidFill>
                <a:latin typeface="inherit"/>
                <a:hlinkClick r:id="rId2"/>
              </a:rPr>
              <a:t>American Lighting Association</a:t>
            </a:r>
            <a:r>
              <a:rPr lang="en-US" dirty="0">
                <a:solidFill>
                  <a:srgbClr val="444444"/>
                </a:solidFill>
                <a:latin typeface="Karla"/>
              </a:rPr>
              <a:t> (ALA), the </a:t>
            </a:r>
            <a:r>
              <a:rPr lang="en-US" dirty="0">
                <a:solidFill>
                  <a:srgbClr val="0081C6"/>
                </a:solidFill>
                <a:latin typeface="inherit"/>
                <a:hlinkClick r:id="rId3"/>
              </a:rPr>
              <a:t>Consortium for Energy Efficiency</a:t>
            </a:r>
            <a:r>
              <a:rPr lang="en-US" dirty="0">
                <a:solidFill>
                  <a:srgbClr val="444444"/>
                </a:solidFill>
                <a:latin typeface="Karla"/>
              </a:rPr>
              <a:t> (CEE) and </a:t>
            </a:r>
            <a:r>
              <a:rPr lang="en-US" dirty="0">
                <a:solidFill>
                  <a:srgbClr val="0081C6"/>
                </a:solidFill>
                <a:latin typeface="inherit"/>
                <a:hlinkClick r:id="rId4"/>
              </a:rPr>
              <a:t>UL</a:t>
            </a:r>
            <a:r>
              <a:rPr lang="en-US" dirty="0">
                <a:solidFill>
                  <a:srgbClr val="444444"/>
                </a:solidFill>
                <a:latin typeface="Karla"/>
              </a:rPr>
              <a:t>. The annual </a:t>
            </a:r>
            <a:r>
              <a:rPr lang="en-US" i="1" dirty="0">
                <a:solidFill>
                  <a:srgbClr val="444444"/>
                </a:solidFill>
                <a:latin typeface="inherit"/>
              </a:rPr>
              <a:t>Lighting for Tomorrow </a:t>
            </a:r>
            <a:r>
              <a:rPr lang="en-US" dirty="0">
                <a:solidFill>
                  <a:srgbClr val="444444"/>
                </a:solidFill>
                <a:latin typeface="Karla"/>
              </a:rPr>
              <a:t>competition was created in 2002 to recognize the best decorative, energy efficient lighting fixtures in the market. Since its inception, </a:t>
            </a:r>
            <a:r>
              <a:rPr lang="en-US" i="1" dirty="0">
                <a:solidFill>
                  <a:srgbClr val="444444"/>
                </a:solidFill>
                <a:latin typeface="inherit"/>
              </a:rPr>
              <a:t>Lighting for Tomorrow</a:t>
            </a:r>
            <a:r>
              <a:rPr lang="en-US" dirty="0">
                <a:solidFill>
                  <a:srgbClr val="444444"/>
                </a:solidFill>
                <a:latin typeface="Karla"/>
              </a:rPr>
              <a:t> has encouraged manufacturers to develop well designed, energy efficient lighting products with a specific goal of increasing the availability and market adoption of ENERGY STAR® certified residential lighting products.</a:t>
            </a:r>
            <a:endParaRPr lang="en-US" b="0" i="0" dirty="0">
              <a:solidFill>
                <a:srgbClr val="444444"/>
              </a:solidFill>
              <a:effectLst/>
              <a:latin typeface="Karla"/>
            </a:endParaRPr>
          </a:p>
        </p:txBody>
      </p:sp>
      <p:pic>
        <p:nvPicPr>
          <p:cNvPr id="2054" name="Picture 6" descr="Image result for American Lighting Association logo">
            <a:extLst>
              <a:ext uri="{FF2B5EF4-FFF2-40B4-BE49-F238E27FC236}">
                <a16:creationId xmlns:a16="http://schemas.microsoft.com/office/drawing/2014/main" id="{532B3933-D9AF-4E6E-92AE-DE78CB291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1511641"/>
            <a:ext cx="2362818" cy="10856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5" descr="Competition – Lighting for Tomorrow">
            <a:extLst>
              <a:ext uri="{FF2B5EF4-FFF2-40B4-BE49-F238E27FC236}">
                <a16:creationId xmlns:a16="http://schemas.microsoft.com/office/drawing/2014/main" id="{EDD22D0B-928C-470F-8946-279485D01A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025487" y="1690378"/>
            <a:ext cx="3806208" cy="817834"/>
          </a:xfrm>
          <a:prstGeom prst="rect">
            <a:avLst/>
          </a:prstGeom>
        </p:spPr>
      </p:pic>
    </p:spTree>
    <p:extLst>
      <p:ext uri="{BB962C8B-B14F-4D97-AF65-F5344CB8AC3E}">
        <p14:creationId xmlns:p14="http://schemas.microsoft.com/office/powerpoint/2010/main" val="60516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sz="2800" dirty="0"/>
              <a:t>Roy Perry (Alarm.com, Inc.)</a:t>
            </a:r>
            <a:endParaRPr lang="en-US"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sp>
        <p:nvSpPr>
          <p:cNvPr id="7" name="Text Placeholder 5">
            <a:extLst>
              <a:ext uri="{FF2B5EF4-FFF2-40B4-BE49-F238E27FC236}">
                <a16:creationId xmlns:a16="http://schemas.microsoft.com/office/drawing/2014/main" id="{C542E130-C53F-4C9B-A35D-CF6E6831ABC8}"/>
              </a:ext>
            </a:extLst>
          </p:cNvPr>
          <p:cNvSpPr txBox="1">
            <a:spLocks/>
          </p:cNvSpPr>
          <p:nvPr/>
        </p:nvSpPr>
        <p:spPr>
          <a:xfrm>
            <a:off x="839142" y="1321387"/>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3.1	Motion to approve past CHC Minutes:</a:t>
            </a:r>
          </a:p>
          <a:p>
            <a:endParaRPr lang="en-CA" dirty="0"/>
          </a:p>
        </p:txBody>
      </p:sp>
      <p:pic>
        <p:nvPicPr>
          <p:cNvPr id="17" name="Picture 4" descr="http://newdesignfile.com/postpic/2013/11/icon-meeting-agenda-and-minutes_332524.jpg">
            <a:extLst>
              <a:ext uri="{FF2B5EF4-FFF2-40B4-BE49-F238E27FC236}">
                <a16:creationId xmlns:a16="http://schemas.microsoft.com/office/drawing/2014/main" id="{FB05D3D8-F9EA-47C7-80E6-01BF7DFC3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272" y="2004290"/>
            <a:ext cx="4534082" cy="36666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5FFE34-F1A0-43C4-8CF6-AC4B8E2EF13B}"/>
              </a:ext>
            </a:extLst>
          </p:cNvPr>
          <p:cNvSpPr/>
          <p:nvPr/>
        </p:nvSpPr>
        <p:spPr>
          <a:xfrm>
            <a:off x="6880707" y="4158908"/>
            <a:ext cx="3925838" cy="584775"/>
          </a:xfrm>
          <a:prstGeom prst="rect">
            <a:avLst/>
          </a:prstGeom>
        </p:spPr>
        <p:txBody>
          <a:bodyPr wrap="square">
            <a:spAutoFit/>
          </a:bodyPr>
          <a:lstStyle/>
          <a:p>
            <a:r>
              <a:rPr lang="en-US" sz="3200" dirty="0">
                <a:solidFill>
                  <a:schemeClr val="tx2"/>
                </a:solidFill>
              </a:rPr>
              <a:t>www.caba.org/chc</a:t>
            </a:r>
          </a:p>
        </p:txBody>
      </p:sp>
      <p:sp>
        <p:nvSpPr>
          <p:cNvPr id="4" name="Rectangle 3">
            <a:extLst>
              <a:ext uri="{FF2B5EF4-FFF2-40B4-BE49-F238E27FC236}">
                <a16:creationId xmlns:a16="http://schemas.microsoft.com/office/drawing/2014/main" id="{3FFC4B18-C5C5-4161-81F3-957FEC99111F}"/>
              </a:ext>
            </a:extLst>
          </p:cNvPr>
          <p:cNvSpPr/>
          <p:nvPr/>
        </p:nvSpPr>
        <p:spPr>
          <a:xfrm>
            <a:off x="6880707" y="3020386"/>
            <a:ext cx="4457328" cy="584775"/>
          </a:xfrm>
          <a:prstGeom prst="rect">
            <a:avLst/>
          </a:prstGeom>
        </p:spPr>
        <p:txBody>
          <a:bodyPr wrap="square">
            <a:spAutoFit/>
          </a:bodyPr>
          <a:lstStyle/>
          <a:p>
            <a:r>
              <a:rPr lang="en-US" sz="3200" b="1" dirty="0">
                <a:solidFill>
                  <a:schemeClr val="tx2"/>
                </a:solidFill>
              </a:rPr>
              <a:t>May 28, 2019</a:t>
            </a:r>
          </a:p>
        </p:txBody>
      </p:sp>
    </p:spTree>
    <p:extLst>
      <p:ext uri="{BB962C8B-B14F-4D97-AF65-F5344CB8AC3E}">
        <p14:creationId xmlns:p14="http://schemas.microsoft.com/office/powerpoint/2010/main" val="4279644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7.  New Business</a:t>
            </a:r>
            <a:br>
              <a:rPr lang="en-US" dirty="0"/>
            </a:br>
            <a:r>
              <a:rPr lang="en-US" sz="2800" dirty="0"/>
              <a:t>Roy Perry (Alarm.com)</a:t>
            </a:r>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lstStyle/>
          <a:p>
            <a:pPr marL="0" indent="0">
              <a:buNone/>
            </a:pPr>
            <a:r>
              <a:rPr lang="en-US" dirty="0"/>
              <a:t>7.3  Other new CHC business? </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40</a:t>
            </a:fld>
            <a:endParaRPr lang="en-US"/>
          </a:p>
        </p:txBody>
      </p:sp>
      <p:pic>
        <p:nvPicPr>
          <p:cNvPr id="7" name="Picture 2" descr="Image result for new business">
            <a:extLst>
              <a:ext uri="{FF2B5EF4-FFF2-40B4-BE49-F238E27FC236}">
                <a16:creationId xmlns:a16="http://schemas.microsoft.com/office/drawing/2014/main" id="{74250A0E-168D-406B-B86D-D4B7B22AB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138" y="2123055"/>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CA" sz="2800" dirty="0"/>
              <a:t>Ron Zimmer (CABA)</a:t>
            </a:r>
            <a:endParaRPr lang="en-US" dirty="0"/>
          </a:p>
        </p:txBody>
      </p:sp>
      <p:sp>
        <p:nvSpPr>
          <p:cNvPr id="6" name="Content Placeholder 5"/>
          <p:cNvSpPr>
            <a:spLocks noGrp="1"/>
          </p:cNvSpPr>
          <p:nvPr>
            <p:ph sz="half" idx="1"/>
          </p:nvPr>
        </p:nvSpPr>
        <p:spPr>
          <a:xfrm>
            <a:off x="841376" y="1657250"/>
            <a:ext cx="10514013" cy="1543700"/>
          </a:xfrm>
        </p:spPr>
        <p:txBody>
          <a:bodyPr>
            <a:normAutofit/>
          </a:bodyPr>
          <a:lstStyle/>
          <a:p>
            <a:pPr marL="0" indent="0">
              <a:buNone/>
            </a:pPr>
            <a:r>
              <a:rPr lang="en-US" b="1" dirty="0"/>
              <a:t>Internet of Things World</a:t>
            </a:r>
            <a:r>
              <a:rPr lang="en-US" dirty="0"/>
              <a:t>, May 13-16, Santa Clara, CA</a:t>
            </a:r>
          </a:p>
          <a:p>
            <a:pPr marL="0" indent="0">
              <a:buNone/>
            </a:pPr>
            <a:r>
              <a:rPr lang="en-US" b="1" dirty="0"/>
              <a:t>CONNECTIONS</a:t>
            </a:r>
            <a:r>
              <a:rPr lang="en-US" dirty="0"/>
              <a:t>, May 21-23, San Francisco, CA</a:t>
            </a:r>
          </a:p>
          <a:p>
            <a:pPr marL="0" indent="0">
              <a:buNone/>
            </a:pPr>
            <a:endParaRPr lang="en-US" dirty="0"/>
          </a:p>
          <a:p>
            <a:pPr marL="0" indent="0">
              <a:buNone/>
            </a:pPr>
            <a:endParaRPr lang="en-US" dirty="0"/>
          </a:p>
          <a:p>
            <a:pPr marL="0" indent="0">
              <a:buNone/>
            </a:pPr>
            <a:endParaRPr lang="en-CA" dirty="0"/>
          </a:p>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ACEC5451-9406-4526-AF43-961EB8CEE019}"/>
              </a:ext>
            </a:extLst>
          </p:cNvPr>
          <p:cNvSpPr>
            <a:spLocks noGrp="1"/>
          </p:cNvSpPr>
          <p:nvPr>
            <p:ph type="body" sz="quarter" idx="12"/>
          </p:nvPr>
        </p:nvSpPr>
        <p:spPr/>
        <p:txBody>
          <a:bodyPr/>
          <a:lstStyle/>
          <a:p>
            <a:pPr marL="0" indent="0">
              <a:buNone/>
            </a:pPr>
            <a:r>
              <a:rPr lang="en-CA" dirty="0"/>
              <a:t>8.1  Past Event Overview: </a:t>
            </a:r>
          </a:p>
          <a:p>
            <a:endParaRPr lang="en-CA"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41</a:t>
            </a:fld>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950" y="1580695"/>
            <a:ext cx="2845724" cy="222264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E4FF4F6B-CF5E-4B52-869E-58828F71DC9F}"/>
              </a:ext>
            </a:extLst>
          </p:cNvPr>
          <p:cNvSpPr txBox="1">
            <a:spLocks/>
          </p:cNvSpPr>
          <p:nvPr/>
        </p:nvSpPr>
        <p:spPr>
          <a:xfrm>
            <a:off x="823309" y="3497312"/>
            <a:ext cx="10718252" cy="2053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pt-BR" b="1" dirty="0"/>
              <a:t>CEDIA Expo</a:t>
            </a:r>
            <a:r>
              <a:rPr lang="pt-BR" dirty="0"/>
              <a:t>, Sept 10-14, Denver, CO</a:t>
            </a:r>
          </a:p>
          <a:p>
            <a:pPr marL="0" indent="0">
              <a:buNone/>
            </a:pPr>
            <a:r>
              <a:rPr lang="en-US" b="1" dirty="0"/>
              <a:t>SCTE-ISBE Cable Tec Expo</a:t>
            </a:r>
            <a:r>
              <a:rPr lang="en-US" dirty="0"/>
              <a:t>, Sept 30-Oct 3, New Orleans, LA</a:t>
            </a:r>
          </a:p>
          <a:p>
            <a:pPr marL="0" indent="0">
              <a:buNone/>
            </a:pPr>
            <a:r>
              <a:rPr lang="en-US" b="1" dirty="0"/>
              <a:t>Greenbuild</a:t>
            </a:r>
            <a:r>
              <a:rPr lang="en-US" dirty="0"/>
              <a:t>, Nov 19-20, Atlanta, GA</a:t>
            </a:r>
          </a:p>
          <a:p>
            <a:pPr marL="0" indent="0">
              <a:buNone/>
            </a:pPr>
            <a:endParaRPr lang="pt-BR" dirty="0"/>
          </a:p>
          <a:p>
            <a:pPr marL="0" indent="0">
              <a:buNone/>
            </a:pPr>
            <a:endParaRPr lang="pt-BR" dirty="0"/>
          </a:p>
          <a:p>
            <a:pPr marL="0" indent="0">
              <a:buNone/>
            </a:pPr>
            <a:endParaRPr lang="pt-BR" dirty="0"/>
          </a:p>
          <a:p>
            <a:pPr marL="0" indent="0">
              <a:buNone/>
            </a:pPr>
            <a:endParaRPr lang="en-US" dirty="0"/>
          </a:p>
          <a:p>
            <a:pPr marL="0" indent="0">
              <a:buNone/>
            </a:pPr>
            <a:endParaRPr lang="en-CA" dirty="0"/>
          </a:p>
          <a:p>
            <a:pPr marL="0" indent="0">
              <a:buNone/>
            </a:pPr>
            <a:endParaRPr lang="en-US" dirty="0"/>
          </a:p>
          <a:p>
            <a:endParaRPr lang="en-US" dirty="0"/>
          </a:p>
        </p:txBody>
      </p:sp>
      <p:sp>
        <p:nvSpPr>
          <p:cNvPr id="9" name="Text Placeholder 2">
            <a:extLst>
              <a:ext uri="{FF2B5EF4-FFF2-40B4-BE49-F238E27FC236}">
                <a16:creationId xmlns:a16="http://schemas.microsoft.com/office/drawing/2014/main" id="{F911A6FB-9F62-41E1-BB52-9671F6A8BE0C}"/>
              </a:ext>
            </a:extLst>
          </p:cNvPr>
          <p:cNvSpPr txBox="1">
            <a:spLocks/>
          </p:cNvSpPr>
          <p:nvPr/>
        </p:nvSpPr>
        <p:spPr>
          <a:xfrm>
            <a:off x="838199" y="3058294"/>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t>8.2  Upcoming events: </a:t>
            </a:r>
          </a:p>
          <a:p>
            <a:pPr lvl="1"/>
            <a:endParaRPr lang="en-CA" dirty="0"/>
          </a:p>
        </p:txBody>
      </p:sp>
    </p:spTree>
    <p:extLst>
      <p:ext uri="{BB962C8B-B14F-4D97-AF65-F5344CB8AC3E}">
        <p14:creationId xmlns:p14="http://schemas.microsoft.com/office/powerpoint/2010/main" val="3179197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329289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www.caba.org/chc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9.  Adjournment</a:t>
            </a:r>
            <a:br>
              <a:rPr lang="en-US" dirty="0"/>
            </a:br>
            <a:r>
              <a:rPr lang="en-US" sz="2800" dirty="0"/>
              <a:t>Roy Perry (Alarm.com)</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4274820" y="5057331"/>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42</a:t>
            </a:fld>
            <a:endParaRPr lang="en-US"/>
          </a:p>
        </p:txBody>
      </p:sp>
      <p:sp>
        <p:nvSpPr>
          <p:cNvPr id="8" name="Rectangle 7">
            <a:extLst>
              <a:ext uri="{FF2B5EF4-FFF2-40B4-BE49-F238E27FC236}">
                <a16:creationId xmlns:a16="http://schemas.microsoft.com/office/drawing/2014/main" id="{994CAA25-984D-4484-838B-9B092E7155F2}"/>
              </a:ext>
            </a:extLst>
          </p:cNvPr>
          <p:cNvSpPr/>
          <p:nvPr/>
        </p:nvSpPr>
        <p:spPr>
          <a:xfrm>
            <a:off x="2829188" y="2037397"/>
            <a:ext cx="6516015" cy="492443"/>
          </a:xfrm>
          <a:prstGeom prst="rect">
            <a:avLst/>
          </a:prstGeom>
          <a:solidFill>
            <a:schemeClr val="accent5"/>
          </a:solidFill>
          <a:ln w="47625">
            <a:solidFill>
              <a:schemeClr val="tx2"/>
            </a:solidFill>
          </a:ln>
        </p:spPr>
        <p:txBody>
          <a:bodyPr wrap="none">
            <a:spAutoFit/>
          </a:bodyPr>
          <a:lstStyle/>
          <a:p>
            <a:pPr lvl="0"/>
            <a:r>
              <a:rPr lang="en-US" sz="2500" b="1" dirty="0">
                <a:solidFill>
                  <a:srgbClr val="E83E1D"/>
                </a:solidFill>
              </a:rPr>
              <a:t>Next CHC Meeting: </a:t>
            </a:r>
            <a:r>
              <a:rPr lang="en-US" sz="2600" b="1" dirty="0">
                <a:solidFill>
                  <a:schemeClr val="tx2"/>
                </a:solidFill>
              </a:rPr>
              <a:t>Late Nov / Early Dec 2019</a:t>
            </a:r>
          </a:p>
        </p:txBody>
      </p:sp>
    </p:spTree>
    <p:extLst>
      <p:ext uri="{BB962C8B-B14F-4D97-AF65-F5344CB8AC3E}">
        <p14:creationId xmlns:p14="http://schemas.microsoft.com/office/powerpoint/2010/main" val="293244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32A68-6489-44CB-8378-C35B469F3E56}"/>
              </a:ext>
            </a:extLst>
          </p:cNvPr>
          <p:cNvSpPr>
            <a:spLocks noGrp="1"/>
          </p:cNvSpPr>
          <p:nvPr>
            <p:ph type="title"/>
          </p:nvPr>
        </p:nvSpPr>
        <p:spPr>
          <a:xfrm>
            <a:off x="838203" y="18957"/>
            <a:ext cx="9681592" cy="524107"/>
          </a:xfrm>
        </p:spPr>
        <p:txBody>
          <a:bodyPr/>
          <a:lstStyle/>
          <a:p>
            <a:r>
              <a:rPr lang="en-CA" b="1" dirty="0"/>
              <a:t>4. </a:t>
            </a:r>
            <a:r>
              <a:rPr lang="en-US" b="1" dirty="0"/>
              <a:t>“Realizing the Vision of the Smart Home”</a:t>
            </a:r>
            <a:br>
              <a:rPr lang="en-US" b="1" dirty="0"/>
            </a:br>
            <a:r>
              <a:rPr lang="en-US" sz="2800" dirty="0"/>
              <a:t>Danny Sran (TELUS) </a:t>
            </a:r>
            <a:br>
              <a:rPr lang="en-US" sz="2400" dirty="0"/>
            </a:br>
            <a:endParaRPr lang="en-CA" sz="2400"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1"/>
          </p:nvPr>
        </p:nvSpPr>
        <p:spPr/>
        <p:txBody>
          <a:bodyPr/>
          <a:lstStyle/>
          <a:p>
            <a:fld id="{4658F449-AC56-C64A-8488-86A10DE691DA}" type="slidenum">
              <a:rPr lang="en-US" smtClean="0"/>
              <a:pPr/>
              <a:t>5</a:t>
            </a:fld>
            <a:endParaRPr lang="en-US"/>
          </a:p>
        </p:txBody>
      </p:sp>
      <p:pic>
        <p:nvPicPr>
          <p:cNvPr id="6" name="Picture 5">
            <a:extLst>
              <a:ext uri="{FF2B5EF4-FFF2-40B4-BE49-F238E27FC236}">
                <a16:creationId xmlns:a16="http://schemas.microsoft.com/office/drawing/2014/main" id="{4080FB20-A717-4FDE-BEBB-9571516E4965}"/>
              </a:ext>
            </a:extLst>
          </p:cNvPr>
          <p:cNvPicPr>
            <a:picLocks noChangeAspect="1"/>
          </p:cNvPicPr>
          <p:nvPr/>
        </p:nvPicPr>
        <p:blipFill rotWithShape="1">
          <a:blip r:embed="rId2">
            <a:extLst>
              <a:ext uri="{28A0092B-C50C-407E-A947-70E740481C1C}">
                <a14:useLocalDpi xmlns:a14="http://schemas.microsoft.com/office/drawing/2010/main" val="0"/>
              </a:ext>
            </a:extLst>
          </a:blip>
          <a:srcRect t="64178"/>
          <a:stretch/>
        </p:blipFill>
        <p:spPr bwMode="auto">
          <a:xfrm>
            <a:off x="4557266" y="3875714"/>
            <a:ext cx="2534371" cy="1128706"/>
          </a:xfrm>
          <a:prstGeom prst="rect">
            <a:avLst/>
          </a:prstGeom>
          <a:noFill/>
          <a:ln>
            <a:noFill/>
          </a:ln>
        </p:spPr>
      </p:pic>
      <p:pic>
        <p:nvPicPr>
          <p:cNvPr id="7" name="Picture 1">
            <a:extLst>
              <a:ext uri="{FF2B5EF4-FFF2-40B4-BE49-F238E27FC236}">
                <a16:creationId xmlns:a16="http://schemas.microsoft.com/office/drawing/2014/main" id="{510CE17C-66FB-4E99-935A-71F715B75FB4}"/>
              </a:ext>
            </a:extLst>
          </p:cNvPr>
          <p:cNvPicPr>
            <a:picLocks noChangeAspect="1"/>
          </p:cNvPicPr>
          <p:nvPr/>
        </p:nvPicPr>
        <p:blipFill rotWithShape="1">
          <a:blip r:embed="rId3"/>
          <a:srcRect l="19411" t="-1" r="27019" b="52869"/>
          <a:stretch/>
        </p:blipFill>
        <p:spPr>
          <a:xfrm>
            <a:off x="4557266" y="1979802"/>
            <a:ext cx="1538733" cy="1895912"/>
          </a:xfrm>
          <a:prstGeom prst="rect">
            <a:avLst/>
          </a:prstGeom>
          <a:noFill/>
          <a:ln cap="flat">
            <a:noFill/>
          </a:ln>
        </p:spPr>
      </p:pic>
    </p:spTree>
    <p:extLst>
      <p:ext uri="{BB962C8B-B14F-4D97-AF65-F5344CB8AC3E}">
        <p14:creationId xmlns:p14="http://schemas.microsoft.com/office/powerpoint/2010/main" val="269319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D5C63E4-5B73-4305-973C-C90218DDC06A}"/>
              </a:ext>
            </a:extLst>
          </p:cNvPr>
          <p:cNvSpPr>
            <a:spLocks noMove="1" noResize="1"/>
          </p:cNvSpPr>
          <p:nvPr/>
        </p:nvSpPr>
        <p:spPr>
          <a:xfrm>
            <a:off x="0" y="0"/>
            <a:ext cx="12191996" cy="633431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1">
            <a:extLst>
              <a:ext uri="{FF2B5EF4-FFF2-40B4-BE49-F238E27FC236}">
                <a16:creationId xmlns:a16="http://schemas.microsoft.com/office/drawing/2014/main" id="{5A5A2C00-CD07-4D28-9389-071D4531BB39}"/>
              </a:ext>
            </a:extLst>
          </p:cNvPr>
          <p:cNvSpPr txBox="1">
            <a:spLocks noGrp="1"/>
          </p:cNvSpPr>
          <p:nvPr>
            <p:ph type="ctrTitle"/>
          </p:nvPr>
        </p:nvSpPr>
        <p:spPr>
          <a:xfrm>
            <a:off x="6635407" y="4063849"/>
            <a:ext cx="5375565" cy="1577632"/>
          </a:xfrm>
        </p:spPr>
        <p:txBody>
          <a:bodyPr/>
          <a:lstStyle/>
          <a:p>
            <a:pPr lvl="0"/>
            <a:r>
              <a:rPr lang="en-GB" sz="6600">
                <a:solidFill>
                  <a:srgbClr val="1D75BD"/>
                </a:solidFill>
              </a:rPr>
              <a:t>EAS Consulting </a:t>
            </a:r>
            <a:r>
              <a:rPr lang="en-GB" sz="1800">
                <a:solidFill>
                  <a:srgbClr val="000000"/>
                </a:solidFill>
              </a:rPr>
              <a:t>W</a:t>
            </a:r>
            <a:r>
              <a:rPr lang="en-GB" sz="2000"/>
              <a:t>inning strategies for the IoT and Smart Home</a:t>
            </a:r>
            <a:endParaRPr lang="en-US" sz="6600"/>
          </a:p>
        </p:txBody>
      </p:sp>
      <p:pic>
        <p:nvPicPr>
          <p:cNvPr id="4" name="Picture 7" descr="A close up of a logo&#10;&#10;Description automatically generated">
            <a:extLst>
              <a:ext uri="{FF2B5EF4-FFF2-40B4-BE49-F238E27FC236}">
                <a16:creationId xmlns:a16="http://schemas.microsoft.com/office/drawing/2014/main" id="{7ABFFBA0-4A09-4B9D-AB31-61179875F32C}"/>
              </a:ext>
            </a:extLst>
          </p:cNvPr>
          <p:cNvPicPr>
            <a:picLocks noChangeAspect="1"/>
          </p:cNvPicPr>
          <p:nvPr/>
        </p:nvPicPr>
        <p:blipFill>
          <a:blip r:embed="rId2"/>
          <a:srcRect l="7781" r="9547" b="1"/>
          <a:stretch>
            <a:fillRect/>
          </a:stretch>
        </p:blipFill>
        <p:spPr>
          <a:xfrm>
            <a:off x="671526" y="640080"/>
            <a:ext cx="5462003" cy="5054153"/>
          </a:xfrm>
          <a:prstGeom prst="rect">
            <a:avLst/>
          </a:prstGeom>
          <a:noFill/>
          <a:ln cap="flat">
            <a:noFill/>
          </a:ln>
        </p:spPr>
      </p:pic>
      <p:cxnSp>
        <p:nvCxnSpPr>
          <p:cNvPr id="5" name="Straight Connector 19">
            <a:extLst>
              <a:ext uri="{FF2B5EF4-FFF2-40B4-BE49-F238E27FC236}">
                <a16:creationId xmlns:a16="http://schemas.microsoft.com/office/drawing/2014/main" id="{2654CDA4-4EE2-4E48-BB33-35FDFC0C5E75}"/>
              </a:ext>
            </a:extLst>
          </p:cNvPr>
          <p:cNvCxnSpPr>
            <a:cxnSpLocks noMove="1" noResize="1"/>
          </p:cNvCxnSpPr>
          <p:nvPr/>
        </p:nvCxnSpPr>
        <p:spPr>
          <a:xfrm>
            <a:off x="6805056" y="4343400"/>
            <a:ext cx="4389120" cy="0"/>
          </a:xfrm>
          <a:prstGeom prst="straightConnector1">
            <a:avLst/>
          </a:prstGeom>
          <a:noFill/>
          <a:ln w="6345" cap="flat">
            <a:solidFill>
              <a:srgbClr val="242852">
                <a:alpha val="90000"/>
              </a:srgbClr>
            </a:solidFill>
            <a:prstDash val="solid"/>
            <a:miter/>
          </a:ln>
        </p:spPr>
      </p:cxnSp>
      <p:sp>
        <p:nvSpPr>
          <p:cNvPr id="6" name="Rectangle 21">
            <a:extLst>
              <a:ext uri="{FF2B5EF4-FFF2-40B4-BE49-F238E27FC236}">
                <a16:creationId xmlns:a16="http://schemas.microsoft.com/office/drawing/2014/main" id="{64F6C365-EC5F-47E8-8DA9-BA0547BABF01}"/>
              </a:ext>
            </a:extLst>
          </p:cNvPr>
          <p:cNvSpPr>
            <a:spLocks noMove="1" noResize="1"/>
          </p:cNvSpPr>
          <p:nvPr/>
        </p:nvSpPr>
        <p:spPr>
          <a:xfrm>
            <a:off x="18" y="6334313"/>
            <a:ext cx="12191987" cy="66486"/>
          </a:xfrm>
          <a:prstGeom prst="rect">
            <a:avLst/>
          </a:prstGeom>
          <a:solidFill>
            <a:srgbClr val="4A66AC"/>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Rectangle 23">
            <a:extLst>
              <a:ext uri="{FF2B5EF4-FFF2-40B4-BE49-F238E27FC236}">
                <a16:creationId xmlns:a16="http://schemas.microsoft.com/office/drawing/2014/main" id="{420D5E04-9A13-4D97-9799-B79871EA30EC}"/>
              </a:ext>
            </a:extLst>
          </p:cNvPr>
          <p:cNvSpPr>
            <a:spLocks noMove="1" noResize="1"/>
          </p:cNvSpPr>
          <p:nvPr/>
        </p:nvSpPr>
        <p:spPr>
          <a:xfrm>
            <a:off x="0" y="6400800"/>
            <a:ext cx="12191996" cy="457200"/>
          </a:xfrm>
          <a:prstGeom prst="rect">
            <a:avLst/>
          </a:prstGeom>
          <a:solidFill>
            <a:srgbClr val="629DD1"/>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 name="Slide Number Placeholder 5">
            <a:extLst>
              <a:ext uri="{FF2B5EF4-FFF2-40B4-BE49-F238E27FC236}">
                <a16:creationId xmlns:a16="http://schemas.microsoft.com/office/drawing/2014/main" id="{1DD0F29C-31C6-4B38-A5AE-E97CE0AE8A0C}"/>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EBB95EB-C09E-4BC7-994B-8C6AC983E754}"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FD94E35D-6FCF-45F7-A553-AC64EFF81B59}"/>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pic>
        <p:nvPicPr>
          <p:cNvPr id="10" name="Picture 1">
            <a:extLst>
              <a:ext uri="{FF2B5EF4-FFF2-40B4-BE49-F238E27FC236}">
                <a16:creationId xmlns:a16="http://schemas.microsoft.com/office/drawing/2014/main" id="{722EA7DE-75D4-494B-BA47-927D23BF63B6}"/>
              </a:ext>
            </a:extLst>
          </p:cNvPr>
          <p:cNvPicPr>
            <a:picLocks noChangeAspect="1"/>
          </p:cNvPicPr>
          <p:nvPr/>
        </p:nvPicPr>
        <p:blipFill>
          <a:blip r:embed="rId3"/>
          <a:srcRect l="19411" t="-2" r="27019" b="43951"/>
          <a:stretch>
            <a:fillRect/>
          </a:stretch>
        </p:blipFill>
        <p:spPr>
          <a:xfrm>
            <a:off x="6805056" y="1144792"/>
            <a:ext cx="1896767" cy="2779282"/>
          </a:xfrm>
          <a:prstGeom prst="rect">
            <a:avLst/>
          </a:prstGeom>
          <a:noFill/>
          <a:ln cap="flat">
            <a:noFill/>
          </a:ln>
        </p:spPr>
      </p:pic>
      <p:sp>
        <p:nvSpPr>
          <p:cNvPr id="11" name="Rectangle 12">
            <a:extLst>
              <a:ext uri="{FF2B5EF4-FFF2-40B4-BE49-F238E27FC236}">
                <a16:creationId xmlns:a16="http://schemas.microsoft.com/office/drawing/2014/main" id="{0379E581-BE66-46AB-9D41-88CC49B35460}"/>
              </a:ext>
            </a:extLst>
          </p:cNvPr>
          <p:cNvSpPr/>
          <p:nvPr/>
        </p:nvSpPr>
        <p:spPr>
          <a:xfrm>
            <a:off x="8975896" y="2228904"/>
            <a:ext cx="2544574" cy="104003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800" b="0"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800" b="0" i="0" u="none" strike="noStrike" kern="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800" b="0" i="0" u="none" strike="noStrike" kern="1200" cap="none" spc="0" normalizeH="0" baseline="0" noProof="0">
                <a:ln>
                  <a:noFill/>
                </a:ln>
                <a:solidFill>
                  <a:srgbClr val="000000"/>
                </a:solidFill>
                <a:effectLst/>
                <a:uLnTx/>
                <a:uFillTx/>
                <a:latin typeface="Calibri"/>
                <a:ea typeface="+mn-ea"/>
                <a:cs typeface="+mn-cs"/>
              </a:rPr>
              <a:t>CHC Meeting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800" b="0" i="0" u="none" strike="noStrike" kern="0" cap="none" spc="0" normalizeH="0" baseline="0" noProof="0">
                <a:ln>
                  <a:noFill/>
                </a:ln>
                <a:solidFill>
                  <a:srgbClr val="000000"/>
                </a:solidFill>
                <a:effectLst/>
                <a:uLnTx/>
                <a:uFillTx/>
                <a:latin typeface="Calibri"/>
                <a:ea typeface="+mn-ea"/>
                <a:cs typeface="+mn-cs"/>
              </a:rPr>
              <a:t>10 Sept 2019</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1200" cap="none" spc="0" normalizeH="0" baseline="0" noProof="0">
                <a:ln>
                  <a:noFill/>
                </a:ln>
                <a:solidFill>
                  <a:srgbClr val="000000"/>
                </a:solidFill>
                <a:effectLst/>
                <a:uLnTx/>
                <a:uFillTx/>
                <a:latin typeface="Calibri"/>
                <a:ea typeface="+mn-ea"/>
                <a:cs typeface="+mn-cs"/>
              </a:rPr>
              <a:t>Kevin Meagher</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Managing Partner</a:t>
            </a: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pic>
        <p:nvPicPr>
          <p:cNvPr id="12" name="Picture 2" descr="Related image">
            <a:extLst>
              <a:ext uri="{FF2B5EF4-FFF2-40B4-BE49-F238E27FC236}">
                <a16:creationId xmlns:a16="http://schemas.microsoft.com/office/drawing/2014/main" id="{35D11855-D88E-42CD-A704-B873E8A54FE1}"/>
              </a:ext>
            </a:extLst>
          </p:cNvPr>
          <p:cNvPicPr>
            <a:picLocks noChangeAspect="1"/>
          </p:cNvPicPr>
          <p:nvPr/>
        </p:nvPicPr>
        <p:blipFill>
          <a:blip r:embed="rId4"/>
          <a:srcRect/>
          <a:stretch>
            <a:fillRect/>
          </a:stretch>
        </p:blipFill>
        <p:spPr>
          <a:xfrm>
            <a:off x="9129506" y="640080"/>
            <a:ext cx="2064669" cy="1588824"/>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A8045-DB00-40AF-BA9E-3C0BD4C72A52}"/>
              </a:ext>
            </a:extLst>
          </p:cNvPr>
          <p:cNvSpPr txBox="1">
            <a:spLocks noGrp="1"/>
          </p:cNvSpPr>
          <p:nvPr>
            <p:ph type="title"/>
          </p:nvPr>
        </p:nvSpPr>
        <p:spPr/>
        <p:txBody>
          <a:bodyPr/>
          <a:lstStyle/>
          <a:p>
            <a:pPr lvl="0"/>
            <a:r>
              <a:rPr lang="en-GB"/>
              <a:t>The Internet of Things</a:t>
            </a:r>
            <a:endParaRPr lang="en-US"/>
          </a:p>
        </p:txBody>
      </p:sp>
      <p:sp>
        <p:nvSpPr>
          <p:cNvPr id="3" name="Title 2">
            <a:extLst>
              <a:ext uri="{FF2B5EF4-FFF2-40B4-BE49-F238E27FC236}">
                <a16:creationId xmlns:a16="http://schemas.microsoft.com/office/drawing/2014/main" id="{08D35FEA-C792-4DE2-9331-9A5BA9F666E9}"/>
              </a:ext>
            </a:extLst>
          </p:cNvPr>
          <p:cNvSpPr txBox="1"/>
          <p:nvPr/>
        </p:nvSpPr>
        <p:spPr>
          <a:xfrm>
            <a:off x="893067" y="1725801"/>
            <a:ext cx="5415899" cy="369335"/>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600" b="0" i="0" u="none" strike="noStrike" kern="1200" cap="none" spc="0" normalizeH="0" baseline="0" noProof="0">
                <a:ln>
                  <a:noFill/>
                </a:ln>
                <a:solidFill>
                  <a:srgbClr val="000000"/>
                </a:solidFill>
                <a:effectLst/>
                <a:uLnTx/>
                <a:uFillTx/>
                <a:latin typeface="Calibri Light"/>
                <a:ea typeface="+mn-ea"/>
                <a:cs typeface="+mn-cs"/>
              </a:rPr>
              <a:t>4</a:t>
            </a:r>
            <a:r>
              <a:rPr kumimoji="0" lang="en-US" sz="3600" b="0" i="0" u="none" strike="noStrike" kern="1200" cap="none" spc="0" normalizeH="0" baseline="30000" noProof="0">
                <a:ln>
                  <a:noFill/>
                </a:ln>
                <a:solidFill>
                  <a:srgbClr val="000000"/>
                </a:solidFill>
                <a:effectLst/>
                <a:uLnTx/>
                <a:uFillTx/>
                <a:latin typeface="Calibri Light"/>
                <a:ea typeface="+mn-ea"/>
                <a:cs typeface="+mn-cs"/>
              </a:rPr>
              <a:t>th</a:t>
            </a:r>
            <a:r>
              <a:rPr kumimoji="0" lang="en-US" sz="3600" b="0" i="0" u="none" strike="noStrike" kern="1200" cap="none" spc="0" normalizeH="0" baseline="0" noProof="0">
                <a:ln>
                  <a:noFill/>
                </a:ln>
                <a:solidFill>
                  <a:srgbClr val="000000"/>
                </a:solidFill>
                <a:effectLst/>
                <a:uLnTx/>
                <a:uFillTx/>
                <a:latin typeface="Calibri Light"/>
                <a:ea typeface="+mn-ea"/>
                <a:cs typeface="+mn-cs"/>
              </a:rPr>
              <a:t> Industrial Revolution</a:t>
            </a: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100" b="0" i="0" u="none" strike="noStrike" kern="1200" cap="none" spc="0" normalizeH="0" baseline="0" noProof="0">
              <a:ln>
                <a:noFill/>
              </a:ln>
              <a:solidFill>
                <a:srgbClr val="000000"/>
              </a:solidFill>
              <a:effectLst/>
              <a:uLnTx/>
              <a:uFillTx/>
              <a:latin typeface="Calibri Light"/>
              <a:ea typeface="+mn-ea"/>
              <a:cs typeface="+mn-cs"/>
            </a:endParaRPr>
          </a:p>
          <a:p>
            <a:pPr marL="342900" marR="0" lvl="0" indent="-342900" algn="l" defTabSz="4572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000000"/>
                </a:solidFill>
                <a:effectLst/>
                <a:uLnTx/>
                <a:uFillTx/>
                <a:latin typeface="Calibri"/>
                <a:ea typeface="+mn-ea"/>
                <a:cs typeface="+mn-cs"/>
              </a:rPr>
              <a:t>Redefining industry boundaries </a:t>
            </a:r>
          </a:p>
          <a:p>
            <a:pPr marL="342900" marR="0" lvl="0" indent="-342900" algn="l" defTabSz="4572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000000"/>
                </a:solidFill>
                <a:effectLst/>
                <a:uLnTx/>
                <a:uFillTx/>
                <a:latin typeface="Calibri"/>
                <a:ea typeface="+mn-ea"/>
                <a:cs typeface="+mn-cs"/>
              </a:rPr>
              <a:t>Creating a threat to traditional business models</a:t>
            </a:r>
          </a:p>
          <a:p>
            <a:pPr marL="342900" marR="0" lvl="0" indent="-342900" algn="l" defTabSz="457200" rtl="0" eaLnBrk="1" fontAlgn="auto" latinLnBrk="0" hangingPunct="1">
              <a:lnSpc>
                <a:spcPct val="100000"/>
              </a:lnSpc>
              <a:spcBef>
                <a:spcPts val="0"/>
              </a:spcBef>
              <a:spcAft>
                <a:spcPts val="0"/>
              </a:spcAft>
              <a:buClr>
                <a:srgbClr val="4472C4"/>
              </a:buClr>
              <a:buSzPct val="100000"/>
              <a:buFont typeface="Wingdings" pitchFamily="2"/>
              <a:buChar char="§"/>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000000"/>
                </a:solidFill>
                <a:effectLst/>
                <a:uLnTx/>
                <a:uFillTx/>
                <a:latin typeface="Calibri"/>
                <a:ea typeface="+mn-ea"/>
                <a:cs typeface="+mn-cs"/>
              </a:rPr>
              <a:t>Offers huge growth opportunities</a:t>
            </a:r>
          </a:p>
          <a:p>
            <a:pPr marL="342900" marR="0" lvl="0" indent="-342900" algn="l" defTabSz="4572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9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000000"/>
                </a:solidFill>
                <a:effectLst/>
                <a:uLnTx/>
                <a:uFillTx/>
                <a:latin typeface="Calibri"/>
                <a:ea typeface="+mn-ea"/>
                <a:cs typeface="+mn-cs"/>
              </a:rPr>
              <a:t>The IoT will generate data that will enable industries to offer new, innovative, value added services with products.</a:t>
            </a: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9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sp>
        <p:nvSpPr>
          <p:cNvPr id="4" name="Slide Number Placeholder 5">
            <a:extLst>
              <a:ext uri="{FF2B5EF4-FFF2-40B4-BE49-F238E27FC236}">
                <a16:creationId xmlns:a16="http://schemas.microsoft.com/office/drawing/2014/main" id="{59FFE01E-7744-4B51-9CEF-C6765717C710}"/>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8F38DFC-8BF2-46E3-A1CD-738F689A54AD}"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5" name="Date Placeholder 3">
            <a:extLst>
              <a:ext uri="{FF2B5EF4-FFF2-40B4-BE49-F238E27FC236}">
                <a16:creationId xmlns:a16="http://schemas.microsoft.com/office/drawing/2014/main" id="{62239849-D521-4879-8C6A-BF1502ADD17D}"/>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
        <p:nvSpPr>
          <p:cNvPr id="6" name="Rectangle 6">
            <a:extLst>
              <a:ext uri="{FF2B5EF4-FFF2-40B4-BE49-F238E27FC236}">
                <a16:creationId xmlns:a16="http://schemas.microsoft.com/office/drawing/2014/main" id="{1DE4E46B-1BF0-473B-AB08-8944E1892168}"/>
              </a:ext>
            </a:extLst>
          </p:cNvPr>
          <p:cNvSpPr/>
          <p:nvPr/>
        </p:nvSpPr>
        <p:spPr>
          <a:xfrm>
            <a:off x="6819759" y="2095137"/>
            <a:ext cx="4479170" cy="298543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sz="1800" b="0" i="0" u="none" strike="noStrike" kern="0" cap="none" spc="0" baseline="0">
                <a:solidFill>
                  <a:srgbClr val="000000"/>
                </a:solidFill>
                <a:uFillTx/>
              </a:defRPr>
            </a:pPr>
            <a:r>
              <a:rPr kumimoji="0" lang="en-US" sz="3200" b="0" i="1" u="none" strike="noStrike" kern="1200" cap="none" spc="0" normalizeH="0" baseline="0" noProof="0">
                <a:ln>
                  <a:noFill/>
                </a:ln>
                <a:solidFill>
                  <a:srgbClr val="000000"/>
                </a:solidFill>
                <a:effectLst/>
                <a:uLnTx/>
                <a:uFillTx/>
                <a:latin typeface="Arial Nova Cond Light" pitchFamily="34"/>
                <a:ea typeface="Calibri" pitchFamily="34"/>
                <a:cs typeface="+mn-cs"/>
              </a:rPr>
              <a:t>Disruption is happening 10 times faster than during the Industrial Revolution, at 300 times the scale, with 3,000 times the impact. </a:t>
            </a:r>
          </a:p>
          <a:p>
            <a:pPr marL="0" marR="0" lvl="0" indent="0" algn="l" defTabSz="914400" rtl="0" eaLnBrk="1" fontAlgn="auto" latinLnBrk="0" hangingPunct="1">
              <a:lnSpc>
                <a:spcPct val="100000"/>
              </a:lnSpc>
              <a:spcBef>
                <a:spcPts val="0"/>
              </a:spcBef>
              <a:spcAft>
                <a:spcPts val="1200"/>
              </a:spcAft>
              <a:buClrTx/>
              <a:buSzTx/>
              <a:buFontTx/>
              <a:buNone/>
              <a:tabLst/>
              <a:defRPr sz="1800" b="0" i="0" u="none" strike="noStrike" kern="0" cap="none" spc="0" baseline="0">
                <a:solidFill>
                  <a:srgbClr val="000000"/>
                </a:solidFill>
                <a:uFillTx/>
              </a:defRPr>
            </a:pPr>
            <a:r>
              <a:rPr kumimoji="0" lang="en-US" sz="1800" b="0" i="1" u="none" strike="noStrike" kern="1200" cap="none" spc="0" normalizeH="0" baseline="0" noProof="0">
                <a:ln>
                  <a:noFill/>
                </a:ln>
                <a:solidFill>
                  <a:srgbClr val="000000"/>
                </a:solidFill>
                <a:effectLst/>
                <a:uLnTx/>
                <a:uFillTx/>
                <a:latin typeface="Arial Nova Cond Light" pitchFamily="34"/>
                <a:ea typeface="Calibri" pitchFamily="34"/>
                <a:cs typeface="+mn-cs"/>
              </a:rPr>
              <a:t>McKinsey 2018</a:t>
            </a:r>
            <a:endParaRPr kumimoji="0" lang="en-US" sz="2800" b="0" i="1" u="none" strike="noStrike" kern="1200" cap="none" spc="0" normalizeH="0" baseline="0" noProof="0">
              <a:ln>
                <a:noFill/>
              </a:ln>
              <a:solidFill>
                <a:srgbClr val="000000"/>
              </a:solidFill>
              <a:effectLst/>
              <a:uLnTx/>
              <a:uFillTx/>
              <a:latin typeface="Arial Nova Cond Light" pitchFamily="34"/>
              <a:ea typeface="Calibri" pitchFamily="34"/>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2BCBBAB-3576-4A53-B91F-641B4ECD3D83}"/>
              </a:ext>
            </a:extLst>
          </p:cNvPr>
          <p:cNvSpPr txBox="1"/>
          <p:nvPr/>
        </p:nvSpPr>
        <p:spPr>
          <a:xfrm>
            <a:off x="821231" y="439734"/>
            <a:ext cx="8933331" cy="607463"/>
          </a:xfrm>
          <a:prstGeom prst="rect">
            <a:avLst/>
          </a:prstGeom>
          <a:noFill/>
          <a:ln cap="flat">
            <a:noFill/>
          </a:ln>
        </p:spPr>
        <p:txBody>
          <a:bodyPr vert="horz" wrap="square" lIns="91440" tIns="45720" rIns="91440" bIns="45720" anchor="b" anchorCtr="0" compatLnSpc="1">
            <a:normAutofit/>
          </a:bodyPr>
          <a:lstStyle/>
          <a:p>
            <a:pPr marL="0" marR="0" lvl="0" indent="0" algn="l" defTabSz="914400" rtl="0" eaLnBrk="1" fontAlgn="auto" latinLnBrk="0" hangingPunct="1">
              <a:lnSpc>
                <a:spcPct val="75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0" i="0" u="none" strike="noStrike" kern="1200" cap="none" spc="-50" normalizeH="0" baseline="0" noProof="0">
                <a:ln>
                  <a:noFill/>
                </a:ln>
                <a:solidFill>
                  <a:srgbClr val="629DD1"/>
                </a:solidFill>
                <a:effectLst/>
                <a:uLnTx/>
                <a:uFillTx/>
                <a:latin typeface="Calibri Light"/>
                <a:ea typeface="+mn-ea"/>
                <a:cs typeface="+mn-cs"/>
              </a:rPr>
              <a:t>Market Size</a:t>
            </a:r>
          </a:p>
        </p:txBody>
      </p:sp>
      <p:pic>
        <p:nvPicPr>
          <p:cNvPr id="3" name="Picture 4">
            <a:extLst>
              <a:ext uri="{FF2B5EF4-FFF2-40B4-BE49-F238E27FC236}">
                <a16:creationId xmlns:a16="http://schemas.microsoft.com/office/drawing/2014/main" id="{2D813E83-C93D-42C2-A279-94DA97C9BE12}"/>
              </a:ext>
            </a:extLst>
          </p:cNvPr>
          <p:cNvPicPr>
            <a:picLocks noChangeAspect="1"/>
          </p:cNvPicPr>
          <p:nvPr/>
        </p:nvPicPr>
        <p:blipFill>
          <a:blip r:embed="rId2"/>
          <a:stretch>
            <a:fillRect/>
          </a:stretch>
        </p:blipFill>
        <p:spPr>
          <a:xfrm>
            <a:off x="740499" y="1519714"/>
            <a:ext cx="5607009" cy="4142177"/>
          </a:xfrm>
          <a:prstGeom prst="rect">
            <a:avLst/>
          </a:prstGeom>
          <a:noFill/>
          <a:ln cap="flat">
            <a:noFill/>
          </a:ln>
        </p:spPr>
      </p:pic>
      <p:sp>
        <p:nvSpPr>
          <p:cNvPr id="4" name="Rectangle 5">
            <a:extLst>
              <a:ext uri="{FF2B5EF4-FFF2-40B4-BE49-F238E27FC236}">
                <a16:creationId xmlns:a16="http://schemas.microsoft.com/office/drawing/2014/main" id="{075750C0-6D26-4ACB-9AF9-33C72D20EE04}"/>
              </a:ext>
            </a:extLst>
          </p:cNvPr>
          <p:cNvSpPr/>
          <p:nvPr/>
        </p:nvSpPr>
        <p:spPr>
          <a:xfrm>
            <a:off x="6960111" y="1403521"/>
            <a:ext cx="4491386"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222222"/>
                </a:solidFill>
                <a:effectLst/>
                <a:uLnTx/>
                <a:uFillTx/>
                <a:latin typeface="Arial" pitchFamily="34"/>
                <a:ea typeface="+mn-ea"/>
                <a:cs typeface="Arial" pitchFamily="34"/>
              </a:rPr>
              <a:t>The global Internet of Things (IoT) market is projected to reach $8.9T in 2020, attaining a 19.92% Compound Annual Growth Rate (CAGR). </a:t>
            </a:r>
            <a:r>
              <a:rPr kumimoji="0" lang="en-GB" sz="1050" b="0" i="0" u="none" strike="noStrike" kern="1200" cap="none" spc="0" normalizeH="0" baseline="0" noProof="0">
                <a:ln>
                  <a:noFill/>
                </a:ln>
                <a:solidFill>
                  <a:srgbClr val="222222"/>
                </a:solidFill>
                <a:effectLst/>
                <a:uLnTx/>
                <a:uFillTx/>
                <a:latin typeface="Arial" pitchFamily="34"/>
                <a:ea typeface="+mn-ea"/>
                <a:cs typeface="Arial" pitchFamily="34"/>
              </a:rPr>
              <a:t>Cisco</a:t>
            </a:r>
            <a:endParaRPr kumimoji="0" lang="en-GB" sz="1800" b="0" i="0" u="none" strike="noStrike" kern="1200" cap="none" spc="0" normalizeH="0" baseline="0" noProof="0">
              <a:ln>
                <a:noFill/>
              </a:ln>
              <a:solidFill>
                <a:srgbClr val="000000"/>
              </a:solidFill>
              <a:effectLst/>
              <a:uLnTx/>
              <a:uFillTx/>
              <a:latin typeface="Arial" pitchFamily="34"/>
              <a:ea typeface="+mn-ea"/>
              <a:cs typeface="+mn-cs"/>
            </a:endParaRPr>
          </a:p>
        </p:txBody>
      </p:sp>
      <p:pic>
        <p:nvPicPr>
          <p:cNvPr id="5" name="Picture 6">
            <a:extLst>
              <a:ext uri="{FF2B5EF4-FFF2-40B4-BE49-F238E27FC236}">
                <a16:creationId xmlns:a16="http://schemas.microsoft.com/office/drawing/2014/main" id="{834E6754-2CA1-4BFA-854C-2F91CB43926F}"/>
              </a:ext>
            </a:extLst>
          </p:cNvPr>
          <p:cNvPicPr>
            <a:picLocks noChangeAspect="1"/>
          </p:cNvPicPr>
          <p:nvPr/>
        </p:nvPicPr>
        <p:blipFill>
          <a:blip r:embed="rId3"/>
          <a:stretch>
            <a:fillRect/>
          </a:stretch>
        </p:blipFill>
        <p:spPr>
          <a:xfrm>
            <a:off x="7364870" y="2149717"/>
            <a:ext cx="3820372" cy="3512173"/>
          </a:xfrm>
          <a:prstGeom prst="rect">
            <a:avLst/>
          </a:prstGeom>
          <a:noFill/>
          <a:ln cap="flat">
            <a:noFill/>
          </a:ln>
        </p:spPr>
      </p:pic>
      <p:sp>
        <p:nvSpPr>
          <p:cNvPr id="6" name="Slide Number Placeholder 5">
            <a:extLst>
              <a:ext uri="{FF2B5EF4-FFF2-40B4-BE49-F238E27FC236}">
                <a16:creationId xmlns:a16="http://schemas.microsoft.com/office/drawing/2014/main" id="{6DAFD5A8-AAB6-4E8D-8D24-9D4D7EC63430}"/>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E52181B-1965-46D3-9B1C-5491DE7987F4}"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7" name="Date Placeholder 3">
            <a:extLst>
              <a:ext uri="{FF2B5EF4-FFF2-40B4-BE49-F238E27FC236}">
                <a16:creationId xmlns:a16="http://schemas.microsoft.com/office/drawing/2014/main" id="{E2BD25CF-1033-43AC-8160-4EFF5C5226BE}"/>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4323B-A15E-41C2-A386-96D762796D54}"/>
              </a:ext>
            </a:extLst>
          </p:cNvPr>
          <p:cNvSpPr txBox="1">
            <a:spLocks noGrp="1"/>
          </p:cNvSpPr>
          <p:nvPr>
            <p:ph type="title"/>
          </p:nvPr>
        </p:nvSpPr>
        <p:spPr/>
        <p:txBody>
          <a:bodyPr/>
          <a:lstStyle/>
          <a:p>
            <a:pPr lvl="0"/>
            <a:r>
              <a:rPr lang="en-GB"/>
              <a:t>Emerging Business Models</a:t>
            </a:r>
            <a:endParaRPr lang="en-US"/>
          </a:p>
        </p:txBody>
      </p:sp>
      <p:sp>
        <p:nvSpPr>
          <p:cNvPr id="3" name="Rounded Rectangle 12">
            <a:extLst>
              <a:ext uri="{FF2B5EF4-FFF2-40B4-BE49-F238E27FC236}">
                <a16:creationId xmlns:a16="http://schemas.microsoft.com/office/drawing/2014/main" id="{47F2968B-CA72-4E29-916F-9BB34CB129AF}"/>
              </a:ext>
            </a:extLst>
          </p:cNvPr>
          <p:cNvSpPr/>
          <p:nvPr/>
        </p:nvSpPr>
        <p:spPr>
          <a:xfrm>
            <a:off x="2208614" y="2241697"/>
            <a:ext cx="1944188" cy="283116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28575" cap="flat">
            <a:solidFill>
              <a:srgbClr val="2F5597"/>
            </a:solidFill>
            <a:prstDash val="solid"/>
            <a:miter/>
          </a:ln>
          <a:effectLst>
            <a:outerShdw dir="16200000" algn="tl">
              <a:srgbClr val="000000">
                <a:alpha val="2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extBox 5">
            <a:extLst>
              <a:ext uri="{FF2B5EF4-FFF2-40B4-BE49-F238E27FC236}">
                <a16:creationId xmlns:a16="http://schemas.microsoft.com/office/drawing/2014/main" id="{A6D32417-A569-4B3B-BCEE-C2AEB298A2B1}"/>
              </a:ext>
            </a:extLst>
          </p:cNvPr>
          <p:cNvSpPr txBox="1"/>
          <p:nvPr/>
        </p:nvSpPr>
        <p:spPr>
          <a:xfrm>
            <a:off x="2287069" y="2307890"/>
            <a:ext cx="1865732" cy="2923876"/>
          </a:xfrm>
          <a:prstGeom prst="rect">
            <a:avLst/>
          </a:prstGeom>
          <a:noFill/>
          <a:ln cap="flat">
            <a:noFill/>
          </a:ln>
        </p:spPr>
        <p:txBody>
          <a:bodyPr vert="horz" wrap="square" lIns="91440" tIns="45720" rIns="91440" bIns="45720" anchor="t" anchorCtr="0" compatLnSpc="1">
            <a:spAutoFit/>
          </a:bodyPr>
          <a:lstStyle/>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3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ctr"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000" b="1"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Calibri"/>
                <a:ea typeface="+mn-ea"/>
                <a:cs typeface="+mn-cs"/>
              </a:rPr>
              <a:t>Pro’s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5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Ownership of data.</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Control of the UX.</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Relationship with the consumer.</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Simple to deploy and sell.</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New revenues.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5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Calibri"/>
                <a:ea typeface="+mn-ea"/>
                <a:cs typeface="+mn-cs"/>
              </a:rPr>
              <a:t>Con’s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6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Consumers have limited capability.</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No interoperability.</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Limited growth options.</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
        <p:nvSpPr>
          <p:cNvPr id="5" name="Rounded Rectangle 15">
            <a:extLst>
              <a:ext uri="{FF2B5EF4-FFF2-40B4-BE49-F238E27FC236}">
                <a16:creationId xmlns:a16="http://schemas.microsoft.com/office/drawing/2014/main" id="{3609DD90-9657-42D1-936A-C21AF4C633BF}"/>
              </a:ext>
            </a:extLst>
          </p:cNvPr>
          <p:cNvSpPr/>
          <p:nvPr/>
        </p:nvSpPr>
        <p:spPr>
          <a:xfrm>
            <a:off x="5248363" y="2233403"/>
            <a:ext cx="1828900" cy="277298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28575" cap="flat">
            <a:solidFill>
              <a:srgbClr val="2F5597"/>
            </a:solidFill>
            <a:prstDash val="solid"/>
            <a:miter/>
          </a:ln>
          <a:effectLst>
            <a:outerShdw dir="16200000" algn="tl">
              <a:srgbClr val="000000">
                <a:alpha val="2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a:ln>
                <a:noFill/>
              </a:ln>
              <a:solidFill>
                <a:srgbClr val="FFFFFF"/>
              </a:solidFill>
              <a:effectLst/>
              <a:uLnTx/>
              <a:uFillTx/>
              <a:latin typeface="Century Gothic" pitchFamily="34"/>
              <a:ea typeface="+mn-ea"/>
              <a:cs typeface="+mn-cs"/>
            </a:endParaRPr>
          </a:p>
        </p:txBody>
      </p:sp>
      <p:sp>
        <p:nvSpPr>
          <p:cNvPr id="6" name="TextBox 7">
            <a:extLst>
              <a:ext uri="{FF2B5EF4-FFF2-40B4-BE49-F238E27FC236}">
                <a16:creationId xmlns:a16="http://schemas.microsoft.com/office/drawing/2014/main" id="{3DBE2ADE-933F-4DED-8E06-B9632C48EE5C}"/>
              </a:ext>
            </a:extLst>
          </p:cNvPr>
          <p:cNvSpPr txBox="1"/>
          <p:nvPr/>
        </p:nvSpPr>
        <p:spPr>
          <a:xfrm>
            <a:off x="5341467" y="2150869"/>
            <a:ext cx="1722930" cy="2970044"/>
          </a:xfrm>
          <a:prstGeom prst="rect">
            <a:avLst/>
          </a:prstGeom>
          <a:noFill/>
          <a:ln cap="flat">
            <a:noFill/>
          </a:ln>
        </p:spPr>
        <p:txBody>
          <a:bodyPr vert="horz" wrap="square" lIns="91440" tIns="45720" rIns="91440" bIns="45720" anchor="t" anchorCtr="0" compatLnSpc="1">
            <a:spAutoFit/>
          </a:bodyPr>
          <a:lstStyle/>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3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ctr"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200" b="1"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ctr"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200" b="1"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Pro’s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5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The same benefits as point to point.</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More services.</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Better revenue options.</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Easier to manage.</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A better experience.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5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Calibri"/>
                <a:ea typeface="+mn-ea"/>
                <a:cs typeface="+mn-cs"/>
              </a:rPr>
              <a:t>Con’s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5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Consumers locked into a fixed eco system.</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Creates tension with device manufacturers.</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More challenging to manage.</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
        <p:nvSpPr>
          <p:cNvPr id="7" name="Rounded Rectangle 17">
            <a:extLst>
              <a:ext uri="{FF2B5EF4-FFF2-40B4-BE49-F238E27FC236}">
                <a16:creationId xmlns:a16="http://schemas.microsoft.com/office/drawing/2014/main" id="{DA6B5B0B-92E5-4111-BE7C-A84FBBA8AC3F}"/>
              </a:ext>
            </a:extLst>
          </p:cNvPr>
          <p:cNvSpPr/>
          <p:nvPr/>
        </p:nvSpPr>
        <p:spPr>
          <a:xfrm>
            <a:off x="8177396" y="2199159"/>
            <a:ext cx="1715213" cy="276886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28575" cap="flat">
            <a:solidFill>
              <a:srgbClr val="2F5597"/>
            </a:solidFill>
            <a:prstDash val="solid"/>
            <a:miter/>
          </a:ln>
          <a:effectLst>
            <a:outerShdw dir="16200000" algn="tl">
              <a:srgbClr val="000000">
                <a:alpha val="2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Box 9">
            <a:extLst>
              <a:ext uri="{FF2B5EF4-FFF2-40B4-BE49-F238E27FC236}">
                <a16:creationId xmlns:a16="http://schemas.microsoft.com/office/drawing/2014/main" id="{5A8445D4-7B1E-4BDD-A341-1E55FCF5C1DA}"/>
              </a:ext>
            </a:extLst>
          </p:cNvPr>
          <p:cNvSpPr txBox="1"/>
          <p:nvPr/>
        </p:nvSpPr>
        <p:spPr>
          <a:xfrm>
            <a:off x="8197769" y="2241697"/>
            <a:ext cx="1674467" cy="3200875"/>
          </a:xfrm>
          <a:prstGeom prst="rect">
            <a:avLst/>
          </a:prstGeom>
          <a:noFill/>
          <a:ln cap="flat">
            <a:noFill/>
          </a:ln>
        </p:spPr>
        <p:txBody>
          <a:bodyPr vert="horz" wrap="square" lIns="91440" tIns="45720" rIns="91440" bIns="45720" anchor="t" anchorCtr="0" compatLnSpc="1">
            <a:spAutoFit/>
          </a:bodyPr>
          <a:lstStyle/>
          <a:p>
            <a:pPr marL="171450" marR="0" lvl="0" indent="-171450" algn="ctr"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3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ctr"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3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Calibri"/>
                <a:ea typeface="+mn-ea"/>
                <a:cs typeface="+mn-cs"/>
              </a:rPr>
              <a:t>Pro’s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5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Ideal consumer solution.</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The same benefits as curated.</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Still more services.</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Growth to embrace full IoT solutions.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5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Calibri"/>
                <a:ea typeface="+mn-ea"/>
                <a:cs typeface="+mn-cs"/>
              </a:rPr>
              <a:t>Con’s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5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More complexity to deliver.</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r>
              <a:rPr kumimoji="0" lang="en-US" sz="1000" b="0" i="0" u="none" strike="noStrike" kern="1200" cap="none" spc="0" normalizeH="0" baseline="0" noProof="0">
                <a:ln>
                  <a:noFill/>
                </a:ln>
                <a:solidFill>
                  <a:srgbClr val="000000"/>
                </a:solidFill>
                <a:effectLst/>
                <a:uLnTx/>
                <a:uFillTx/>
                <a:latin typeface="Calibri"/>
                <a:ea typeface="+mn-ea"/>
                <a:cs typeface="+mn-cs"/>
              </a:rPr>
              <a:t>Still have tensions with device manufacturers.</a:t>
            </a: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
                <a:srgbClr val="203864"/>
              </a:buClr>
              <a:buSzPct val="100000"/>
              <a:buFont typeface="Wingdings" pitchFamily="2"/>
              <a:buChar char="ü"/>
              <a:tabLst/>
              <a:defRPr sz="1800" b="0" i="0" u="none" strike="noStrike" kern="0" cap="none" spc="0" baseline="0">
                <a:solidFill>
                  <a:srgbClr val="000000"/>
                </a:solidFill>
                <a:uFillTx/>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sp>
        <p:nvSpPr>
          <p:cNvPr id="9" name="Rounded Rectangle 1">
            <a:extLst>
              <a:ext uri="{FF2B5EF4-FFF2-40B4-BE49-F238E27FC236}">
                <a16:creationId xmlns:a16="http://schemas.microsoft.com/office/drawing/2014/main" id="{39B4069C-3A2B-46C2-BEAC-CBFC9112EE09}"/>
              </a:ext>
            </a:extLst>
          </p:cNvPr>
          <p:cNvSpPr/>
          <p:nvPr/>
        </p:nvSpPr>
        <p:spPr>
          <a:xfrm>
            <a:off x="1977810" y="2058085"/>
            <a:ext cx="1511009" cy="3506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379A3"/>
          </a:solidFill>
          <a:ln w="6345"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Point to Point</a:t>
            </a:r>
          </a:p>
        </p:txBody>
      </p:sp>
      <p:sp>
        <p:nvSpPr>
          <p:cNvPr id="10" name="Rounded Rectangle 20">
            <a:extLst>
              <a:ext uri="{FF2B5EF4-FFF2-40B4-BE49-F238E27FC236}">
                <a16:creationId xmlns:a16="http://schemas.microsoft.com/office/drawing/2014/main" id="{0A2449C2-8685-44DB-8E2B-C6A79FB6DAD2}"/>
              </a:ext>
            </a:extLst>
          </p:cNvPr>
          <p:cNvSpPr/>
          <p:nvPr/>
        </p:nvSpPr>
        <p:spPr>
          <a:xfrm>
            <a:off x="4997415" y="2066379"/>
            <a:ext cx="1377543" cy="3506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379A3"/>
          </a:solidFill>
          <a:ln w="6345"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Curated</a:t>
            </a:r>
          </a:p>
        </p:txBody>
      </p:sp>
      <p:sp>
        <p:nvSpPr>
          <p:cNvPr id="11" name="Rounded Rectangle 21">
            <a:extLst>
              <a:ext uri="{FF2B5EF4-FFF2-40B4-BE49-F238E27FC236}">
                <a16:creationId xmlns:a16="http://schemas.microsoft.com/office/drawing/2014/main" id="{5DBA9EB6-9B3D-4367-8B6E-A9E6935E3C55}"/>
              </a:ext>
            </a:extLst>
          </p:cNvPr>
          <p:cNvSpPr/>
          <p:nvPr/>
        </p:nvSpPr>
        <p:spPr>
          <a:xfrm>
            <a:off x="7912321" y="2058085"/>
            <a:ext cx="1377543" cy="3506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379A3"/>
          </a:solidFill>
          <a:ln w="6345" cap="flat">
            <a:solidFill>
              <a:srgbClr val="2F5597"/>
            </a:solidFill>
            <a:prstDash val="solid"/>
            <a:miter/>
          </a:ln>
        </p:spPr>
        <p:txBody>
          <a:bodyPr vert="horz" wrap="square" lIns="91440" tIns="45720" rIns="91440" bIns="45720" anchor="ctr" anchorCtr="1" compatLnSpc="1">
            <a:noAutofit/>
          </a:bodyPr>
          <a:lstStyle/>
          <a:p>
            <a:pPr marL="285750" marR="0" lvl="0" indent="-285750" algn="ctr" defTabSz="914400" rtl="0" eaLnBrk="1" fontAlgn="auto" latinLnBrk="0" hangingPunct="1">
              <a:lnSpc>
                <a:spcPct val="100000"/>
              </a:lnSpc>
              <a:spcBef>
                <a:spcPts val="0"/>
              </a:spcBef>
              <a:spcAft>
                <a:spcPts val="0"/>
              </a:spcAft>
              <a:buClrTx/>
              <a:buSzPct val="100000"/>
              <a:buFont typeface="Wingdings" pitchFamily="2"/>
              <a:buChar char="ü"/>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Open</a:t>
            </a:r>
          </a:p>
        </p:txBody>
      </p:sp>
      <p:sp>
        <p:nvSpPr>
          <p:cNvPr id="12" name="Arrow: Right 13">
            <a:extLst>
              <a:ext uri="{FF2B5EF4-FFF2-40B4-BE49-F238E27FC236}">
                <a16:creationId xmlns:a16="http://schemas.microsoft.com/office/drawing/2014/main" id="{C13E0F2A-720F-41F2-94BD-97AB90C0602E}"/>
              </a:ext>
            </a:extLst>
          </p:cNvPr>
          <p:cNvSpPr/>
          <p:nvPr/>
        </p:nvSpPr>
        <p:spPr>
          <a:xfrm>
            <a:off x="4383405" y="3340038"/>
            <a:ext cx="739484" cy="484632"/>
          </a:xfrm>
          <a:custGeom>
            <a:avLst>
              <a:gd name="f0" fmla="val 1452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629DD1"/>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Arrow: Right 14">
            <a:extLst>
              <a:ext uri="{FF2B5EF4-FFF2-40B4-BE49-F238E27FC236}">
                <a16:creationId xmlns:a16="http://schemas.microsoft.com/office/drawing/2014/main" id="{04D417DF-545E-4A09-AC36-3B8D011535CF}"/>
              </a:ext>
            </a:extLst>
          </p:cNvPr>
          <p:cNvSpPr/>
          <p:nvPr/>
        </p:nvSpPr>
        <p:spPr>
          <a:xfrm>
            <a:off x="7274207" y="3363410"/>
            <a:ext cx="739484" cy="484632"/>
          </a:xfrm>
          <a:custGeom>
            <a:avLst>
              <a:gd name="f0" fmla="val 1452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629DD1"/>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Slide Number Placeholder 5">
            <a:extLst>
              <a:ext uri="{FF2B5EF4-FFF2-40B4-BE49-F238E27FC236}">
                <a16:creationId xmlns:a16="http://schemas.microsoft.com/office/drawing/2014/main" id="{E7EAF5A3-1BB4-43F3-9DF5-6A3C81B8765E}"/>
              </a:ext>
            </a:extLst>
          </p:cNvPr>
          <p:cNvSpPr txBox="1"/>
          <p:nvPr/>
        </p:nvSpPr>
        <p:spPr>
          <a:xfrm>
            <a:off x="9900455" y="6459787"/>
            <a:ext cx="1312026" cy="365129"/>
          </a:xfrm>
          <a:prstGeom prst="rect">
            <a:avLst/>
          </a:prstGeom>
          <a:noFill/>
          <a:ln cap="flat">
            <a:noFill/>
          </a:ln>
        </p:spPr>
        <p:txBody>
          <a:bodyPr vert="horz" wrap="square" lIns="91440" tIns="45720" rIns="91440" bIns="45720" anchor="t"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5EE2E195-84F6-41DE-9415-3AE04D8282F1}" type="slidenum">
              <a:rPr kumimoji="0" lang="en-US" sz="18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9</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15" name="Date Placeholder 3">
            <a:extLst>
              <a:ext uri="{FF2B5EF4-FFF2-40B4-BE49-F238E27FC236}">
                <a16:creationId xmlns:a16="http://schemas.microsoft.com/office/drawing/2014/main" id="{DC6E166E-1BFE-422A-BEA1-DDF471FEBC33}"/>
              </a:ext>
            </a:extLst>
          </p:cNvPr>
          <p:cNvSpPr txBox="1"/>
          <p:nvPr/>
        </p:nvSpPr>
        <p:spPr>
          <a:xfrm>
            <a:off x="1097280" y="6459787"/>
            <a:ext cx="2472272" cy="365129"/>
          </a:xfrm>
          <a:prstGeom prst="rect">
            <a:avLst/>
          </a:prstGeom>
          <a:noFill/>
          <a:ln cap="flat">
            <a:noFill/>
          </a:ln>
        </p:spPr>
        <p:txBody>
          <a:bodyPr vert="horz" wrap="square" lIns="91440" tIns="45720" rIns="91440" bIns="45720" anchor="t"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a:ln>
                  <a:noFill/>
                </a:ln>
                <a:solidFill>
                  <a:srgbClr val="FFFFFF"/>
                </a:solidFill>
                <a:effectLst/>
                <a:uLnTx/>
                <a:uFillTx/>
                <a:latin typeface="Calibri"/>
                <a:ea typeface="+mn-ea"/>
                <a:cs typeface="+mn-cs"/>
              </a:rPr>
              <a:t>EAS Consulting</a:t>
            </a:r>
          </a:p>
        </p:txBody>
      </p:sp>
    </p:spTree>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1_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3.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e Light 1">
    <a:dk1>
      <a:srgbClr val="7F7F7F"/>
    </a:dk1>
    <a:lt1>
      <a:srgbClr val="FFFFFF"/>
    </a:lt1>
    <a:dk2>
      <a:srgbClr val="000000"/>
    </a:dk2>
    <a:lt2>
      <a:srgbClr val="FFFFFF"/>
    </a:lt2>
    <a:accent1>
      <a:srgbClr val="1DE7D8"/>
    </a:accent1>
    <a:accent2>
      <a:srgbClr val="23D8DC"/>
    </a:accent2>
    <a:accent3>
      <a:srgbClr val="34B9DF"/>
    </a:accent3>
    <a:accent4>
      <a:srgbClr val="42A6E3"/>
    </a:accent4>
    <a:accent5>
      <a:srgbClr val="5091E7"/>
    </a:accent5>
    <a:accent6>
      <a:srgbClr val="5D76EA"/>
    </a:accent6>
    <a:hlink>
      <a:srgbClr val="F33B48"/>
    </a:hlink>
    <a:folHlink>
      <a:srgbClr val="FFC0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imple Light 1">
    <a:dk1>
      <a:srgbClr val="7F7F7F"/>
    </a:dk1>
    <a:lt1>
      <a:srgbClr val="FFFFFF"/>
    </a:lt1>
    <a:dk2>
      <a:srgbClr val="000000"/>
    </a:dk2>
    <a:lt2>
      <a:srgbClr val="FFFFFF"/>
    </a:lt2>
    <a:accent1>
      <a:srgbClr val="1DE7D8"/>
    </a:accent1>
    <a:accent2>
      <a:srgbClr val="23D8DC"/>
    </a:accent2>
    <a:accent3>
      <a:srgbClr val="34B9DF"/>
    </a:accent3>
    <a:accent4>
      <a:srgbClr val="42A6E3"/>
    </a:accent4>
    <a:accent5>
      <a:srgbClr val="5091E7"/>
    </a:accent5>
    <a:accent6>
      <a:srgbClr val="5D76EA"/>
    </a:accent6>
    <a:hlink>
      <a:srgbClr val="F33B48"/>
    </a:hlink>
    <a:folHlink>
      <a:srgbClr val="FFC0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imple Light 1">
    <a:dk1>
      <a:srgbClr val="7F7F7F"/>
    </a:dk1>
    <a:lt1>
      <a:srgbClr val="FFFFFF"/>
    </a:lt1>
    <a:dk2>
      <a:srgbClr val="000000"/>
    </a:dk2>
    <a:lt2>
      <a:srgbClr val="FFFFFF"/>
    </a:lt2>
    <a:accent1>
      <a:srgbClr val="1DE7D8"/>
    </a:accent1>
    <a:accent2>
      <a:srgbClr val="23D8DC"/>
    </a:accent2>
    <a:accent3>
      <a:srgbClr val="34B9DF"/>
    </a:accent3>
    <a:accent4>
      <a:srgbClr val="42A6E3"/>
    </a:accent4>
    <a:accent5>
      <a:srgbClr val="5091E7"/>
    </a:accent5>
    <a:accent6>
      <a:srgbClr val="5D76EA"/>
    </a:accent6>
    <a:hlink>
      <a:srgbClr val="F33B48"/>
    </a:hlink>
    <a:folHlink>
      <a:srgbClr val="FFC0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1168</TotalTime>
  <Words>2024</Words>
  <Application>Microsoft Office PowerPoint</Application>
  <PresentationFormat>Widescreen</PresentationFormat>
  <Paragraphs>496</Paragraphs>
  <Slides>42</Slides>
  <Notes>5</Notes>
  <HiddenSlides>4</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42</vt:i4>
      </vt:variant>
    </vt:vector>
  </HeadingPairs>
  <TitlesOfParts>
    <vt:vector size="60" baseType="lpstr">
      <vt:lpstr>Arial</vt:lpstr>
      <vt:lpstr>Arial Nova Cond Light</vt:lpstr>
      <vt:lpstr>Calibri</vt:lpstr>
      <vt:lpstr>Calibri Light</vt:lpstr>
      <vt:lpstr>Century Gothic</vt:lpstr>
      <vt:lpstr>inherit</vt:lpstr>
      <vt:lpstr>Karla</vt:lpstr>
      <vt:lpstr>League Spartan</vt:lpstr>
      <vt:lpstr>Montserrat</vt:lpstr>
      <vt:lpstr>Montserrat Light</vt:lpstr>
      <vt:lpstr>Noto Sans Symbols</vt:lpstr>
      <vt:lpstr>Open Sans</vt:lpstr>
      <vt:lpstr>Open Sans Regular</vt:lpstr>
      <vt:lpstr>Wingdings</vt:lpstr>
      <vt:lpstr>CABA Presentation 1</vt:lpstr>
      <vt:lpstr>1_CABA Presentation 1</vt:lpstr>
      <vt:lpstr>Retrospect</vt:lpstr>
      <vt:lpstr>Office Theme</vt:lpstr>
      <vt:lpstr>Connected Home Council (CHC) Webinar  Tuesday, September 10, 2019, 12 NOON – 1:30 PM (ET)  </vt:lpstr>
      <vt:lpstr>1.  Agenda Greg Walker (CABA) </vt:lpstr>
      <vt:lpstr>2.  Call to Order, Welcome, Introductions, About the CHC Roy Perry (Alarm.com, Inc.) </vt:lpstr>
      <vt:lpstr>3.  Administrative  Roy Perry (Alarm.com, Inc.)</vt:lpstr>
      <vt:lpstr>4. “Realizing the Vision of the Smart Home” Danny Sran (TELUS)  </vt:lpstr>
      <vt:lpstr>EAS Consulting Winning strategies for the IoT and Smart Home</vt:lpstr>
      <vt:lpstr>The Internet of Things</vt:lpstr>
      <vt:lpstr>PowerPoint Presentation</vt:lpstr>
      <vt:lpstr>Emerging Business Models</vt:lpstr>
      <vt:lpstr>PowerPoint Presentation</vt:lpstr>
      <vt:lpstr>The Competitive Environment</vt:lpstr>
      <vt:lpstr>PowerPoint Presentation</vt:lpstr>
      <vt:lpstr>PowerPoint Presentation</vt:lpstr>
      <vt:lpstr>PowerPoint Presentation</vt:lpstr>
      <vt:lpstr>Questions?</vt:lpstr>
      <vt:lpstr>PowerPoint Presentation</vt:lpstr>
      <vt:lpstr>PowerPoint Presentation</vt:lpstr>
      <vt:lpstr>PowerPoint Presentation</vt:lpstr>
      <vt:lpstr>Go-to-Market Plan</vt:lpstr>
      <vt:lpstr>4. “Realizing the Vision of the Smart Home” Danny Sran (TELUS)  </vt:lpstr>
      <vt:lpstr>5.  Research Update Obiorah Ike (ABB, Inc) </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7.  New Business Roberta Gamble (Frost &amp; Sullivan)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New Business Alice Rosenberg (Consortium for Energy Efficiency, CEE) </vt:lpstr>
      <vt:lpstr>7.  New Business Roy Perry (Alarm.com)</vt:lpstr>
      <vt:lpstr>8.  Announcements  Ron Zimmer (CABA)</vt:lpstr>
      <vt:lpstr>9.  Adjournment Roy Perry (Alarm.com)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Greg Walker</cp:lastModifiedBy>
  <cp:revision>48</cp:revision>
  <dcterms:created xsi:type="dcterms:W3CDTF">2018-08-09T13:04:51Z</dcterms:created>
  <dcterms:modified xsi:type="dcterms:W3CDTF">2019-09-10T14:24:55Z</dcterms:modified>
</cp:coreProperties>
</file>